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tags/tag57.xml" ContentType="application/vnd.openxmlformats-officedocument.presentationml.tags+xml"/>
  <Override PartName="/ppt/notesSlides/notesSlide56.xml" ContentType="application/vnd.openxmlformats-officedocument.presentationml.notesSlide+xml"/>
  <Override PartName="/ppt/tags/tag58.xml" ContentType="application/vnd.openxmlformats-officedocument.presentationml.tags+xml"/>
  <Override PartName="/ppt/notesSlides/notesSlide57.xml" ContentType="application/vnd.openxmlformats-officedocument.presentationml.notesSlide+xml"/>
  <Override PartName="/ppt/tags/tag59.xml" ContentType="application/vnd.openxmlformats-officedocument.presentationml.tags+xml"/>
  <Override PartName="/ppt/notesSlides/notesSlide58.xml" ContentType="application/vnd.openxmlformats-officedocument.presentationml.notesSlide+xml"/>
  <Override PartName="/ppt/tags/tag60.xml" ContentType="application/vnd.openxmlformats-officedocument.presentationml.tags+xml"/>
  <Override PartName="/ppt/notesSlides/notesSlide59.xml" ContentType="application/vnd.openxmlformats-officedocument.presentationml.notesSlide+xml"/>
  <Override PartName="/ppt/tags/tag61.xml" ContentType="application/vnd.openxmlformats-officedocument.presentationml.tags+xml"/>
  <Override PartName="/ppt/notesSlides/notesSlide60.xml" ContentType="application/vnd.openxmlformats-officedocument.presentationml.notesSlide+xml"/>
  <Override PartName="/ppt/tags/tag62.xml" ContentType="application/vnd.openxmlformats-officedocument.presentationml.tags+xml"/>
  <Override PartName="/ppt/notesSlides/notesSlide61.xml" ContentType="application/vnd.openxmlformats-officedocument.presentationml.notesSlide+xml"/>
  <Override PartName="/ppt/tags/tag63.xml" ContentType="application/vnd.openxmlformats-officedocument.presentationml.tags+xml"/>
  <Override PartName="/ppt/notesSlides/notesSlide62.xml" ContentType="application/vnd.openxmlformats-officedocument.presentationml.notesSlide+xml"/>
  <Override PartName="/ppt/tags/tag64.xml" ContentType="application/vnd.openxmlformats-officedocument.presentationml.tags+xml"/>
  <Override PartName="/ppt/notesSlides/notesSlide63.xml" ContentType="application/vnd.openxmlformats-officedocument.presentationml.notesSlide+xml"/>
  <Override PartName="/ppt/tags/tag65.xml" ContentType="application/vnd.openxmlformats-officedocument.presentationml.tags+xml"/>
  <Override PartName="/ppt/notesSlides/notesSlide64.xml" ContentType="application/vnd.openxmlformats-officedocument.presentationml.notesSlide+xml"/>
  <Override PartName="/ppt/tags/tag66.xml" ContentType="application/vnd.openxmlformats-officedocument.presentationml.tags+xml"/>
  <Override PartName="/ppt/notesSlides/notesSlide65.xml" ContentType="application/vnd.openxmlformats-officedocument.presentationml.notesSlide+xml"/>
  <Override PartName="/ppt/tags/tag67.xml" ContentType="application/vnd.openxmlformats-officedocument.presentationml.tags+xml"/>
  <Override PartName="/ppt/notesSlides/notesSlide66.xml" ContentType="application/vnd.openxmlformats-officedocument.presentationml.notesSlide+xml"/>
  <Override PartName="/ppt/tags/tag68.xml" ContentType="application/vnd.openxmlformats-officedocument.presentationml.tags+xml"/>
  <Override PartName="/ppt/notesSlides/notesSlide67.xml" ContentType="application/vnd.openxmlformats-officedocument.presentationml.notesSlide+xml"/>
  <Override PartName="/ppt/tags/tag69.xml" ContentType="application/vnd.openxmlformats-officedocument.presentationml.tags+xml"/>
  <Override PartName="/ppt/notesSlides/notesSlide68.xml" ContentType="application/vnd.openxmlformats-officedocument.presentationml.notesSlide+xml"/>
  <Override PartName="/ppt/tags/tag70.xml" ContentType="application/vnd.openxmlformats-officedocument.presentationml.tags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71"/>
  </p:notesMasterIdLst>
  <p:sldIdLst>
    <p:sldId id="256" r:id="rId2"/>
    <p:sldId id="304" r:id="rId3"/>
    <p:sldId id="257" r:id="rId4"/>
    <p:sldId id="310" r:id="rId5"/>
    <p:sldId id="340" r:id="rId6"/>
    <p:sldId id="312" r:id="rId7"/>
    <p:sldId id="306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3" r:id="rId18"/>
    <p:sldId id="322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61" r:id="rId35"/>
    <p:sldId id="362" r:id="rId36"/>
    <p:sldId id="363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4" r:id="rId57"/>
    <p:sldId id="368" r:id="rId58"/>
    <p:sldId id="369" r:id="rId59"/>
    <p:sldId id="365" r:id="rId60"/>
    <p:sldId id="370" r:id="rId61"/>
    <p:sldId id="371" r:id="rId62"/>
    <p:sldId id="366" r:id="rId63"/>
    <p:sldId id="372" r:id="rId64"/>
    <p:sldId id="373" r:id="rId65"/>
    <p:sldId id="367" r:id="rId66"/>
    <p:sldId id="374" r:id="rId67"/>
    <p:sldId id="375" r:id="rId68"/>
    <p:sldId id="259" r:id="rId69"/>
    <p:sldId id="339" r:id="rId70"/>
  </p:sldIdLst>
  <p:sldSz cx="9144000" cy="5143500" type="screen16x9"/>
  <p:notesSz cx="6858000" cy="9144000"/>
  <p:custDataLst>
    <p:tags r:id="rId7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86"/>
    <a:srgbClr val="82BDFF"/>
    <a:srgbClr val="5F6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5BC109-AE7B-46A0-AC5D-F6A7881D6D41}">
  <a:tblStyle styleId="{015BC109-AE7B-46A0-AC5D-F6A7881D6D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19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24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143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67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37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610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117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020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f944d10b8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f944d10b8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481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48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62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f944d10b8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f944d10b8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935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57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7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57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743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25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0b97a692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0b97a692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078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0b97a692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0b97a692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0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214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569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972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25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713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069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0b97a692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0b97a692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883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f944d10b8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f944d10b8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289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f944d10b8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f944d10b8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1228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5382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351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515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00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314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8756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034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4621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049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350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933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0773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6622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48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5627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5330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6717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4854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904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4230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1851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3339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4494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221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70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028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8653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233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0460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977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6973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7592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652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6343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f944d10b8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f944d10b8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27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75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65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57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24500" y="-406875"/>
            <a:ext cx="1885168" cy="1784247"/>
            <a:chOff x="-424500" y="-406875"/>
            <a:chExt cx="1885168" cy="1784247"/>
          </a:xfrm>
        </p:grpSpPr>
        <p:sp>
          <p:nvSpPr>
            <p:cNvPr id="10" name="Google Shape;10;p2"/>
            <p:cNvSpPr/>
            <p:nvPr/>
          </p:nvSpPr>
          <p:spPr>
            <a:xfrm rot="-2700000">
              <a:off x="347863" y="749190"/>
              <a:ext cx="306923" cy="608829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3641441">
              <a:off x="966638" y="234978"/>
              <a:ext cx="306923" cy="608829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-424500" y="-406875"/>
              <a:ext cx="1137600" cy="1136700"/>
              <a:chOff x="1928825" y="-117550"/>
              <a:chExt cx="1137600" cy="1136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oogle Shape;17;p2"/>
          <p:cNvGrpSpPr/>
          <p:nvPr/>
        </p:nvGrpSpPr>
        <p:grpSpPr>
          <a:xfrm>
            <a:off x="7779130" y="3735330"/>
            <a:ext cx="1934470" cy="1784220"/>
            <a:chOff x="7779130" y="3735330"/>
            <a:chExt cx="1934470" cy="1784220"/>
          </a:xfrm>
        </p:grpSpPr>
        <p:sp>
          <p:nvSpPr>
            <p:cNvPr id="18" name="Google Shape;18;p2"/>
            <p:cNvSpPr/>
            <p:nvPr/>
          </p:nvSpPr>
          <p:spPr>
            <a:xfrm rot="8100000">
              <a:off x="8601194" y="3754682"/>
              <a:ext cx="306919" cy="608821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>
              <a:off x="8576000" y="4382850"/>
              <a:ext cx="1137600" cy="1136700"/>
              <a:chOff x="1928825" y="-117550"/>
              <a:chExt cx="1137600" cy="11367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5796562">
              <a:off x="7945720" y="4451208"/>
              <a:ext cx="306918" cy="608820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849900" y="1664475"/>
            <a:ext cx="7443900" cy="23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307550" y="4147619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4"/>
          <p:cNvGrpSpPr/>
          <p:nvPr/>
        </p:nvGrpSpPr>
        <p:grpSpPr>
          <a:xfrm>
            <a:off x="5703221" y="3941198"/>
            <a:ext cx="2075901" cy="1799602"/>
            <a:chOff x="5703221" y="3941198"/>
            <a:chExt cx="2075901" cy="1799602"/>
          </a:xfrm>
        </p:grpSpPr>
        <p:grpSp>
          <p:nvGrpSpPr>
            <p:cNvPr id="174" name="Google Shape;174;p14"/>
            <p:cNvGrpSpPr/>
            <p:nvPr/>
          </p:nvGrpSpPr>
          <p:grpSpPr>
            <a:xfrm>
              <a:off x="6483000" y="4604100"/>
              <a:ext cx="1137600" cy="1136700"/>
              <a:chOff x="1928825" y="-117550"/>
              <a:chExt cx="1137600" cy="1136700"/>
            </a:xfrm>
          </p:grpSpPr>
          <p:sp>
            <p:nvSpPr>
              <p:cNvPr id="175" name="Google Shape;175;p14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" name="Google Shape;179;p14"/>
            <p:cNvSpPr/>
            <p:nvPr/>
          </p:nvSpPr>
          <p:spPr>
            <a:xfrm rot="-9594144">
              <a:off x="7376945" y="3975394"/>
              <a:ext cx="306920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4980207">
              <a:off x="5870597" y="4563358"/>
              <a:ext cx="306917" cy="608817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488050" y="301123"/>
            <a:ext cx="1449872" cy="2249528"/>
            <a:chOff x="-488050" y="301123"/>
            <a:chExt cx="1449872" cy="2249528"/>
          </a:xfrm>
        </p:grpSpPr>
        <p:grpSp>
          <p:nvGrpSpPr>
            <p:cNvPr id="182" name="Google Shape;182;p14"/>
            <p:cNvGrpSpPr/>
            <p:nvPr/>
          </p:nvGrpSpPr>
          <p:grpSpPr>
            <a:xfrm>
              <a:off x="-488050" y="789125"/>
              <a:ext cx="1137600" cy="1136700"/>
              <a:chOff x="1928825" y="-117550"/>
              <a:chExt cx="1137600" cy="1136700"/>
            </a:xfrm>
          </p:grpSpPr>
          <p:sp>
            <p:nvSpPr>
              <p:cNvPr id="183" name="Google Shape;183;p14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" name="Google Shape;187;p14"/>
            <p:cNvSpPr/>
            <p:nvPr/>
          </p:nvSpPr>
          <p:spPr>
            <a:xfrm rot="7790672">
              <a:off x="427073" y="1933384"/>
              <a:ext cx="306916" cy="60881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rot="-9594144">
              <a:off x="559645" y="335319"/>
              <a:ext cx="306920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4"/>
          <p:cNvSpPr txBox="1">
            <a:spLocks noGrp="1"/>
          </p:cNvSpPr>
          <p:nvPr>
            <p:ph type="title"/>
          </p:nvPr>
        </p:nvSpPr>
        <p:spPr>
          <a:xfrm>
            <a:off x="2178850" y="2114400"/>
            <a:ext cx="4786200" cy="16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1"/>
          </p:nvPr>
        </p:nvSpPr>
        <p:spPr>
          <a:xfrm>
            <a:off x="2310475" y="3879300"/>
            <a:ext cx="45690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5"/>
          <p:cNvGrpSpPr/>
          <p:nvPr/>
        </p:nvGrpSpPr>
        <p:grpSpPr>
          <a:xfrm>
            <a:off x="-429693" y="-517026"/>
            <a:ext cx="2099329" cy="2069593"/>
            <a:chOff x="-429693" y="-517026"/>
            <a:chExt cx="2099329" cy="2069593"/>
          </a:xfrm>
        </p:grpSpPr>
        <p:sp>
          <p:nvSpPr>
            <p:cNvPr id="193" name="Google Shape;193;p15"/>
            <p:cNvSpPr/>
            <p:nvPr/>
          </p:nvSpPr>
          <p:spPr>
            <a:xfrm rot="8939033">
              <a:off x="399052" y="908201"/>
              <a:ext cx="306916" cy="608816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 rot="-5985616">
              <a:off x="1190153" y="140610"/>
              <a:ext cx="306921" cy="608826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" name="Google Shape;195;p15"/>
            <p:cNvGrpSpPr/>
            <p:nvPr/>
          </p:nvGrpSpPr>
          <p:grpSpPr>
            <a:xfrm>
              <a:off x="-429693" y="-517026"/>
              <a:ext cx="1447200" cy="1446600"/>
              <a:chOff x="-429693" y="-517026"/>
              <a:chExt cx="1447200" cy="1446600"/>
            </a:xfrm>
          </p:grpSpPr>
          <p:sp>
            <p:nvSpPr>
              <p:cNvPr id="196" name="Google Shape;196;p15"/>
              <p:cNvSpPr/>
              <p:nvPr/>
            </p:nvSpPr>
            <p:spPr>
              <a:xfrm rot="1148246">
                <a:off x="-274824" y="-361982"/>
                <a:ext cx="1137462" cy="113651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 rot="1148038">
                <a:off x="-207846" y="-295072"/>
                <a:ext cx="1003118" cy="1002834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 rot="1148088">
                <a:off x="-137364" y="-224603"/>
                <a:ext cx="862133" cy="86184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 rot="1149013">
                <a:off x="-86149" y="-173325"/>
                <a:ext cx="759955" cy="759573"/>
              </a:xfrm>
              <a:prstGeom prst="ellipse">
                <a:avLst/>
              </a:prstGeom>
              <a:solidFill>
                <a:srgbClr val="ABB0ED">
                  <a:alpha val="72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" name="Google Shape;200;p15"/>
          <p:cNvGrpSpPr/>
          <p:nvPr/>
        </p:nvGrpSpPr>
        <p:grpSpPr>
          <a:xfrm>
            <a:off x="3618694" y="4209982"/>
            <a:ext cx="1830936" cy="1903600"/>
            <a:chOff x="3618694" y="4209982"/>
            <a:chExt cx="1830936" cy="1903600"/>
          </a:xfrm>
        </p:grpSpPr>
        <p:sp>
          <p:nvSpPr>
            <p:cNvPr id="201" name="Google Shape;201;p15"/>
            <p:cNvSpPr/>
            <p:nvPr/>
          </p:nvSpPr>
          <p:spPr>
            <a:xfrm rot="1229620">
              <a:off x="5045850" y="4299692"/>
              <a:ext cx="306917" cy="608817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 rot="7904990">
              <a:off x="3794530" y="4222762"/>
              <a:ext cx="306922" cy="608827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5"/>
            <p:cNvGrpSpPr/>
            <p:nvPr/>
          </p:nvGrpSpPr>
          <p:grpSpPr>
            <a:xfrm rot="-303947">
              <a:off x="3862378" y="4605905"/>
              <a:ext cx="1447209" cy="1446609"/>
              <a:chOff x="-429693" y="-517026"/>
              <a:chExt cx="1447200" cy="1446600"/>
            </a:xfrm>
          </p:grpSpPr>
          <p:sp>
            <p:nvSpPr>
              <p:cNvPr id="204" name="Google Shape;204;p15"/>
              <p:cNvSpPr/>
              <p:nvPr/>
            </p:nvSpPr>
            <p:spPr>
              <a:xfrm rot="1148246">
                <a:off x="-274824" y="-361982"/>
                <a:ext cx="1137462" cy="113651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 rot="1148038">
                <a:off x="-207846" y="-295072"/>
                <a:ext cx="1003118" cy="1002834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 rot="1148088">
                <a:off x="-137364" y="-224603"/>
                <a:ext cx="862133" cy="86184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 rot="1149013">
                <a:off x="-86149" y="-173325"/>
                <a:ext cx="759955" cy="759573"/>
              </a:xfrm>
              <a:prstGeom prst="ellipse">
                <a:avLst/>
              </a:prstGeom>
              <a:solidFill>
                <a:srgbClr val="ABB0ED">
                  <a:alpha val="72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8" name="Google Shape;208;p15"/>
          <p:cNvGrpSpPr/>
          <p:nvPr/>
        </p:nvGrpSpPr>
        <p:grpSpPr>
          <a:xfrm>
            <a:off x="7605755" y="-727696"/>
            <a:ext cx="2276399" cy="2255083"/>
            <a:chOff x="7605755" y="-727696"/>
            <a:chExt cx="2276399" cy="2255083"/>
          </a:xfrm>
        </p:grpSpPr>
        <p:sp>
          <p:nvSpPr>
            <p:cNvPr id="209" name="Google Shape;209;p15"/>
            <p:cNvSpPr/>
            <p:nvPr/>
          </p:nvSpPr>
          <p:spPr>
            <a:xfrm rot="-7471371">
              <a:off x="7790069" y="140619"/>
              <a:ext cx="306916" cy="60881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 rot="250086">
              <a:off x="8518106" y="908210"/>
              <a:ext cx="306923" cy="608829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" name="Google Shape;211;p15"/>
            <p:cNvGrpSpPr/>
            <p:nvPr/>
          </p:nvGrpSpPr>
          <p:grpSpPr>
            <a:xfrm rot="6235671">
              <a:off x="8282349" y="-574571"/>
              <a:ext cx="1447201" cy="1446601"/>
              <a:chOff x="-429693" y="-517026"/>
              <a:chExt cx="1447200" cy="1446600"/>
            </a:xfrm>
          </p:grpSpPr>
          <p:sp>
            <p:nvSpPr>
              <p:cNvPr id="212" name="Google Shape;212;p15"/>
              <p:cNvSpPr/>
              <p:nvPr/>
            </p:nvSpPr>
            <p:spPr>
              <a:xfrm rot="1148246">
                <a:off x="-274824" y="-361982"/>
                <a:ext cx="1137462" cy="113651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 rot="1148038">
                <a:off x="-207846" y="-295072"/>
                <a:ext cx="1003118" cy="1002834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 rot="1148088">
                <a:off x="-137364" y="-224603"/>
                <a:ext cx="862133" cy="86184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 rot="1149013">
                <a:off x="-86149" y="-173325"/>
                <a:ext cx="759955" cy="759573"/>
              </a:xfrm>
              <a:prstGeom prst="ellipse">
                <a:avLst/>
              </a:prstGeom>
              <a:solidFill>
                <a:srgbClr val="ABB0ED">
                  <a:alpha val="72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2391888" y="33288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subTitle" idx="1"/>
          </p:nvPr>
        </p:nvSpPr>
        <p:spPr>
          <a:xfrm>
            <a:off x="2075813" y="1358925"/>
            <a:ext cx="49923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6"/>
          <p:cNvGrpSpPr/>
          <p:nvPr/>
        </p:nvGrpSpPr>
        <p:grpSpPr>
          <a:xfrm>
            <a:off x="-498775" y="-303875"/>
            <a:ext cx="1137600" cy="1136700"/>
            <a:chOff x="1928825" y="-117550"/>
            <a:chExt cx="1137600" cy="1136700"/>
          </a:xfrm>
        </p:grpSpPr>
        <p:sp>
          <p:nvSpPr>
            <p:cNvPr id="220" name="Google Shape;220;p16"/>
            <p:cNvSpPr/>
            <p:nvPr/>
          </p:nvSpPr>
          <p:spPr>
            <a:xfrm>
              <a:off x="1928825" y="-117550"/>
              <a:ext cx="1137600" cy="1136700"/>
            </a:xfrm>
            <a:prstGeom prst="ellipse">
              <a:avLst/>
            </a:prstGeom>
            <a:noFill/>
            <a:ln w="9525" cap="flat" cmpd="sng">
              <a:solidFill>
                <a:srgbClr val="C341C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1995856" y="-50553"/>
              <a:ext cx="1003200" cy="1002900"/>
            </a:xfrm>
            <a:prstGeom prst="ellipse">
              <a:avLst/>
            </a:prstGeom>
            <a:noFill/>
            <a:ln w="9525" cap="flat" cmpd="sng">
              <a:solidFill>
                <a:srgbClr val="C341C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2066347" y="19905"/>
              <a:ext cx="862200" cy="861900"/>
            </a:xfrm>
            <a:prstGeom prst="ellipse">
              <a:avLst/>
            </a:prstGeom>
            <a:noFill/>
            <a:ln w="9525" cap="flat" cmpd="sng">
              <a:solidFill>
                <a:srgbClr val="C341C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117568" y="71026"/>
              <a:ext cx="759900" cy="759600"/>
            </a:xfrm>
            <a:prstGeom prst="ellipse">
              <a:avLst/>
            </a:prstGeom>
            <a:solidFill>
              <a:srgbClr val="C341CF">
                <a:alpha val="6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16"/>
          <p:cNvSpPr/>
          <p:nvPr/>
        </p:nvSpPr>
        <p:spPr>
          <a:xfrm rot="8680397">
            <a:off x="184148" y="991309"/>
            <a:ext cx="306917" cy="608816"/>
          </a:xfrm>
          <a:custGeom>
            <a:avLst/>
            <a:gdLst/>
            <a:ahLst/>
            <a:cxnLst/>
            <a:rect l="l" t="t" r="r" b="b"/>
            <a:pathLst>
              <a:path w="1040" h="2063" extrusionOk="0">
                <a:moveTo>
                  <a:pt x="727" y="0"/>
                </a:moveTo>
                <a:lnTo>
                  <a:pt x="1" y="1195"/>
                </a:lnTo>
                <a:lnTo>
                  <a:pt x="438" y="1195"/>
                </a:lnTo>
                <a:lnTo>
                  <a:pt x="324" y="2062"/>
                </a:lnTo>
                <a:lnTo>
                  <a:pt x="1039" y="845"/>
                </a:lnTo>
                <a:lnTo>
                  <a:pt x="602" y="845"/>
                </a:lnTo>
                <a:lnTo>
                  <a:pt x="727" y="0"/>
                </a:lnTo>
                <a:close/>
              </a:path>
            </a:pathLst>
          </a:custGeom>
          <a:solidFill>
            <a:srgbClr val="FFDC6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 rot="-5265480">
            <a:off x="869821" y="311743"/>
            <a:ext cx="306921" cy="608824"/>
          </a:xfrm>
          <a:custGeom>
            <a:avLst/>
            <a:gdLst/>
            <a:ahLst/>
            <a:cxnLst/>
            <a:rect l="l" t="t" r="r" b="b"/>
            <a:pathLst>
              <a:path w="1040" h="2063" extrusionOk="0">
                <a:moveTo>
                  <a:pt x="727" y="0"/>
                </a:moveTo>
                <a:lnTo>
                  <a:pt x="1" y="1195"/>
                </a:lnTo>
                <a:lnTo>
                  <a:pt x="438" y="1195"/>
                </a:lnTo>
                <a:lnTo>
                  <a:pt x="324" y="2062"/>
                </a:lnTo>
                <a:lnTo>
                  <a:pt x="1039" y="845"/>
                </a:lnTo>
                <a:lnTo>
                  <a:pt x="602" y="845"/>
                </a:lnTo>
                <a:lnTo>
                  <a:pt x="727" y="0"/>
                </a:lnTo>
                <a:close/>
              </a:path>
            </a:pathLst>
          </a:custGeom>
          <a:solidFill>
            <a:srgbClr val="FFDC6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title"/>
          </p:nvPr>
        </p:nvSpPr>
        <p:spPr>
          <a:xfrm>
            <a:off x="713100" y="1353925"/>
            <a:ext cx="3852000" cy="15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1"/>
          </p:nvPr>
        </p:nvSpPr>
        <p:spPr>
          <a:xfrm>
            <a:off x="713100" y="2784875"/>
            <a:ext cx="38520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/>
          <p:nvPr/>
        </p:nvSpPr>
        <p:spPr>
          <a:xfrm rot="6327394">
            <a:off x="485197" y="4588182"/>
            <a:ext cx="306918" cy="608819"/>
          </a:xfrm>
          <a:custGeom>
            <a:avLst/>
            <a:gdLst/>
            <a:ahLst/>
            <a:cxnLst/>
            <a:rect l="l" t="t" r="r" b="b"/>
            <a:pathLst>
              <a:path w="1040" h="2063" extrusionOk="0">
                <a:moveTo>
                  <a:pt x="727" y="0"/>
                </a:moveTo>
                <a:lnTo>
                  <a:pt x="1" y="1195"/>
                </a:lnTo>
                <a:lnTo>
                  <a:pt x="438" y="1195"/>
                </a:lnTo>
                <a:lnTo>
                  <a:pt x="324" y="2062"/>
                </a:lnTo>
                <a:lnTo>
                  <a:pt x="1039" y="845"/>
                </a:lnTo>
                <a:lnTo>
                  <a:pt x="602" y="845"/>
                </a:lnTo>
                <a:lnTo>
                  <a:pt x="727" y="0"/>
                </a:lnTo>
                <a:close/>
              </a:path>
            </a:pathLst>
          </a:custGeom>
          <a:solidFill>
            <a:srgbClr val="FFDC6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8"/>
          <p:cNvSpPr/>
          <p:nvPr/>
        </p:nvSpPr>
        <p:spPr>
          <a:xfrm rot="-8597265">
            <a:off x="530146" y="3486809"/>
            <a:ext cx="306922" cy="608827"/>
          </a:xfrm>
          <a:custGeom>
            <a:avLst/>
            <a:gdLst/>
            <a:ahLst/>
            <a:cxnLst/>
            <a:rect l="l" t="t" r="r" b="b"/>
            <a:pathLst>
              <a:path w="1040" h="2063" extrusionOk="0">
                <a:moveTo>
                  <a:pt x="727" y="0"/>
                </a:moveTo>
                <a:lnTo>
                  <a:pt x="1" y="1195"/>
                </a:lnTo>
                <a:lnTo>
                  <a:pt x="438" y="1195"/>
                </a:lnTo>
                <a:lnTo>
                  <a:pt x="324" y="2062"/>
                </a:lnTo>
                <a:lnTo>
                  <a:pt x="1039" y="845"/>
                </a:lnTo>
                <a:lnTo>
                  <a:pt x="602" y="845"/>
                </a:lnTo>
                <a:lnTo>
                  <a:pt x="727" y="0"/>
                </a:lnTo>
                <a:close/>
              </a:path>
            </a:pathLst>
          </a:custGeom>
          <a:solidFill>
            <a:srgbClr val="FFDC6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18"/>
          <p:cNvGrpSpPr/>
          <p:nvPr/>
        </p:nvGrpSpPr>
        <p:grpSpPr>
          <a:xfrm rot="-2611511">
            <a:off x="-858367" y="3585585"/>
            <a:ext cx="1447256" cy="1446656"/>
            <a:chOff x="-429693" y="-517026"/>
            <a:chExt cx="1447200" cy="1446600"/>
          </a:xfrm>
        </p:grpSpPr>
        <p:sp>
          <p:nvSpPr>
            <p:cNvPr id="251" name="Google Shape;251;p18"/>
            <p:cNvSpPr/>
            <p:nvPr/>
          </p:nvSpPr>
          <p:spPr>
            <a:xfrm rot="1148246">
              <a:off x="-274824" y="-361982"/>
              <a:ext cx="1137462" cy="1136513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 rot="1148038">
              <a:off x="-207846" y="-295072"/>
              <a:ext cx="1003118" cy="1002834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 rot="1148088">
              <a:off x="-137364" y="-224603"/>
              <a:ext cx="862133" cy="861849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 rot="1149013">
              <a:off x="-86149" y="-173325"/>
              <a:ext cx="759955" cy="759573"/>
            </a:xfrm>
            <a:prstGeom prst="ellipse">
              <a:avLst/>
            </a:prstGeom>
            <a:solidFill>
              <a:srgbClr val="ABB0ED">
                <a:alpha val="72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8"/>
          <p:cNvSpPr/>
          <p:nvPr/>
        </p:nvSpPr>
        <p:spPr>
          <a:xfrm rot="-4472606">
            <a:off x="8398333" y="1469363"/>
            <a:ext cx="306918" cy="608819"/>
          </a:xfrm>
          <a:custGeom>
            <a:avLst/>
            <a:gdLst/>
            <a:ahLst/>
            <a:cxnLst/>
            <a:rect l="l" t="t" r="r" b="b"/>
            <a:pathLst>
              <a:path w="1040" h="2063" extrusionOk="0">
                <a:moveTo>
                  <a:pt x="727" y="0"/>
                </a:moveTo>
                <a:lnTo>
                  <a:pt x="1" y="1195"/>
                </a:lnTo>
                <a:lnTo>
                  <a:pt x="438" y="1195"/>
                </a:lnTo>
                <a:lnTo>
                  <a:pt x="324" y="2062"/>
                </a:lnTo>
                <a:lnTo>
                  <a:pt x="1039" y="845"/>
                </a:lnTo>
                <a:lnTo>
                  <a:pt x="602" y="845"/>
                </a:lnTo>
                <a:lnTo>
                  <a:pt x="727" y="0"/>
                </a:lnTo>
                <a:close/>
              </a:path>
            </a:pathLst>
          </a:custGeom>
          <a:solidFill>
            <a:srgbClr val="FFDC6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 rot="2202735">
            <a:off x="8353380" y="2570729"/>
            <a:ext cx="306922" cy="608827"/>
          </a:xfrm>
          <a:custGeom>
            <a:avLst/>
            <a:gdLst/>
            <a:ahLst/>
            <a:cxnLst/>
            <a:rect l="l" t="t" r="r" b="b"/>
            <a:pathLst>
              <a:path w="1040" h="2063" extrusionOk="0">
                <a:moveTo>
                  <a:pt x="727" y="0"/>
                </a:moveTo>
                <a:lnTo>
                  <a:pt x="1" y="1195"/>
                </a:lnTo>
                <a:lnTo>
                  <a:pt x="438" y="1195"/>
                </a:lnTo>
                <a:lnTo>
                  <a:pt x="324" y="2062"/>
                </a:lnTo>
                <a:lnTo>
                  <a:pt x="1039" y="845"/>
                </a:lnTo>
                <a:lnTo>
                  <a:pt x="602" y="845"/>
                </a:lnTo>
                <a:lnTo>
                  <a:pt x="727" y="0"/>
                </a:lnTo>
                <a:close/>
              </a:path>
            </a:pathLst>
          </a:custGeom>
          <a:solidFill>
            <a:srgbClr val="FFDC6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8"/>
          <p:cNvGrpSpPr/>
          <p:nvPr/>
        </p:nvGrpSpPr>
        <p:grpSpPr>
          <a:xfrm rot="8188489">
            <a:off x="8601559" y="1634123"/>
            <a:ext cx="1447256" cy="1446656"/>
            <a:chOff x="-429693" y="-517026"/>
            <a:chExt cx="1447200" cy="1446600"/>
          </a:xfrm>
        </p:grpSpPr>
        <p:sp>
          <p:nvSpPr>
            <p:cNvPr id="258" name="Google Shape;258;p18"/>
            <p:cNvSpPr/>
            <p:nvPr/>
          </p:nvSpPr>
          <p:spPr>
            <a:xfrm rot="1148246">
              <a:off x="-274824" y="-361982"/>
              <a:ext cx="1137462" cy="1136513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 rot="1148038">
              <a:off x="-207846" y="-295072"/>
              <a:ext cx="1003118" cy="1002834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 rot="1148088">
              <a:off x="-137364" y="-224603"/>
              <a:ext cx="862133" cy="861849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 rot="1149013">
              <a:off x="-86149" y="-173325"/>
              <a:ext cx="759955" cy="759573"/>
            </a:xfrm>
            <a:prstGeom prst="ellipse">
              <a:avLst/>
            </a:prstGeom>
            <a:solidFill>
              <a:srgbClr val="ABB0ED">
                <a:alpha val="72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18"/>
          <p:cNvSpPr txBox="1">
            <a:spLocks noGrp="1"/>
          </p:cNvSpPr>
          <p:nvPr>
            <p:ph type="subTitle" idx="1"/>
          </p:nvPr>
        </p:nvSpPr>
        <p:spPr>
          <a:xfrm>
            <a:off x="1664700" y="1635550"/>
            <a:ext cx="5814900" cy="26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title" idx="2"/>
          </p:nvPr>
        </p:nvSpPr>
        <p:spPr>
          <a:xfrm>
            <a:off x="937700" y="28408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subTitle" idx="1"/>
          </p:nvPr>
        </p:nvSpPr>
        <p:spPr>
          <a:xfrm>
            <a:off x="937700" y="33285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 idx="3"/>
          </p:nvPr>
        </p:nvSpPr>
        <p:spPr>
          <a:xfrm>
            <a:off x="3484419" y="28408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4"/>
          </p:nvPr>
        </p:nvSpPr>
        <p:spPr>
          <a:xfrm>
            <a:off x="3484421" y="33285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title" idx="5"/>
          </p:nvPr>
        </p:nvSpPr>
        <p:spPr>
          <a:xfrm>
            <a:off x="6031146" y="28408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6"/>
          </p:nvPr>
        </p:nvSpPr>
        <p:spPr>
          <a:xfrm>
            <a:off x="6031149" y="33285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19"/>
          <p:cNvGrpSpPr/>
          <p:nvPr/>
        </p:nvGrpSpPr>
        <p:grpSpPr>
          <a:xfrm>
            <a:off x="5310032" y="4197899"/>
            <a:ext cx="1805891" cy="1647462"/>
            <a:chOff x="5310032" y="4197899"/>
            <a:chExt cx="1805891" cy="1647462"/>
          </a:xfrm>
        </p:grpSpPr>
        <p:grpSp>
          <p:nvGrpSpPr>
            <p:cNvPr id="273" name="Google Shape;273;p19"/>
            <p:cNvGrpSpPr/>
            <p:nvPr/>
          </p:nvGrpSpPr>
          <p:grpSpPr>
            <a:xfrm rot="-5556466">
              <a:off x="5718490" y="4682900"/>
              <a:ext cx="1137641" cy="1136740"/>
              <a:chOff x="1928825" y="-117550"/>
              <a:chExt cx="1137600" cy="1136700"/>
            </a:xfrm>
          </p:grpSpPr>
          <p:sp>
            <p:nvSpPr>
              <p:cNvPr id="274" name="Google Shape;274;p19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19"/>
            <p:cNvSpPr/>
            <p:nvPr/>
          </p:nvSpPr>
          <p:spPr>
            <a:xfrm rot="785496">
              <a:off x="6744046" y="4224747"/>
              <a:ext cx="306915" cy="60881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 rot="6449356">
              <a:off x="5493030" y="4172935"/>
              <a:ext cx="306919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9"/>
          <p:cNvGrpSpPr/>
          <p:nvPr/>
        </p:nvGrpSpPr>
        <p:grpSpPr>
          <a:xfrm>
            <a:off x="1510644" y="4164050"/>
            <a:ext cx="2203483" cy="1681312"/>
            <a:chOff x="1510644" y="4164050"/>
            <a:chExt cx="2203483" cy="1681312"/>
          </a:xfrm>
        </p:grpSpPr>
        <p:grpSp>
          <p:nvGrpSpPr>
            <p:cNvPr id="281" name="Google Shape;281;p19"/>
            <p:cNvGrpSpPr/>
            <p:nvPr/>
          </p:nvGrpSpPr>
          <p:grpSpPr>
            <a:xfrm rot="-5556466">
              <a:off x="1914440" y="4682900"/>
              <a:ext cx="1137641" cy="1136740"/>
              <a:chOff x="1928825" y="-117550"/>
              <a:chExt cx="1137600" cy="1136700"/>
            </a:xfrm>
          </p:grpSpPr>
          <p:sp>
            <p:nvSpPr>
              <p:cNvPr id="282" name="Google Shape;282;p19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" name="Google Shape;286;p19"/>
            <p:cNvSpPr/>
            <p:nvPr/>
          </p:nvSpPr>
          <p:spPr>
            <a:xfrm rot="2544390">
              <a:off x="3242069" y="4375622"/>
              <a:ext cx="306917" cy="608818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 rot="7801694">
              <a:off x="1688980" y="4172933"/>
              <a:ext cx="306919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2"/>
          </p:nvPr>
        </p:nvSpPr>
        <p:spPr>
          <a:xfrm>
            <a:off x="930325" y="1694450"/>
            <a:ext cx="220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1"/>
          </p:nvPr>
        </p:nvSpPr>
        <p:spPr>
          <a:xfrm>
            <a:off x="930325" y="2182075"/>
            <a:ext cx="220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3"/>
          </p:nvPr>
        </p:nvSpPr>
        <p:spPr>
          <a:xfrm>
            <a:off x="6010754" y="1694450"/>
            <a:ext cx="220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4"/>
          </p:nvPr>
        </p:nvSpPr>
        <p:spPr>
          <a:xfrm>
            <a:off x="6010750" y="2182075"/>
            <a:ext cx="220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5"/>
          </p:nvPr>
        </p:nvSpPr>
        <p:spPr>
          <a:xfrm>
            <a:off x="930325" y="3204050"/>
            <a:ext cx="220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6"/>
          </p:nvPr>
        </p:nvSpPr>
        <p:spPr>
          <a:xfrm>
            <a:off x="930325" y="3691675"/>
            <a:ext cx="220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title" idx="7"/>
          </p:nvPr>
        </p:nvSpPr>
        <p:spPr>
          <a:xfrm>
            <a:off x="6010754" y="3204050"/>
            <a:ext cx="220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subTitle" idx="8"/>
          </p:nvPr>
        </p:nvSpPr>
        <p:spPr>
          <a:xfrm>
            <a:off x="6010750" y="3691675"/>
            <a:ext cx="220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9" name="Google Shape;309;p21"/>
          <p:cNvGrpSpPr/>
          <p:nvPr/>
        </p:nvGrpSpPr>
        <p:grpSpPr>
          <a:xfrm>
            <a:off x="3423601" y="4329634"/>
            <a:ext cx="2283646" cy="1558603"/>
            <a:chOff x="3423601" y="4329634"/>
            <a:chExt cx="2283646" cy="1558603"/>
          </a:xfrm>
        </p:grpSpPr>
        <p:grpSp>
          <p:nvGrpSpPr>
            <p:cNvPr id="310" name="Google Shape;310;p21"/>
            <p:cNvGrpSpPr/>
            <p:nvPr/>
          </p:nvGrpSpPr>
          <p:grpSpPr>
            <a:xfrm rot="-5556466">
              <a:off x="4028015" y="4725775"/>
              <a:ext cx="1137641" cy="1136740"/>
              <a:chOff x="1928825" y="-117550"/>
              <a:chExt cx="1137600" cy="1136700"/>
            </a:xfrm>
          </p:grpSpPr>
          <p:sp>
            <p:nvSpPr>
              <p:cNvPr id="311" name="Google Shape;311;p21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" name="Google Shape;315;p21"/>
            <p:cNvSpPr/>
            <p:nvPr/>
          </p:nvSpPr>
          <p:spPr>
            <a:xfrm rot="2015912">
              <a:off x="5257520" y="4363697"/>
              <a:ext cx="306914" cy="60881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 rot="6478708">
              <a:off x="3607055" y="4363683"/>
              <a:ext cx="306919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3"/>
          <p:cNvGrpSpPr/>
          <p:nvPr/>
        </p:nvGrpSpPr>
        <p:grpSpPr>
          <a:xfrm>
            <a:off x="-600061" y="2183193"/>
            <a:ext cx="1468543" cy="2363694"/>
            <a:chOff x="-600061" y="2183193"/>
            <a:chExt cx="1468543" cy="2363694"/>
          </a:xfrm>
        </p:grpSpPr>
        <p:grpSp>
          <p:nvGrpSpPr>
            <p:cNvPr id="329" name="Google Shape;329;p23"/>
            <p:cNvGrpSpPr/>
            <p:nvPr/>
          </p:nvGrpSpPr>
          <p:grpSpPr>
            <a:xfrm rot="-156466">
              <a:off x="-574790" y="2772126"/>
              <a:ext cx="1137641" cy="1136740"/>
              <a:chOff x="1928825" y="-117550"/>
              <a:chExt cx="1137600" cy="1136700"/>
            </a:xfrm>
          </p:grpSpPr>
          <p:sp>
            <p:nvSpPr>
              <p:cNvPr id="330" name="Google Shape;330;p23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3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3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3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23"/>
            <p:cNvSpPr/>
            <p:nvPr/>
          </p:nvSpPr>
          <p:spPr>
            <a:xfrm rot="7634170">
              <a:off x="379814" y="3936107"/>
              <a:ext cx="306916" cy="60881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 rot="-9750644">
              <a:off x="379821" y="2215240"/>
              <a:ext cx="306919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8372777" y="1389893"/>
            <a:ext cx="1468543" cy="2363694"/>
            <a:chOff x="8372777" y="1389893"/>
            <a:chExt cx="1468543" cy="2363694"/>
          </a:xfrm>
        </p:grpSpPr>
        <p:grpSp>
          <p:nvGrpSpPr>
            <p:cNvPr id="337" name="Google Shape;337;p23"/>
            <p:cNvGrpSpPr/>
            <p:nvPr/>
          </p:nvGrpSpPr>
          <p:grpSpPr>
            <a:xfrm rot="10643534">
              <a:off x="8678409" y="2027915"/>
              <a:ext cx="1137641" cy="1136740"/>
              <a:chOff x="1928825" y="-117550"/>
              <a:chExt cx="1137600" cy="1136700"/>
            </a:xfrm>
          </p:grpSpPr>
          <p:sp>
            <p:nvSpPr>
              <p:cNvPr id="338" name="Google Shape;338;p23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3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3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3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" name="Google Shape;342;p23"/>
            <p:cNvSpPr/>
            <p:nvPr/>
          </p:nvSpPr>
          <p:spPr>
            <a:xfrm rot="-3165830">
              <a:off x="8554530" y="1391859"/>
              <a:ext cx="306916" cy="60881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 rot="1049356">
              <a:off x="8554520" y="3112719"/>
              <a:ext cx="306919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 txBox="1">
            <a:spLocks noGrp="1"/>
          </p:cNvSpPr>
          <p:nvPr>
            <p:ph type="title" idx="2"/>
          </p:nvPr>
        </p:nvSpPr>
        <p:spPr>
          <a:xfrm>
            <a:off x="1101175" y="192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6" name="Google Shape;346;p23"/>
          <p:cNvSpPr txBox="1">
            <a:spLocks noGrp="1"/>
          </p:cNvSpPr>
          <p:nvPr>
            <p:ph type="subTitle" idx="1"/>
          </p:nvPr>
        </p:nvSpPr>
        <p:spPr>
          <a:xfrm>
            <a:off x="1101175" y="23344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3"/>
          <p:cNvSpPr txBox="1">
            <a:spLocks noGrp="1"/>
          </p:cNvSpPr>
          <p:nvPr>
            <p:ph type="title" idx="3"/>
          </p:nvPr>
        </p:nvSpPr>
        <p:spPr>
          <a:xfrm>
            <a:off x="3578951" y="192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8" name="Google Shape;348;p23"/>
          <p:cNvSpPr txBox="1">
            <a:spLocks noGrp="1"/>
          </p:cNvSpPr>
          <p:nvPr>
            <p:ph type="subTitle" idx="4"/>
          </p:nvPr>
        </p:nvSpPr>
        <p:spPr>
          <a:xfrm>
            <a:off x="3578950" y="23344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3"/>
          <p:cNvSpPr txBox="1">
            <a:spLocks noGrp="1"/>
          </p:cNvSpPr>
          <p:nvPr>
            <p:ph type="title" idx="5"/>
          </p:nvPr>
        </p:nvSpPr>
        <p:spPr>
          <a:xfrm>
            <a:off x="1101175" y="3693397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" name="Google Shape;350;p23"/>
          <p:cNvSpPr txBox="1">
            <a:spLocks noGrp="1"/>
          </p:cNvSpPr>
          <p:nvPr>
            <p:ph type="subTitle" idx="6"/>
          </p:nvPr>
        </p:nvSpPr>
        <p:spPr>
          <a:xfrm>
            <a:off x="1101175" y="4104822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title" idx="7"/>
          </p:nvPr>
        </p:nvSpPr>
        <p:spPr>
          <a:xfrm>
            <a:off x="3578948" y="3693397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8"/>
          </p:nvPr>
        </p:nvSpPr>
        <p:spPr>
          <a:xfrm>
            <a:off x="3578997" y="4104822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title" idx="9"/>
          </p:nvPr>
        </p:nvSpPr>
        <p:spPr>
          <a:xfrm>
            <a:off x="6056727" y="192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13"/>
          </p:nvPr>
        </p:nvSpPr>
        <p:spPr>
          <a:xfrm>
            <a:off x="6056725" y="23344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title" idx="14"/>
          </p:nvPr>
        </p:nvSpPr>
        <p:spPr>
          <a:xfrm>
            <a:off x="6056727" y="3693397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15"/>
          </p:nvPr>
        </p:nvSpPr>
        <p:spPr>
          <a:xfrm>
            <a:off x="6056825" y="4104822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26"/>
          <p:cNvGrpSpPr/>
          <p:nvPr/>
        </p:nvGrpSpPr>
        <p:grpSpPr>
          <a:xfrm>
            <a:off x="8117833" y="2961286"/>
            <a:ext cx="1885089" cy="1990188"/>
            <a:chOff x="8117833" y="2961286"/>
            <a:chExt cx="1885089" cy="1990188"/>
          </a:xfrm>
        </p:grpSpPr>
        <p:sp>
          <p:nvSpPr>
            <p:cNvPr id="406" name="Google Shape;406;p26"/>
            <p:cNvSpPr/>
            <p:nvPr/>
          </p:nvSpPr>
          <p:spPr>
            <a:xfrm rot="-3411373">
              <a:off x="8477814" y="2951802"/>
              <a:ext cx="306916" cy="608816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 rot="2527839">
              <a:off x="8282390" y="4318355"/>
              <a:ext cx="306923" cy="608830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8" name="Google Shape;408;p26"/>
            <p:cNvGrpSpPr/>
            <p:nvPr/>
          </p:nvGrpSpPr>
          <p:grpSpPr>
            <a:xfrm rot="-4944912">
              <a:off x="8466763" y="3331398"/>
              <a:ext cx="1447272" cy="1446672"/>
              <a:chOff x="-429693" y="-517026"/>
              <a:chExt cx="1447200" cy="1446600"/>
            </a:xfrm>
          </p:grpSpPr>
          <p:sp>
            <p:nvSpPr>
              <p:cNvPr id="409" name="Google Shape;409;p26"/>
              <p:cNvSpPr/>
              <p:nvPr/>
            </p:nvSpPr>
            <p:spPr>
              <a:xfrm rot="1148246">
                <a:off x="-274824" y="-361982"/>
                <a:ext cx="1137462" cy="113651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 rot="1148038">
                <a:off x="-207846" y="-295072"/>
                <a:ext cx="1003118" cy="1002834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 rot="1148088">
                <a:off x="-137364" y="-224603"/>
                <a:ext cx="862133" cy="86184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 rot="1149013">
                <a:off x="-86149" y="-173325"/>
                <a:ext cx="759955" cy="759573"/>
              </a:xfrm>
              <a:prstGeom prst="ellipse">
                <a:avLst/>
              </a:prstGeom>
              <a:solidFill>
                <a:srgbClr val="ABB0ED">
                  <a:alpha val="72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6"/>
          <p:cNvGrpSpPr/>
          <p:nvPr/>
        </p:nvGrpSpPr>
        <p:grpSpPr>
          <a:xfrm>
            <a:off x="8061034" y="401800"/>
            <a:ext cx="2053041" cy="2052226"/>
            <a:chOff x="8061034" y="401800"/>
            <a:chExt cx="2053041" cy="2052226"/>
          </a:xfrm>
        </p:grpSpPr>
        <p:sp>
          <p:nvSpPr>
            <p:cNvPr id="414" name="Google Shape;414;p26"/>
            <p:cNvSpPr/>
            <p:nvPr/>
          </p:nvSpPr>
          <p:spPr>
            <a:xfrm rot="-4829024">
              <a:off x="8233165" y="485277"/>
              <a:ext cx="306916" cy="608814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 rot="1110186">
              <a:off x="8477812" y="1812232"/>
              <a:ext cx="306923" cy="608829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26"/>
            <p:cNvGrpSpPr/>
            <p:nvPr/>
          </p:nvGrpSpPr>
          <p:grpSpPr>
            <a:xfrm rot="-6362673">
              <a:off x="8495268" y="573833"/>
              <a:ext cx="1447280" cy="1446680"/>
              <a:chOff x="-429693" y="-517026"/>
              <a:chExt cx="1447200" cy="1446600"/>
            </a:xfrm>
          </p:grpSpPr>
          <p:sp>
            <p:nvSpPr>
              <p:cNvPr id="417" name="Google Shape;417;p26"/>
              <p:cNvSpPr/>
              <p:nvPr/>
            </p:nvSpPr>
            <p:spPr>
              <a:xfrm rot="1148246">
                <a:off x="-274824" y="-361982"/>
                <a:ext cx="1137462" cy="113651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 rot="1148038">
                <a:off x="-207846" y="-295072"/>
                <a:ext cx="1003118" cy="1002834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 rot="1148088">
                <a:off x="-137364" y="-224603"/>
                <a:ext cx="862133" cy="86184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 rot="1149013">
                <a:off x="-86149" y="-173325"/>
                <a:ext cx="759955" cy="759573"/>
              </a:xfrm>
              <a:prstGeom prst="ellipse">
                <a:avLst/>
              </a:prstGeom>
              <a:solidFill>
                <a:srgbClr val="ABB0ED">
                  <a:alpha val="72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1" name="Google Shape;421;p26"/>
          <p:cNvSpPr txBox="1"/>
          <p:nvPr/>
        </p:nvSpPr>
        <p:spPr>
          <a:xfrm>
            <a:off x="720000" y="3561000"/>
            <a:ext cx="318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26"/>
          <p:cNvSpPr txBox="1">
            <a:spLocks noGrp="1"/>
          </p:cNvSpPr>
          <p:nvPr>
            <p:ph type="title"/>
          </p:nvPr>
        </p:nvSpPr>
        <p:spPr>
          <a:xfrm>
            <a:off x="828000" y="668850"/>
            <a:ext cx="32367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6"/>
          <p:cNvSpPr txBox="1">
            <a:spLocks noGrp="1"/>
          </p:cNvSpPr>
          <p:nvPr>
            <p:ph type="subTitle" idx="1"/>
          </p:nvPr>
        </p:nvSpPr>
        <p:spPr>
          <a:xfrm>
            <a:off x="720000" y="185850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"/>
          <p:cNvSpPr/>
          <p:nvPr/>
        </p:nvSpPr>
        <p:spPr>
          <a:xfrm flipH="1">
            <a:off x="312460" y="465900"/>
            <a:ext cx="1355384" cy="4211700"/>
          </a:xfrm>
          <a:custGeom>
            <a:avLst/>
            <a:gdLst/>
            <a:ahLst/>
            <a:cxnLst/>
            <a:rect l="l" t="t" r="r" b="b"/>
            <a:pathLst>
              <a:path w="11927" h="168468" extrusionOk="0">
                <a:moveTo>
                  <a:pt x="0" y="0"/>
                </a:moveTo>
                <a:lnTo>
                  <a:pt x="11927" y="0"/>
                </a:lnTo>
                <a:lnTo>
                  <a:pt x="11927" y="168468"/>
                </a:lnTo>
                <a:lnTo>
                  <a:pt x="1491" y="168468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26" name="Google Shape;426;p27"/>
          <p:cNvSpPr/>
          <p:nvPr/>
        </p:nvSpPr>
        <p:spPr>
          <a:xfrm>
            <a:off x="7576850" y="663150"/>
            <a:ext cx="1254525" cy="4014450"/>
          </a:xfrm>
          <a:custGeom>
            <a:avLst/>
            <a:gdLst/>
            <a:ahLst/>
            <a:cxnLst/>
            <a:rect l="l" t="t" r="r" b="b"/>
            <a:pathLst>
              <a:path w="50181" h="160578" extrusionOk="0">
                <a:moveTo>
                  <a:pt x="0" y="160578"/>
                </a:moveTo>
                <a:lnTo>
                  <a:pt x="50181" y="160578"/>
                </a:lnTo>
                <a:lnTo>
                  <a:pt x="50181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427" name="Google Shape;427;p27"/>
          <p:cNvGrpSpPr/>
          <p:nvPr/>
        </p:nvGrpSpPr>
        <p:grpSpPr>
          <a:xfrm>
            <a:off x="2840635" y="3968653"/>
            <a:ext cx="1506375" cy="1919583"/>
            <a:chOff x="2840635" y="3968653"/>
            <a:chExt cx="1506375" cy="1919583"/>
          </a:xfrm>
        </p:grpSpPr>
        <p:grpSp>
          <p:nvGrpSpPr>
            <p:cNvPr id="428" name="Google Shape;428;p27"/>
            <p:cNvGrpSpPr/>
            <p:nvPr/>
          </p:nvGrpSpPr>
          <p:grpSpPr>
            <a:xfrm rot="-5556466">
              <a:off x="3017740" y="4725775"/>
              <a:ext cx="1137641" cy="1136740"/>
              <a:chOff x="1928825" y="-117550"/>
              <a:chExt cx="1137600" cy="1136700"/>
            </a:xfrm>
          </p:grpSpPr>
          <p:sp>
            <p:nvSpPr>
              <p:cNvPr id="429" name="Google Shape;429;p27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7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7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7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433;p27"/>
            <p:cNvSpPr/>
            <p:nvPr/>
          </p:nvSpPr>
          <p:spPr>
            <a:xfrm rot="1171303">
              <a:off x="3947196" y="4002434"/>
              <a:ext cx="306914" cy="608811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 rot="7436056">
              <a:off x="3025406" y="4002434"/>
              <a:ext cx="306919" cy="608821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/>
          <p:nvPr/>
        </p:nvSpPr>
        <p:spPr>
          <a:xfrm>
            <a:off x="7187875" y="465900"/>
            <a:ext cx="298175" cy="4211700"/>
          </a:xfrm>
          <a:custGeom>
            <a:avLst/>
            <a:gdLst/>
            <a:ahLst/>
            <a:cxnLst/>
            <a:rect l="l" t="t" r="r" b="b"/>
            <a:pathLst>
              <a:path w="11927" h="168468" extrusionOk="0">
                <a:moveTo>
                  <a:pt x="0" y="0"/>
                </a:moveTo>
                <a:lnTo>
                  <a:pt x="11927" y="0"/>
                </a:lnTo>
                <a:lnTo>
                  <a:pt x="11927" y="168468"/>
                </a:lnTo>
                <a:lnTo>
                  <a:pt x="1491" y="168468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37" name="Google Shape;437;p28"/>
          <p:cNvSpPr/>
          <p:nvPr/>
        </p:nvSpPr>
        <p:spPr>
          <a:xfrm flipH="1">
            <a:off x="1699975" y="465900"/>
            <a:ext cx="298175" cy="4211700"/>
          </a:xfrm>
          <a:custGeom>
            <a:avLst/>
            <a:gdLst/>
            <a:ahLst/>
            <a:cxnLst/>
            <a:rect l="l" t="t" r="r" b="b"/>
            <a:pathLst>
              <a:path w="11927" h="168468" extrusionOk="0">
                <a:moveTo>
                  <a:pt x="0" y="0"/>
                </a:moveTo>
                <a:lnTo>
                  <a:pt x="11927" y="0"/>
                </a:lnTo>
                <a:lnTo>
                  <a:pt x="11927" y="168468"/>
                </a:lnTo>
                <a:lnTo>
                  <a:pt x="1491" y="168468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438" name="Google Shape;438;p28"/>
          <p:cNvGrpSpPr/>
          <p:nvPr/>
        </p:nvGrpSpPr>
        <p:grpSpPr>
          <a:xfrm>
            <a:off x="8117833" y="2571761"/>
            <a:ext cx="1885089" cy="1990188"/>
            <a:chOff x="8117833" y="2961286"/>
            <a:chExt cx="1885089" cy="1990188"/>
          </a:xfrm>
        </p:grpSpPr>
        <p:sp>
          <p:nvSpPr>
            <p:cNvPr id="439" name="Google Shape;439;p28"/>
            <p:cNvSpPr/>
            <p:nvPr/>
          </p:nvSpPr>
          <p:spPr>
            <a:xfrm rot="-3411373">
              <a:off x="8477814" y="2951802"/>
              <a:ext cx="306916" cy="608816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 rot="2527839">
              <a:off x="8282390" y="4318355"/>
              <a:ext cx="306923" cy="608830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28"/>
            <p:cNvGrpSpPr/>
            <p:nvPr/>
          </p:nvGrpSpPr>
          <p:grpSpPr>
            <a:xfrm rot="-4944912">
              <a:off x="8466763" y="3331398"/>
              <a:ext cx="1447272" cy="1446672"/>
              <a:chOff x="-429693" y="-517026"/>
              <a:chExt cx="1447200" cy="1446600"/>
            </a:xfrm>
          </p:grpSpPr>
          <p:sp>
            <p:nvSpPr>
              <p:cNvPr id="442" name="Google Shape;442;p28"/>
              <p:cNvSpPr/>
              <p:nvPr/>
            </p:nvSpPr>
            <p:spPr>
              <a:xfrm rot="1148246">
                <a:off x="-274824" y="-361982"/>
                <a:ext cx="1137462" cy="113651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8"/>
              <p:cNvSpPr/>
              <p:nvPr/>
            </p:nvSpPr>
            <p:spPr>
              <a:xfrm rot="1148038">
                <a:off x="-207846" y="-295072"/>
                <a:ext cx="1003118" cy="1002834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8"/>
              <p:cNvSpPr/>
              <p:nvPr/>
            </p:nvSpPr>
            <p:spPr>
              <a:xfrm rot="1148088">
                <a:off x="-137364" y="-224603"/>
                <a:ext cx="862133" cy="86184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 rot="1149013">
                <a:off x="-86149" y="-173325"/>
                <a:ext cx="759955" cy="759573"/>
              </a:xfrm>
              <a:prstGeom prst="ellipse">
                <a:avLst/>
              </a:prstGeom>
              <a:solidFill>
                <a:srgbClr val="ABB0ED">
                  <a:alpha val="72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6" name="Google Shape;446;p28"/>
          <p:cNvGrpSpPr/>
          <p:nvPr/>
        </p:nvGrpSpPr>
        <p:grpSpPr>
          <a:xfrm rot="10800000">
            <a:off x="-332888" y="581550"/>
            <a:ext cx="1885089" cy="1990188"/>
            <a:chOff x="8117833" y="2961286"/>
            <a:chExt cx="1885089" cy="1990188"/>
          </a:xfrm>
        </p:grpSpPr>
        <p:sp>
          <p:nvSpPr>
            <p:cNvPr id="447" name="Google Shape;447;p28"/>
            <p:cNvSpPr/>
            <p:nvPr/>
          </p:nvSpPr>
          <p:spPr>
            <a:xfrm rot="-3411373">
              <a:off x="8477814" y="2951802"/>
              <a:ext cx="306916" cy="608816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 rot="2527839">
              <a:off x="8282390" y="4318355"/>
              <a:ext cx="306923" cy="608830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28"/>
            <p:cNvGrpSpPr/>
            <p:nvPr/>
          </p:nvGrpSpPr>
          <p:grpSpPr>
            <a:xfrm rot="-4944912">
              <a:off x="8466763" y="3331398"/>
              <a:ext cx="1447272" cy="1446672"/>
              <a:chOff x="-429693" y="-517026"/>
              <a:chExt cx="1447200" cy="1446600"/>
            </a:xfrm>
          </p:grpSpPr>
          <p:sp>
            <p:nvSpPr>
              <p:cNvPr id="450" name="Google Shape;450;p28"/>
              <p:cNvSpPr/>
              <p:nvPr/>
            </p:nvSpPr>
            <p:spPr>
              <a:xfrm rot="1148246">
                <a:off x="-274824" y="-361982"/>
                <a:ext cx="1137462" cy="113651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 rot="1148038">
                <a:off x="-207846" y="-295072"/>
                <a:ext cx="1003118" cy="1002834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 rot="1148088">
                <a:off x="-137364" y="-224603"/>
                <a:ext cx="862133" cy="86184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 rot="1149013">
                <a:off x="-86149" y="-173325"/>
                <a:ext cx="759955" cy="759573"/>
              </a:xfrm>
              <a:prstGeom prst="ellipse">
                <a:avLst/>
              </a:prstGeom>
              <a:solidFill>
                <a:srgbClr val="ABB0ED">
                  <a:alpha val="72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/>
          <p:nvPr/>
        </p:nvSpPr>
        <p:spPr>
          <a:xfrm>
            <a:off x="312450" y="316350"/>
            <a:ext cx="8163950" cy="4511025"/>
          </a:xfrm>
          <a:custGeom>
            <a:avLst/>
            <a:gdLst/>
            <a:ahLst/>
            <a:cxnLst/>
            <a:rect l="l" t="t" r="r" b="b"/>
            <a:pathLst>
              <a:path w="326558" h="180441" extrusionOk="0">
                <a:moveTo>
                  <a:pt x="326558" y="393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456" name="Google Shape;456;p29"/>
          <p:cNvGrpSpPr/>
          <p:nvPr/>
        </p:nvGrpSpPr>
        <p:grpSpPr>
          <a:xfrm>
            <a:off x="8048638" y="943511"/>
            <a:ext cx="1449872" cy="2249528"/>
            <a:chOff x="8029363" y="192211"/>
            <a:chExt cx="1449872" cy="2249528"/>
          </a:xfrm>
        </p:grpSpPr>
        <p:grpSp>
          <p:nvGrpSpPr>
            <p:cNvPr id="457" name="Google Shape;457;p29"/>
            <p:cNvGrpSpPr/>
            <p:nvPr/>
          </p:nvGrpSpPr>
          <p:grpSpPr>
            <a:xfrm rot="10800000">
              <a:off x="8341634" y="817036"/>
              <a:ext cx="1137600" cy="1136700"/>
              <a:chOff x="1928825" y="-117550"/>
              <a:chExt cx="1137600" cy="1136700"/>
            </a:xfrm>
          </p:grpSpPr>
          <p:sp>
            <p:nvSpPr>
              <p:cNvPr id="458" name="Google Shape;458;p29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2" name="Google Shape;462;p29"/>
            <p:cNvSpPr/>
            <p:nvPr/>
          </p:nvSpPr>
          <p:spPr>
            <a:xfrm rot="-3009328">
              <a:off x="8257195" y="200662"/>
              <a:ext cx="306916" cy="60881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 rot="1205856">
              <a:off x="8124620" y="1798720"/>
              <a:ext cx="306920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0"/>
          <p:cNvGrpSpPr/>
          <p:nvPr/>
        </p:nvGrpSpPr>
        <p:grpSpPr>
          <a:xfrm>
            <a:off x="8117833" y="3153311"/>
            <a:ext cx="1885089" cy="1990188"/>
            <a:chOff x="8117833" y="2961286"/>
            <a:chExt cx="1885089" cy="1990188"/>
          </a:xfrm>
        </p:grpSpPr>
        <p:sp>
          <p:nvSpPr>
            <p:cNvPr id="466" name="Google Shape;466;p30"/>
            <p:cNvSpPr/>
            <p:nvPr/>
          </p:nvSpPr>
          <p:spPr>
            <a:xfrm rot="-3411373">
              <a:off x="8477814" y="2951802"/>
              <a:ext cx="306916" cy="608816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 rot="2527839">
              <a:off x="8282390" y="4318355"/>
              <a:ext cx="306923" cy="608830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30"/>
            <p:cNvGrpSpPr/>
            <p:nvPr/>
          </p:nvGrpSpPr>
          <p:grpSpPr>
            <a:xfrm rot="-4944912">
              <a:off x="8466763" y="3331398"/>
              <a:ext cx="1447272" cy="1446672"/>
              <a:chOff x="-429693" y="-517026"/>
              <a:chExt cx="1447200" cy="1446600"/>
            </a:xfrm>
          </p:grpSpPr>
          <p:sp>
            <p:nvSpPr>
              <p:cNvPr id="469" name="Google Shape;469;p30"/>
              <p:cNvSpPr/>
              <p:nvPr/>
            </p:nvSpPr>
            <p:spPr>
              <a:xfrm rot="1148246">
                <a:off x="-274824" y="-361982"/>
                <a:ext cx="1137462" cy="113651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 rot="1148038">
                <a:off x="-207846" y="-295072"/>
                <a:ext cx="1003118" cy="1002834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 rot="1148088">
                <a:off x="-137364" y="-224603"/>
                <a:ext cx="862133" cy="86184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0"/>
              <p:cNvSpPr/>
              <p:nvPr/>
            </p:nvSpPr>
            <p:spPr>
              <a:xfrm rot="1149013">
                <a:off x="-86149" y="-173325"/>
                <a:ext cx="759955" cy="759573"/>
              </a:xfrm>
              <a:prstGeom prst="ellipse">
                <a:avLst/>
              </a:prstGeom>
              <a:solidFill>
                <a:srgbClr val="ABB0ED">
                  <a:alpha val="72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3" name="Google Shape;473;p30"/>
          <p:cNvGrpSpPr/>
          <p:nvPr/>
        </p:nvGrpSpPr>
        <p:grpSpPr>
          <a:xfrm>
            <a:off x="8061034" y="593825"/>
            <a:ext cx="2053041" cy="2052226"/>
            <a:chOff x="8061034" y="401800"/>
            <a:chExt cx="2053041" cy="2052226"/>
          </a:xfrm>
        </p:grpSpPr>
        <p:sp>
          <p:nvSpPr>
            <p:cNvPr id="474" name="Google Shape;474;p30"/>
            <p:cNvSpPr/>
            <p:nvPr/>
          </p:nvSpPr>
          <p:spPr>
            <a:xfrm rot="-4829024">
              <a:off x="8233165" y="485277"/>
              <a:ext cx="306916" cy="608814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 rot="1110186">
              <a:off x="8477812" y="1812232"/>
              <a:ext cx="306923" cy="608829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476;p30"/>
            <p:cNvGrpSpPr/>
            <p:nvPr/>
          </p:nvGrpSpPr>
          <p:grpSpPr>
            <a:xfrm rot="-6362673">
              <a:off x="8495268" y="573833"/>
              <a:ext cx="1447280" cy="1446680"/>
              <a:chOff x="-429693" y="-517026"/>
              <a:chExt cx="1447200" cy="1446600"/>
            </a:xfrm>
          </p:grpSpPr>
          <p:sp>
            <p:nvSpPr>
              <p:cNvPr id="477" name="Google Shape;477;p30"/>
              <p:cNvSpPr/>
              <p:nvPr/>
            </p:nvSpPr>
            <p:spPr>
              <a:xfrm rot="1148246">
                <a:off x="-274824" y="-361982"/>
                <a:ext cx="1137462" cy="113651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0"/>
              <p:cNvSpPr/>
              <p:nvPr/>
            </p:nvSpPr>
            <p:spPr>
              <a:xfrm rot="1148038">
                <a:off x="-207846" y="-295072"/>
                <a:ext cx="1003118" cy="1002834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0"/>
              <p:cNvSpPr/>
              <p:nvPr/>
            </p:nvSpPr>
            <p:spPr>
              <a:xfrm rot="1148088">
                <a:off x="-137364" y="-224603"/>
                <a:ext cx="862133" cy="86184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0"/>
              <p:cNvSpPr/>
              <p:nvPr/>
            </p:nvSpPr>
            <p:spPr>
              <a:xfrm rot="1149013">
                <a:off x="-86149" y="-173325"/>
                <a:ext cx="759955" cy="759573"/>
              </a:xfrm>
              <a:prstGeom prst="ellipse">
                <a:avLst/>
              </a:prstGeom>
              <a:solidFill>
                <a:srgbClr val="ABB0ED">
                  <a:alpha val="72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1" name="Google Shape;481;p30"/>
          <p:cNvGrpSpPr/>
          <p:nvPr/>
        </p:nvGrpSpPr>
        <p:grpSpPr>
          <a:xfrm rot="10800000">
            <a:off x="-332888" y="247700"/>
            <a:ext cx="1885089" cy="1990188"/>
            <a:chOff x="8117833" y="2961286"/>
            <a:chExt cx="1885089" cy="1990188"/>
          </a:xfrm>
        </p:grpSpPr>
        <p:sp>
          <p:nvSpPr>
            <p:cNvPr id="482" name="Google Shape;482;p30"/>
            <p:cNvSpPr/>
            <p:nvPr/>
          </p:nvSpPr>
          <p:spPr>
            <a:xfrm rot="-3411373">
              <a:off x="8477814" y="2951802"/>
              <a:ext cx="306916" cy="608816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 rot="2527839">
              <a:off x="8282390" y="4318355"/>
              <a:ext cx="306923" cy="608830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484;p30"/>
            <p:cNvGrpSpPr/>
            <p:nvPr/>
          </p:nvGrpSpPr>
          <p:grpSpPr>
            <a:xfrm rot="-4944912">
              <a:off x="8466763" y="3331398"/>
              <a:ext cx="1447272" cy="1446672"/>
              <a:chOff x="-429693" y="-517026"/>
              <a:chExt cx="1447200" cy="1446600"/>
            </a:xfrm>
          </p:grpSpPr>
          <p:sp>
            <p:nvSpPr>
              <p:cNvPr id="485" name="Google Shape;485;p30"/>
              <p:cNvSpPr/>
              <p:nvPr/>
            </p:nvSpPr>
            <p:spPr>
              <a:xfrm rot="1148246">
                <a:off x="-274824" y="-361982"/>
                <a:ext cx="1137462" cy="113651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0"/>
              <p:cNvSpPr/>
              <p:nvPr/>
            </p:nvSpPr>
            <p:spPr>
              <a:xfrm rot="1148038">
                <a:off x="-207846" y="-295072"/>
                <a:ext cx="1003118" cy="1002834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0"/>
              <p:cNvSpPr/>
              <p:nvPr/>
            </p:nvSpPr>
            <p:spPr>
              <a:xfrm rot="1148088">
                <a:off x="-137364" y="-224603"/>
                <a:ext cx="862133" cy="86184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0"/>
              <p:cNvSpPr/>
              <p:nvPr/>
            </p:nvSpPr>
            <p:spPr>
              <a:xfrm rot="1149013">
                <a:off x="-86149" y="-173325"/>
                <a:ext cx="759955" cy="759573"/>
              </a:xfrm>
              <a:prstGeom prst="ellipse">
                <a:avLst/>
              </a:prstGeom>
              <a:solidFill>
                <a:srgbClr val="ABB0ED">
                  <a:alpha val="72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9" name="Google Shape;489;p30"/>
          <p:cNvGrpSpPr/>
          <p:nvPr/>
        </p:nvGrpSpPr>
        <p:grpSpPr>
          <a:xfrm rot="10800000">
            <a:off x="-444041" y="2745149"/>
            <a:ext cx="2053041" cy="2052226"/>
            <a:chOff x="8061034" y="401800"/>
            <a:chExt cx="2053041" cy="2052226"/>
          </a:xfrm>
        </p:grpSpPr>
        <p:sp>
          <p:nvSpPr>
            <p:cNvPr id="490" name="Google Shape;490;p30"/>
            <p:cNvSpPr/>
            <p:nvPr/>
          </p:nvSpPr>
          <p:spPr>
            <a:xfrm rot="-4829024">
              <a:off x="8233165" y="485277"/>
              <a:ext cx="306916" cy="608814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 rot="1110186">
              <a:off x="8477812" y="1812232"/>
              <a:ext cx="306923" cy="608829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2" name="Google Shape;492;p30"/>
            <p:cNvGrpSpPr/>
            <p:nvPr/>
          </p:nvGrpSpPr>
          <p:grpSpPr>
            <a:xfrm rot="-6362673">
              <a:off x="8495268" y="573833"/>
              <a:ext cx="1447280" cy="1446680"/>
              <a:chOff x="-429693" y="-517026"/>
              <a:chExt cx="1447200" cy="1446600"/>
            </a:xfrm>
          </p:grpSpPr>
          <p:sp>
            <p:nvSpPr>
              <p:cNvPr id="493" name="Google Shape;493;p30"/>
              <p:cNvSpPr/>
              <p:nvPr/>
            </p:nvSpPr>
            <p:spPr>
              <a:xfrm rot="1148246">
                <a:off x="-274824" y="-361982"/>
                <a:ext cx="1137462" cy="113651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0"/>
              <p:cNvSpPr/>
              <p:nvPr/>
            </p:nvSpPr>
            <p:spPr>
              <a:xfrm rot="1148038">
                <a:off x="-207846" y="-295072"/>
                <a:ext cx="1003118" cy="1002834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 rot="1148088">
                <a:off x="-137364" y="-224603"/>
                <a:ext cx="862133" cy="86184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0"/>
              <p:cNvSpPr/>
              <p:nvPr/>
            </p:nvSpPr>
            <p:spPr>
              <a:xfrm rot="1149013">
                <a:off x="-86149" y="-173325"/>
                <a:ext cx="759955" cy="759573"/>
              </a:xfrm>
              <a:prstGeom prst="ellipse">
                <a:avLst/>
              </a:prstGeom>
              <a:solidFill>
                <a:srgbClr val="ABB0ED">
                  <a:alpha val="72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97" name="Google Shape;497;p30"/>
          <p:cNvCxnSpPr/>
          <p:nvPr/>
        </p:nvCxnSpPr>
        <p:spPr>
          <a:xfrm>
            <a:off x="1984200" y="471975"/>
            <a:ext cx="582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0"/>
          <p:cNvCxnSpPr/>
          <p:nvPr/>
        </p:nvCxnSpPr>
        <p:spPr>
          <a:xfrm>
            <a:off x="1984200" y="4677600"/>
            <a:ext cx="582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5"/>
          <p:cNvGrpSpPr/>
          <p:nvPr/>
        </p:nvGrpSpPr>
        <p:grpSpPr>
          <a:xfrm>
            <a:off x="3367798" y="4553363"/>
            <a:ext cx="2500206" cy="1334874"/>
            <a:chOff x="3367798" y="4553363"/>
            <a:chExt cx="2500206" cy="1334874"/>
          </a:xfrm>
        </p:grpSpPr>
        <p:grpSp>
          <p:nvGrpSpPr>
            <p:cNvPr id="52" name="Google Shape;52;p5"/>
            <p:cNvGrpSpPr/>
            <p:nvPr/>
          </p:nvGrpSpPr>
          <p:grpSpPr>
            <a:xfrm rot="-5556466">
              <a:off x="4028015" y="4725775"/>
              <a:ext cx="1137641" cy="1136740"/>
              <a:chOff x="1928825" y="-117550"/>
              <a:chExt cx="1137600" cy="113670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" name="Google Shape;57;p5"/>
            <p:cNvSpPr/>
            <p:nvPr/>
          </p:nvSpPr>
          <p:spPr>
            <a:xfrm rot="3408474">
              <a:off x="5375797" y="4544022"/>
              <a:ext cx="306915" cy="60881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rot="5070738">
              <a:off x="3532029" y="4481559"/>
              <a:ext cx="306920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 idx="2"/>
          </p:nvPr>
        </p:nvSpPr>
        <p:spPr>
          <a:xfrm>
            <a:off x="1493050" y="3029575"/>
            <a:ext cx="289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title" idx="3"/>
          </p:nvPr>
        </p:nvSpPr>
        <p:spPr>
          <a:xfrm>
            <a:off x="4833399" y="3029575"/>
            <a:ext cx="27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4758450" y="3517200"/>
            <a:ext cx="289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492925" y="3517200"/>
            <a:ext cx="289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6"/>
          <p:cNvGrpSpPr/>
          <p:nvPr/>
        </p:nvGrpSpPr>
        <p:grpSpPr>
          <a:xfrm>
            <a:off x="7704543" y="3696170"/>
            <a:ext cx="2136908" cy="2140812"/>
            <a:chOff x="7704543" y="3696170"/>
            <a:chExt cx="2136908" cy="2140812"/>
          </a:xfrm>
        </p:grpSpPr>
        <p:grpSp>
          <p:nvGrpSpPr>
            <p:cNvPr id="67" name="Google Shape;67;p6"/>
            <p:cNvGrpSpPr/>
            <p:nvPr/>
          </p:nvGrpSpPr>
          <p:grpSpPr>
            <a:xfrm rot="-8750947">
              <a:off x="8482815" y="4478915"/>
              <a:ext cx="1137652" cy="1136752"/>
              <a:chOff x="1928825" y="-117550"/>
              <a:chExt cx="1137600" cy="1136700"/>
            </a:xfrm>
          </p:grpSpPr>
          <p:sp>
            <p:nvSpPr>
              <p:cNvPr id="68" name="Google Shape;68;p6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" name="Google Shape;72;p6"/>
            <p:cNvSpPr/>
            <p:nvPr/>
          </p:nvSpPr>
          <p:spPr>
            <a:xfrm rot="-2023157">
              <a:off x="8465229" y="3730147"/>
              <a:ext cx="306914" cy="608811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4241593">
              <a:off x="7889112" y="4631945"/>
              <a:ext cx="306919" cy="608821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7647257" y="3598232"/>
            <a:ext cx="2043872" cy="2095316"/>
            <a:chOff x="7647257" y="3598232"/>
            <a:chExt cx="2043872" cy="2095316"/>
          </a:xfrm>
        </p:grpSpPr>
        <p:grpSp>
          <p:nvGrpSpPr>
            <p:cNvPr id="76" name="Google Shape;76;p7"/>
            <p:cNvGrpSpPr/>
            <p:nvPr/>
          </p:nvGrpSpPr>
          <p:grpSpPr>
            <a:xfrm rot="-992471">
              <a:off x="8415277" y="4418449"/>
              <a:ext cx="1137582" cy="1136682"/>
              <a:chOff x="1928825" y="-117550"/>
              <a:chExt cx="1137600" cy="1136700"/>
            </a:xfrm>
          </p:grpSpPr>
          <p:sp>
            <p:nvSpPr>
              <p:cNvPr id="77" name="Google Shape;77;p7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7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7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7"/>
            <p:cNvSpPr/>
            <p:nvPr/>
          </p:nvSpPr>
          <p:spPr>
            <a:xfrm rot="9172782">
              <a:off x="8552807" y="3634719"/>
              <a:ext cx="306923" cy="608828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 rot="5147020">
              <a:off x="7808666" y="4299687"/>
              <a:ext cx="306918" cy="608820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7"/>
          <p:cNvGrpSpPr/>
          <p:nvPr/>
        </p:nvGrpSpPr>
        <p:grpSpPr>
          <a:xfrm>
            <a:off x="7696470" y="-318764"/>
            <a:ext cx="1939989" cy="1813902"/>
            <a:chOff x="7696470" y="-318764"/>
            <a:chExt cx="1939989" cy="1813902"/>
          </a:xfrm>
        </p:grpSpPr>
        <p:grpSp>
          <p:nvGrpSpPr>
            <p:cNvPr id="84" name="Google Shape;84;p7"/>
            <p:cNvGrpSpPr/>
            <p:nvPr/>
          </p:nvGrpSpPr>
          <p:grpSpPr>
            <a:xfrm rot="10800000">
              <a:off x="8498859" y="-318764"/>
              <a:ext cx="1137600" cy="1136700"/>
              <a:chOff x="1928825" y="-117550"/>
              <a:chExt cx="1137600" cy="1136700"/>
            </a:xfrm>
          </p:grpSpPr>
          <p:sp>
            <p:nvSpPr>
              <p:cNvPr id="85" name="Google Shape;85;p7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7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7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" name="Google Shape;89;p7"/>
            <p:cNvSpPr/>
            <p:nvPr/>
          </p:nvSpPr>
          <p:spPr>
            <a:xfrm rot="-8412553">
              <a:off x="7855744" y="62661"/>
              <a:ext cx="306916" cy="608816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rot="1205856">
              <a:off x="8417170" y="852120"/>
              <a:ext cx="306920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body" idx="1"/>
          </p:nvPr>
        </p:nvSpPr>
        <p:spPr>
          <a:xfrm>
            <a:off x="720000" y="1843250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809575" y="1015750"/>
            <a:ext cx="359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8"/>
          <p:cNvGrpSpPr/>
          <p:nvPr/>
        </p:nvGrpSpPr>
        <p:grpSpPr>
          <a:xfrm>
            <a:off x="-417061" y="659918"/>
            <a:ext cx="1801648" cy="1738788"/>
            <a:chOff x="-417061" y="659918"/>
            <a:chExt cx="1801648" cy="1738788"/>
          </a:xfrm>
        </p:grpSpPr>
        <p:grpSp>
          <p:nvGrpSpPr>
            <p:cNvPr id="95" name="Google Shape;95;p8"/>
            <p:cNvGrpSpPr/>
            <p:nvPr/>
          </p:nvGrpSpPr>
          <p:grpSpPr>
            <a:xfrm rot="-156466">
              <a:off x="-391790" y="1068826"/>
              <a:ext cx="1137641" cy="1136740"/>
              <a:chOff x="1928825" y="-117550"/>
              <a:chExt cx="1137600" cy="1136700"/>
            </a:xfrm>
          </p:grpSpPr>
          <p:sp>
            <p:nvSpPr>
              <p:cNvPr id="96" name="Google Shape;96;p8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" name="Google Shape;100;p8"/>
            <p:cNvSpPr/>
            <p:nvPr/>
          </p:nvSpPr>
          <p:spPr>
            <a:xfrm rot="6437713">
              <a:off x="894865" y="1857282"/>
              <a:ext cx="306915" cy="608813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 rot="-9750644">
              <a:off x="797496" y="691965"/>
              <a:ext cx="306919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7576421" y="-537219"/>
            <a:ext cx="2195970" cy="2152707"/>
            <a:chOff x="7576421" y="-537219"/>
            <a:chExt cx="2195970" cy="2152707"/>
          </a:xfrm>
        </p:grpSpPr>
        <p:grpSp>
          <p:nvGrpSpPr>
            <p:cNvPr id="103" name="Google Shape;103;p8"/>
            <p:cNvGrpSpPr/>
            <p:nvPr/>
          </p:nvGrpSpPr>
          <p:grpSpPr>
            <a:xfrm rot="8735597">
              <a:off x="8413063" y="-315231"/>
              <a:ext cx="1137673" cy="1136773"/>
              <a:chOff x="1928825" y="-117550"/>
              <a:chExt cx="1137600" cy="1136700"/>
            </a:xfrm>
          </p:grpSpPr>
          <p:sp>
            <p:nvSpPr>
              <p:cNvPr id="104" name="Google Shape;104;p8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8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8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" name="Google Shape;108;p8"/>
            <p:cNvSpPr/>
            <p:nvPr/>
          </p:nvSpPr>
          <p:spPr>
            <a:xfrm rot="-7919092">
              <a:off x="7751889" y="279870"/>
              <a:ext cx="306916" cy="608814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8544249" y="1006665"/>
              <a:ext cx="306920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4302757" y="4082046"/>
            <a:ext cx="1867476" cy="1763316"/>
            <a:chOff x="4302757" y="4082046"/>
            <a:chExt cx="1867476" cy="1763316"/>
          </a:xfrm>
        </p:grpSpPr>
        <p:grpSp>
          <p:nvGrpSpPr>
            <p:cNvPr id="111" name="Google Shape;111;p8"/>
            <p:cNvGrpSpPr/>
            <p:nvPr/>
          </p:nvGrpSpPr>
          <p:grpSpPr>
            <a:xfrm rot="-5556466">
              <a:off x="4711215" y="4682900"/>
              <a:ext cx="1137641" cy="1136740"/>
              <a:chOff x="1928825" y="-117550"/>
              <a:chExt cx="1137600" cy="1136700"/>
            </a:xfrm>
          </p:grpSpPr>
          <p:sp>
            <p:nvSpPr>
              <p:cNvPr id="112" name="Google Shape;112;p8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8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" name="Google Shape;116;p8"/>
            <p:cNvSpPr/>
            <p:nvPr/>
          </p:nvSpPr>
          <p:spPr>
            <a:xfrm rot="1525405">
              <a:off x="5747495" y="4118447"/>
              <a:ext cx="306916" cy="608814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6449356">
              <a:off x="4485755" y="4172935"/>
              <a:ext cx="306919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125275" y="1567763"/>
            <a:ext cx="4893600" cy="20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9"/>
          <p:cNvGrpSpPr/>
          <p:nvPr/>
        </p:nvGrpSpPr>
        <p:grpSpPr>
          <a:xfrm>
            <a:off x="2456389" y="-406556"/>
            <a:ext cx="2363694" cy="1468543"/>
            <a:chOff x="2456389" y="-406556"/>
            <a:chExt cx="2363694" cy="1468543"/>
          </a:xfrm>
        </p:grpSpPr>
        <p:grpSp>
          <p:nvGrpSpPr>
            <p:cNvPr id="121" name="Google Shape;121;p9"/>
            <p:cNvGrpSpPr/>
            <p:nvPr/>
          </p:nvGrpSpPr>
          <p:grpSpPr>
            <a:xfrm rot="5243534">
              <a:off x="3093960" y="-380835"/>
              <a:ext cx="1137641" cy="1136740"/>
              <a:chOff x="1928825" y="-117550"/>
              <a:chExt cx="1137600" cy="1136700"/>
            </a:xfrm>
          </p:grpSpPr>
          <p:sp>
            <p:nvSpPr>
              <p:cNvPr id="122" name="Google Shape;122;p9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126;p9"/>
            <p:cNvSpPr/>
            <p:nvPr/>
          </p:nvSpPr>
          <p:spPr>
            <a:xfrm rot="-8565830">
              <a:off x="2609304" y="422369"/>
              <a:ext cx="306916" cy="60881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 rot="-4350644">
              <a:off x="4330166" y="422374"/>
              <a:ext cx="306919" cy="608822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4108200" y="1643250"/>
            <a:ext cx="398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3769800" y="2744588"/>
            <a:ext cx="4661100" cy="10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3"/>
          <p:cNvGrpSpPr/>
          <p:nvPr/>
        </p:nvGrpSpPr>
        <p:grpSpPr>
          <a:xfrm>
            <a:off x="2847180" y="4532867"/>
            <a:ext cx="2736520" cy="1136708"/>
            <a:chOff x="2847180" y="4532867"/>
            <a:chExt cx="2736520" cy="1136708"/>
          </a:xfrm>
        </p:grpSpPr>
        <p:grpSp>
          <p:nvGrpSpPr>
            <p:cNvPr id="152" name="Google Shape;152;p13"/>
            <p:cNvGrpSpPr/>
            <p:nvPr/>
          </p:nvGrpSpPr>
          <p:grpSpPr>
            <a:xfrm>
              <a:off x="3628175" y="4532875"/>
              <a:ext cx="1137600" cy="1136700"/>
              <a:chOff x="1928825" y="-117550"/>
              <a:chExt cx="1137600" cy="1136700"/>
            </a:xfrm>
          </p:grpSpPr>
          <p:sp>
            <p:nvSpPr>
              <p:cNvPr id="153" name="Google Shape;153;p13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13"/>
            <p:cNvSpPr/>
            <p:nvPr/>
          </p:nvSpPr>
          <p:spPr>
            <a:xfrm rot="-7413044">
              <a:off x="5091731" y="4552232"/>
              <a:ext cx="306919" cy="608821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 rot="5796562">
              <a:off x="3013770" y="4415933"/>
              <a:ext cx="306918" cy="608820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/>
          </p:nvPr>
        </p:nvSpPr>
        <p:spPr>
          <a:xfrm>
            <a:off x="1765625" y="1745438"/>
            <a:ext cx="280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1765625" y="2255766"/>
            <a:ext cx="247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/>
          </p:nvPr>
        </p:nvSpPr>
        <p:spPr>
          <a:xfrm>
            <a:off x="5885750" y="1745438"/>
            <a:ext cx="280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5885750" y="2255763"/>
            <a:ext cx="247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1765625" y="3259888"/>
            <a:ext cx="280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1765625" y="3770212"/>
            <a:ext cx="247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/>
          </p:nvPr>
        </p:nvSpPr>
        <p:spPr>
          <a:xfrm>
            <a:off x="5885750" y="3259884"/>
            <a:ext cx="280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5885750" y="3770210"/>
            <a:ext cx="247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9" hasCustomPrompt="1"/>
          </p:nvPr>
        </p:nvSpPr>
        <p:spPr>
          <a:xfrm>
            <a:off x="721023" y="2000550"/>
            <a:ext cx="96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3" hasCustomPrompt="1"/>
          </p:nvPr>
        </p:nvSpPr>
        <p:spPr>
          <a:xfrm>
            <a:off x="721000" y="3515075"/>
            <a:ext cx="96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4841125" y="2000550"/>
            <a:ext cx="96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5" hasCustomPrompt="1"/>
          </p:nvPr>
        </p:nvSpPr>
        <p:spPr>
          <a:xfrm>
            <a:off x="4841125" y="3515075"/>
            <a:ext cx="968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7" r:id="rId15"/>
    <p:sldLayoutId id="2147483669" r:id="rId16"/>
    <p:sldLayoutId id="2147483672" r:id="rId17"/>
    <p:sldLayoutId id="2147483673" r:id="rId18"/>
    <p:sldLayoutId id="2147483674" r:id="rId19"/>
    <p:sldLayoutId id="2147483675" r:id="rId20"/>
    <p:sldLayoutId id="214748367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slide" Target="slide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slide" Target="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slide" Target="slide5.xml"/><Relationship Id="rId5" Type="http://schemas.openxmlformats.org/officeDocument/2006/relationships/slide" Target="slide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slide" Target="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slide" Target="slide5.xml"/><Relationship Id="rId5" Type="http://schemas.openxmlformats.org/officeDocument/2006/relationships/slide" Target="slide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slide" Target="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notesSlide" Target="../notesSlides/notesSlide13.xml"/><Relationship Id="rId7" Type="http://schemas.openxmlformats.org/officeDocument/2006/relationships/slide" Target="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slide" Target="slide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slide" Target="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slide" Target="slide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slide" Target="slide5.xml"/><Relationship Id="rId5" Type="http://schemas.openxmlformats.org/officeDocument/2006/relationships/slide" Target="slide1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slide" Target="slide5.xml"/><Relationship Id="rId5" Type="http://schemas.openxmlformats.org/officeDocument/2006/relationships/slide" Target="slide1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slide" Target="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slide" Target="slide5.xml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6" Type="http://schemas.openxmlformats.org/officeDocument/2006/relationships/slide" Target="slide17.xml"/><Relationship Id="rId5" Type="http://schemas.openxmlformats.org/officeDocument/2006/relationships/slide" Target="slide5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slide" Target="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Relationship Id="rId6" Type="http://schemas.openxmlformats.org/officeDocument/2006/relationships/slide" Target="slide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notesSlide" Target="../notesSlides/notesSlide2.xml"/><Relationship Id="rId7" Type="http://schemas.openxmlformats.org/officeDocument/2006/relationships/slide" Target="slide3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10" Type="http://schemas.openxmlformats.org/officeDocument/2006/relationships/slide" Target="slide34.xml"/><Relationship Id="rId4" Type="http://schemas.openxmlformats.org/officeDocument/2006/relationships/slide" Target="slide5.xml"/><Relationship Id="rId9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6" Type="http://schemas.openxmlformats.org/officeDocument/2006/relationships/slide" Target="slide19.xml"/><Relationship Id="rId5" Type="http://schemas.openxmlformats.org/officeDocument/2006/relationships/slide" Target="slide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slide" Target="slide5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slide" Target="slide21.xml"/><Relationship Id="rId5" Type="http://schemas.openxmlformats.org/officeDocument/2006/relationships/slide" Target="slide5.xml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slide" Target="slide22.xml"/><Relationship Id="rId5" Type="http://schemas.openxmlformats.org/officeDocument/2006/relationships/slide" Target="slide5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slide" Target="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6" Type="http://schemas.openxmlformats.org/officeDocument/2006/relationships/slide" Target="slide5.xml"/><Relationship Id="rId5" Type="http://schemas.openxmlformats.org/officeDocument/2006/relationships/slide" Target="slide25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6" Type="http://schemas.openxmlformats.org/officeDocument/2006/relationships/slide" Target="slide24.xml"/><Relationship Id="rId5" Type="http://schemas.openxmlformats.org/officeDocument/2006/relationships/slide" Target="slide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5" Type="http://schemas.openxmlformats.org/officeDocument/2006/relationships/slide" Target="slide5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slide" Target="slide26.xml"/><Relationship Id="rId5" Type="http://schemas.openxmlformats.org/officeDocument/2006/relationships/slide" Target="slide5.xml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slide" Target="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slide" Target="slide5.xml"/><Relationship Id="rId5" Type="http://schemas.openxmlformats.org/officeDocument/2006/relationships/slide" Target="slide29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slide" Target="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slide" Target="slide5.xml"/><Relationship Id="rId5" Type="http://schemas.openxmlformats.org/officeDocument/2006/relationships/slide" Target="slide30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slide" Target="slide5.xml"/><Relationship Id="rId5" Type="http://schemas.openxmlformats.org/officeDocument/2006/relationships/slide" Target="slide31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slide" Target="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slide" Target="slide5.xml"/><Relationship Id="rId5" Type="http://schemas.openxmlformats.org/officeDocument/2006/relationships/slide" Target="slide3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slide" Target="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slide" Target="slide5.xml"/><Relationship Id="rId5" Type="http://schemas.openxmlformats.org/officeDocument/2006/relationships/slide" Target="slide3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slide" Target="slide32.xml"/><Relationship Id="rId5" Type="http://schemas.openxmlformats.org/officeDocument/2006/relationships/slide" Target="slide5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6" Type="http://schemas.openxmlformats.org/officeDocument/2006/relationships/slide" Target="slide35.xml"/><Relationship Id="rId5" Type="http://schemas.openxmlformats.org/officeDocument/2006/relationships/hyperlink" Target="http://www.sehatq.com/artikel/rangka-manusia#macam-macam-sistem-rangka" TargetMode="External"/><Relationship Id="rId4" Type="http://schemas.openxmlformats.org/officeDocument/2006/relationships/slide" Target="slide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Layout" Target="../slideLayouts/slideLayout13.xml"/><Relationship Id="rId7" Type="http://schemas.openxmlformats.org/officeDocument/2006/relationships/slide" Target="slide34.xml"/><Relationship Id="rId2" Type="http://schemas.openxmlformats.org/officeDocument/2006/relationships/video" Target="https://www.youtube.com/embed/sZFCYvLwsVk?feature=oembed" TargetMode="External"/><Relationship Id="rId1" Type="http://schemas.openxmlformats.org/officeDocument/2006/relationships/tags" Target="../tags/tag36.xml"/><Relationship Id="rId6" Type="http://schemas.openxmlformats.org/officeDocument/2006/relationships/slide" Target="slide5.xml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5.jpeg"/><Relationship Id="rId2" Type="http://schemas.openxmlformats.org/officeDocument/2006/relationships/video" Target="https://www.youtube.com/embed/T7dckkcUCD8?feature=oembed" TargetMode="External"/><Relationship Id="rId1" Type="http://schemas.openxmlformats.org/officeDocument/2006/relationships/tags" Target="../tags/tag37.xml"/><Relationship Id="rId6" Type="http://schemas.openxmlformats.org/officeDocument/2006/relationships/slide" Target="slide35.xml"/><Relationship Id="rId5" Type="http://schemas.openxmlformats.org/officeDocument/2006/relationships/slide" Target="slide5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Relationship Id="rId5" Type="http://schemas.openxmlformats.org/officeDocument/2006/relationships/slide" Target="slide38.xml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slide" Target="slide39.xml"/><Relationship Id="rId5" Type="http://schemas.openxmlformats.org/officeDocument/2006/relationships/slide" Target="slide40.xml"/><Relationship Id="rId4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0.xml"/><Relationship Id="rId4" Type="http://schemas.openxmlformats.org/officeDocument/2006/relationships/slide" Target="slide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slide" Target="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26.png"/><Relationship Id="rId5" Type="http://schemas.openxmlformats.org/officeDocument/2006/relationships/slide" Target="slide43.xml"/><Relationship Id="rId4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3.xml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4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slide" Target="slide37.xml"/><Relationship Id="rId5" Type="http://schemas.openxmlformats.org/officeDocument/2006/relationships/slide" Target="slide45.xml"/><Relationship Id="rId4" Type="http://schemas.openxmlformats.org/officeDocument/2006/relationships/slide" Target="slide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6.xml"/><Relationship Id="rId4" Type="http://schemas.openxmlformats.org/officeDocument/2006/relationships/slide" Target="slide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4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slide" Target="slide37.xml"/><Relationship Id="rId5" Type="http://schemas.openxmlformats.org/officeDocument/2006/relationships/slide" Target="slide48.xml"/><Relationship Id="rId4" Type="http://schemas.openxmlformats.org/officeDocument/2006/relationships/slide" Target="slide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9.xml"/><Relationship Id="rId4" Type="http://schemas.openxmlformats.org/officeDocument/2006/relationships/slide" Target="slide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Relationship Id="rId4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notesSlide" Target="../notesSlides/notesSlide5.xml"/><Relationship Id="rId7" Type="http://schemas.openxmlformats.org/officeDocument/2006/relationships/slide" Target="slide2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10" Type="http://schemas.openxmlformats.org/officeDocument/2006/relationships/slide" Target="slide2.xml"/><Relationship Id="rId4" Type="http://schemas.openxmlformats.org/officeDocument/2006/relationships/slide" Target="slide7.xml"/><Relationship Id="rId9" Type="http://schemas.openxmlformats.org/officeDocument/2006/relationships/slide" Target="slide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slide" Target="slide37.xml"/><Relationship Id="rId5" Type="http://schemas.openxmlformats.org/officeDocument/2006/relationships/slide" Target="slide51.xml"/><Relationship Id="rId4" Type="http://schemas.openxmlformats.org/officeDocument/2006/relationships/slide" Target="slide5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2.xml"/><Relationship Id="rId4" Type="http://schemas.openxmlformats.org/officeDocument/2006/relationships/slide" Target="slide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3.xml"/><Relationship Id="rId4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slide" Target="slide37.xml"/><Relationship Id="rId5" Type="http://schemas.openxmlformats.org/officeDocument/2006/relationships/slide" Target="slide54.xml"/><Relationship Id="rId4" Type="http://schemas.openxmlformats.org/officeDocument/2006/relationships/slide" Target="slide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5.xml"/><Relationship Id="rId4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4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slide" Target="slide37.xml"/><Relationship Id="rId5" Type="http://schemas.openxmlformats.org/officeDocument/2006/relationships/slide" Target="slide57.xml"/><Relationship Id="rId4" Type="http://schemas.openxmlformats.org/officeDocument/2006/relationships/slide" Target="slide5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8.xml"/><Relationship Id="rId4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9.xml"/><Relationship Id="rId4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slide" Target="slide37.xml"/><Relationship Id="rId5" Type="http://schemas.openxmlformats.org/officeDocument/2006/relationships/slide" Target="slide60.xml"/><Relationship Id="rId4" Type="http://schemas.openxmlformats.org/officeDocument/2006/relationships/slide" Target="slide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slide" Target="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2.jpeg"/><Relationship Id="rId5" Type="http://schemas.openxmlformats.org/officeDocument/2006/relationships/hyperlink" Target="mailto:Muhamadhulaefi.2021@student.uny.ac.id" TargetMode="External"/><Relationship Id="rId4" Type="http://schemas.openxmlformats.org/officeDocument/2006/relationships/hyperlink" Target="mailto:muhamadhlfii26@gmail.com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1.xml"/><Relationship Id="rId4" Type="http://schemas.openxmlformats.org/officeDocument/2006/relationships/slide" Target="slide6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2.xml"/><Relationship Id="rId4" Type="http://schemas.openxmlformats.org/officeDocument/2006/relationships/slide" Target="slide6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slide" Target="slide37.xml"/><Relationship Id="rId5" Type="http://schemas.openxmlformats.org/officeDocument/2006/relationships/slide" Target="slide63.xml"/><Relationship Id="rId4" Type="http://schemas.openxmlformats.org/officeDocument/2006/relationships/slide" Target="slide6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4.xml"/><Relationship Id="rId4" Type="http://schemas.openxmlformats.org/officeDocument/2006/relationships/slide" Target="slide6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5.xml"/><Relationship Id="rId4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slide" Target="slide37.xml"/><Relationship Id="rId5" Type="http://schemas.openxmlformats.org/officeDocument/2006/relationships/slide" Target="slide66.xml"/><Relationship Id="rId4" Type="http://schemas.openxmlformats.org/officeDocument/2006/relationships/slide" Target="slide6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7.xml"/><Relationship Id="rId4" Type="http://schemas.openxmlformats.org/officeDocument/2006/relationships/slide" Target="slide6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8.xml"/><Relationship Id="rId4" Type="http://schemas.openxmlformats.org/officeDocument/2006/relationships/slide" Target="slide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9.xml"/><Relationship Id="rId5" Type="http://schemas.openxmlformats.org/officeDocument/2006/relationships/slide" Target="slide37.xml"/><Relationship Id="rId4" Type="http://schemas.openxmlformats.org/officeDocument/2006/relationships/slide" Target="slide6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0.xml"/><Relationship Id="rId5" Type="http://schemas.openxmlformats.org/officeDocument/2006/relationships/slide" Target="slide3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.xml"/><Relationship Id="rId5" Type="http://schemas.openxmlformats.org/officeDocument/2006/relationships/slide" Target="slide8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slide" Target="slide5.xml"/><Relationship Id="rId5" Type="http://schemas.openxmlformats.org/officeDocument/2006/relationships/slide" Target="slide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4"/>
          <p:cNvSpPr/>
          <p:nvPr/>
        </p:nvSpPr>
        <p:spPr>
          <a:xfrm>
            <a:off x="2213400" y="3998519"/>
            <a:ext cx="4717200" cy="774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4"/>
          <p:cNvSpPr/>
          <p:nvPr/>
        </p:nvSpPr>
        <p:spPr>
          <a:xfrm>
            <a:off x="825100" y="1074900"/>
            <a:ext cx="2678900" cy="3307942"/>
          </a:xfrm>
          <a:custGeom>
            <a:avLst/>
            <a:gdLst/>
            <a:ahLst/>
            <a:cxnLst/>
            <a:rect l="l" t="t" r="r" b="b"/>
            <a:pathLst>
              <a:path w="107156" h="127302" extrusionOk="0">
                <a:moveTo>
                  <a:pt x="54007" y="127302"/>
                </a:moveTo>
                <a:lnTo>
                  <a:pt x="0" y="127302"/>
                </a:lnTo>
                <a:lnTo>
                  <a:pt x="0" y="0"/>
                </a:lnTo>
                <a:lnTo>
                  <a:pt x="107156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513" name="Google Shape;513;p34"/>
          <p:cNvGrpSpPr/>
          <p:nvPr/>
        </p:nvGrpSpPr>
        <p:grpSpPr>
          <a:xfrm>
            <a:off x="3636181" y="0"/>
            <a:ext cx="1871637" cy="1871637"/>
            <a:chOff x="3893275" y="539400"/>
            <a:chExt cx="1357439" cy="1357439"/>
          </a:xfrm>
        </p:grpSpPr>
        <p:sp>
          <p:nvSpPr>
            <p:cNvPr id="514" name="Google Shape;514;p34"/>
            <p:cNvSpPr/>
            <p:nvPr/>
          </p:nvSpPr>
          <p:spPr>
            <a:xfrm>
              <a:off x="4221453" y="1395390"/>
              <a:ext cx="874040" cy="432804"/>
            </a:xfrm>
            <a:custGeom>
              <a:avLst/>
              <a:gdLst/>
              <a:ahLst/>
              <a:cxnLst/>
              <a:rect l="l" t="t" r="r" b="b"/>
              <a:pathLst>
                <a:path w="8914" h="4414" extrusionOk="0">
                  <a:moveTo>
                    <a:pt x="4695" y="1"/>
                  </a:moveTo>
                  <a:cubicBezTo>
                    <a:pt x="4631" y="65"/>
                    <a:pt x="4558" y="126"/>
                    <a:pt x="4478" y="183"/>
                  </a:cubicBezTo>
                  <a:cubicBezTo>
                    <a:pt x="4440" y="214"/>
                    <a:pt x="4398" y="240"/>
                    <a:pt x="4360" y="267"/>
                  </a:cubicBezTo>
                  <a:cubicBezTo>
                    <a:pt x="4185" y="377"/>
                    <a:pt x="4007" y="476"/>
                    <a:pt x="3858" y="617"/>
                  </a:cubicBezTo>
                  <a:cubicBezTo>
                    <a:pt x="3676" y="792"/>
                    <a:pt x="3512" y="826"/>
                    <a:pt x="3603" y="1062"/>
                  </a:cubicBezTo>
                  <a:cubicBezTo>
                    <a:pt x="3923" y="1910"/>
                    <a:pt x="2382" y="2473"/>
                    <a:pt x="1766" y="2572"/>
                  </a:cubicBezTo>
                  <a:cubicBezTo>
                    <a:pt x="1645" y="2592"/>
                    <a:pt x="1523" y="2602"/>
                    <a:pt x="1400" y="2602"/>
                  </a:cubicBezTo>
                  <a:cubicBezTo>
                    <a:pt x="909" y="2602"/>
                    <a:pt x="411" y="2447"/>
                    <a:pt x="12" y="2161"/>
                  </a:cubicBezTo>
                  <a:lnTo>
                    <a:pt x="12" y="2161"/>
                  </a:lnTo>
                  <a:cubicBezTo>
                    <a:pt x="1" y="2302"/>
                    <a:pt x="5" y="2439"/>
                    <a:pt x="24" y="2580"/>
                  </a:cubicBezTo>
                  <a:cubicBezTo>
                    <a:pt x="73" y="2953"/>
                    <a:pt x="241" y="3306"/>
                    <a:pt x="488" y="3592"/>
                  </a:cubicBezTo>
                  <a:cubicBezTo>
                    <a:pt x="1397" y="4113"/>
                    <a:pt x="2451" y="4413"/>
                    <a:pt x="3573" y="4413"/>
                  </a:cubicBezTo>
                  <a:cubicBezTo>
                    <a:pt x="5840" y="4413"/>
                    <a:pt x="7826" y="3196"/>
                    <a:pt x="8914" y="1378"/>
                  </a:cubicBezTo>
                  <a:lnTo>
                    <a:pt x="8914" y="1378"/>
                  </a:lnTo>
                  <a:cubicBezTo>
                    <a:pt x="8678" y="1412"/>
                    <a:pt x="8454" y="1522"/>
                    <a:pt x="8214" y="1560"/>
                  </a:cubicBezTo>
                  <a:cubicBezTo>
                    <a:pt x="8138" y="1574"/>
                    <a:pt x="8061" y="1580"/>
                    <a:pt x="7985" y="1580"/>
                  </a:cubicBezTo>
                  <a:cubicBezTo>
                    <a:pt x="7564" y="1580"/>
                    <a:pt x="7149" y="1389"/>
                    <a:pt x="6791" y="1153"/>
                  </a:cubicBezTo>
                  <a:cubicBezTo>
                    <a:pt x="6719" y="1104"/>
                    <a:pt x="6650" y="1054"/>
                    <a:pt x="6582" y="1005"/>
                  </a:cubicBezTo>
                  <a:cubicBezTo>
                    <a:pt x="6525" y="963"/>
                    <a:pt x="6464" y="918"/>
                    <a:pt x="6407" y="872"/>
                  </a:cubicBezTo>
                  <a:lnTo>
                    <a:pt x="6403" y="872"/>
                  </a:lnTo>
                  <a:cubicBezTo>
                    <a:pt x="6126" y="659"/>
                    <a:pt x="5855" y="446"/>
                    <a:pt x="5547" y="282"/>
                  </a:cubicBezTo>
                  <a:cubicBezTo>
                    <a:pt x="5239" y="115"/>
                    <a:pt x="5038" y="43"/>
                    <a:pt x="4695" y="1"/>
                  </a:cubicBezTo>
                  <a:close/>
                </a:path>
              </a:pathLst>
            </a:custGeom>
            <a:solidFill>
              <a:srgbClr val="FFE7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3893275" y="539400"/>
              <a:ext cx="1357439" cy="1357439"/>
            </a:xfrm>
            <a:custGeom>
              <a:avLst/>
              <a:gdLst/>
              <a:ahLst/>
              <a:cxnLst/>
              <a:rect l="l" t="t" r="r" b="b"/>
              <a:pathLst>
                <a:path w="13844" h="13844" extrusionOk="0">
                  <a:moveTo>
                    <a:pt x="6920" y="700"/>
                  </a:moveTo>
                  <a:cubicBezTo>
                    <a:pt x="7270" y="700"/>
                    <a:pt x="7612" y="727"/>
                    <a:pt x="7947" y="784"/>
                  </a:cubicBezTo>
                  <a:cubicBezTo>
                    <a:pt x="8518" y="879"/>
                    <a:pt x="9062" y="1050"/>
                    <a:pt x="9571" y="1290"/>
                  </a:cubicBezTo>
                  <a:cubicBezTo>
                    <a:pt x="11679" y="2287"/>
                    <a:pt x="13143" y="4436"/>
                    <a:pt x="13143" y="6920"/>
                  </a:cubicBezTo>
                  <a:cubicBezTo>
                    <a:pt x="13143" y="8084"/>
                    <a:pt x="12820" y="9176"/>
                    <a:pt x="12261" y="10108"/>
                  </a:cubicBezTo>
                  <a:cubicBezTo>
                    <a:pt x="11173" y="11926"/>
                    <a:pt x="9187" y="13143"/>
                    <a:pt x="6920" y="13143"/>
                  </a:cubicBezTo>
                  <a:cubicBezTo>
                    <a:pt x="5798" y="13143"/>
                    <a:pt x="4744" y="12843"/>
                    <a:pt x="3835" y="12322"/>
                  </a:cubicBezTo>
                  <a:cubicBezTo>
                    <a:pt x="1963" y="11249"/>
                    <a:pt x="696" y="9229"/>
                    <a:pt x="696" y="6920"/>
                  </a:cubicBezTo>
                  <a:cubicBezTo>
                    <a:pt x="696" y="4687"/>
                    <a:pt x="1880" y="2728"/>
                    <a:pt x="3652" y="1628"/>
                  </a:cubicBezTo>
                  <a:cubicBezTo>
                    <a:pt x="4599" y="1039"/>
                    <a:pt x="5722" y="700"/>
                    <a:pt x="6920" y="700"/>
                  </a:cubicBezTo>
                  <a:close/>
                  <a:moveTo>
                    <a:pt x="6920" y="0"/>
                  </a:moveTo>
                  <a:cubicBezTo>
                    <a:pt x="3097" y="0"/>
                    <a:pt x="0" y="3097"/>
                    <a:pt x="0" y="6920"/>
                  </a:cubicBezTo>
                  <a:cubicBezTo>
                    <a:pt x="0" y="10743"/>
                    <a:pt x="3097" y="13843"/>
                    <a:pt x="6920" y="13843"/>
                  </a:cubicBezTo>
                  <a:cubicBezTo>
                    <a:pt x="10743" y="13843"/>
                    <a:pt x="13843" y="10743"/>
                    <a:pt x="13843" y="6920"/>
                  </a:cubicBezTo>
                  <a:cubicBezTo>
                    <a:pt x="13843" y="3097"/>
                    <a:pt x="10743" y="0"/>
                    <a:pt x="692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4681805" y="1300966"/>
              <a:ext cx="167572" cy="179926"/>
            </a:xfrm>
            <a:custGeom>
              <a:avLst/>
              <a:gdLst/>
              <a:ahLst/>
              <a:cxnLst/>
              <a:rect l="l" t="t" r="r" b="b"/>
              <a:pathLst>
                <a:path w="1709" h="1835" extrusionOk="0">
                  <a:moveTo>
                    <a:pt x="540" y="0"/>
                  </a:moveTo>
                  <a:cubicBezTo>
                    <a:pt x="519" y="0"/>
                    <a:pt x="505" y="6"/>
                    <a:pt x="483" y="13"/>
                  </a:cubicBezTo>
                  <a:cubicBezTo>
                    <a:pt x="434" y="359"/>
                    <a:pt x="293" y="682"/>
                    <a:pt x="0" y="964"/>
                  </a:cubicBezTo>
                  <a:cubicBezTo>
                    <a:pt x="343" y="1006"/>
                    <a:pt x="544" y="1078"/>
                    <a:pt x="852" y="1245"/>
                  </a:cubicBezTo>
                  <a:cubicBezTo>
                    <a:pt x="1160" y="1408"/>
                    <a:pt x="1429" y="1621"/>
                    <a:pt x="1706" y="1833"/>
                  </a:cubicBezTo>
                  <a:lnTo>
                    <a:pt x="1706" y="1833"/>
                  </a:lnTo>
                  <a:cubicBezTo>
                    <a:pt x="1499" y="1673"/>
                    <a:pt x="1461" y="1427"/>
                    <a:pt x="1510" y="1181"/>
                  </a:cubicBezTo>
                  <a:cubicBezTo>
                    <a:pt x="1552" y="968"/>
                    <a:pt x="1625" y="747"/>
                    <a:pt x="1560" y="541"/>
                  </a:cubicBezTo>
                  <a:cubicBezTo>
                    <a:pt x="1499" y="347"/>
                    <a:pt x="1332" y="203"/>
                    <a:pt x="1145" y="127"/>
                  </a:cubicBezTo>
                  <a:cubicBezTo>
                    <a:pt x="963" y="47"/>
                    <a:pt x="757" y="24"/>
                    <a:pt x="556" y="1"/>
                  </a:cubicBezTo>
                  <a:cubicBezTo>
                    <a:pt x="550" y="1"/>
                    <a:pt x="545" y="0"/>
                    <a:pt x="540" y="0"/>
                  </a:cubicBezTo>
                  <a:close/>
                  <a:moveTo>
                    <a:pt x="1706" y="1833"/>
                  </a:moveTo>
                  <a:cubicBezTo>
                    <a:pt x="1707" y="1834"/>
                    <a:pt x="1708" y="1834"/>
                    <a:pt x="1708" y="1835"/>
                  </a:cubicBezTo>
                  <a:cubicBezTo>
                    <a:pt x="1708" y="1834"/>
                    <a:pt x="1707" y="1834"/>
                    <a:pt x="1706" y="1833"/>
                  </a:cubicBezTo>
                  <a:close/>
                </a:path>
              </a:pathLst>
            </a:custGeom>
            <a:solidFill>
              <a:srgbClr val="FFF4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4089476" y="608036"/>
              <a:ext cx="645774" cy="1042494"/>
            </a:xfrm>
            <a:custGeom>
              <a:avLst/>
              <a:gdLst/>
              <a:ahLst/>
              <a:cxnLst/>
              <a:rect l="l" t="t" r="r" b="b"/>
              <a:pathLst>
                <a:path w="6586" h="10632" extrusionOk="0">
                  <a:moveTo>
                    <a:pt x="4919" y="0"/>
                  </a:moveTo>
                  <a:cubicBezTo>
                    <a:pt x="3721" y="0"/>
                    <a:pt x="2598" y="339"/>
                    <a:pt x="1651" y="928"/>
                  </a:cubicBezTo>
                  <a:cubicBezTo>
                    <a:pt x="1781" y="2218"/>
                    <a:pt x="1826" y="3515"/>
                    <a:pt x="1484" y="4755"/>
                  </a:cubicBezTo>
                  <a:cubicBezTo>
                    <a:pt x="1046" y="6338"/>
                    <a:pt x="0" y="8016"/>
                    <a:pt x="738" y="9480"/>
                  </a:cubicBezTo>
                  <a:cubicBezTo>
                    <a:pt x="883" y="9769"/>
                    <a:pt x="1100" y="10005"/>
                    <a:pt x="1358" y="10191"/>
                  </a:cubicBezTo>
                  <a:cubicBezTo>
                    <a:pt x="1757" y="10477"/>
                    <a:pt x="2255" y="10632"/>
                    <a:pt x="2746" y="10632"/>
                  </a:cubicBezTo>
                  <a:cubicBezTo>
                    <a:pt x="2869" y="10632"/>
                    <a:pt x="2991" y="10622"/>
                    <a:pt x="3112" y="10602"/>
                  </a:cubicBezTo>
                  <a:cubicBezTo>
                    <a:pt x="3728" y="10503"/>
                    <a:pt x="5269" y="9940"/>
                    <a:pt x="4949" y="9092"/>
                  </a:cubicBezTo>
                  <a:cubicBezTo>
                    <a:pt x="4858" y="8856"/>
                    <a:pt x="5022" y="8822"/>
                    <a:pt x="5204" y="8647"/>
                  </a:cubicBezTo>
                  <a:cubicBezTo>
                    <a:pt x="5353" y="8506"/>
                    <a:pt x="5531" y="8407"/>
                    <a:pt x="5706" y="8297"/>
                  </a:cubicBezTo>
                  <a:cubicBezTo>
                    <a:pt x="5744" y="8270"/>
                    <a:pt x="5786" y="8244"/>
                    <a:pt x="5824" y="8213"/>
                  </a:cubicBezTo>
                  <a:cubicBezTo>
                    <a:pt x="5904" y="8156"/>
                    <a:pt x="5977" y="8095"/>
                    <a:pt x="6041" y="8031"/>
                  </a:cubicBezTo>
                  <a:cubicBezTo>
                    <a:pt x="6334" y="7749"/>
                    <a:pt x="6475" y="7426"/>
                    <a:pt x="6524" y="7080"/>
                  </a:cubicBezTo>
                  <a:cubicBezTo>
                    <a:pt x="6585" y="6642"/>
                    <a:pt x="6501" y="6171"/>
                    <a:pt x="6391" y="5699"/>
                  </a:cubicBezTo>
                  <a:cubicBezTo>
                    <a:pt x="5961" y="3880"/>
                    <a:pt x="5630" y="1963"/>
                    <a:pt x="5942" y="99"/>
                  </a:cubicBezTo>
                  <a:lnTo>
                    <a:pt x="5946" y="84"/>
                  </a:lnTo>
                  <a:cubicBezTo>
                    <a:pt x="5611" y="27"/>
                    <a:pt x="5269" y="0"/>
                    <a:pt x="4919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4639446" y="617265"/>
              <a:ext cx="307100" cy="877864"/>
            </a:xfrm>
            <a:custGeom>
              <a:avLst/>
              <a:gdLst/>
              <a:ahLst/>
              <a:cxnLst/>
              <a:rect l="l" t="t" r="r" b="b"/>
              <a:pathLst>
                <a:path w="3132" h="8953" extrusionOk="0">
                  <a:moveTo>
                    <a:pt x="316" y="1"/>
                  </a:moveTo>
                  <a:lnTo>
                    <a:pt x="312" y="16"/>
                  </a:lnTo>
                  <a:cubicBezTo>
                    <a:pt x="0" y="1880"/>
                    <a:pt x="331" y="3797"/>
                    <a:pt x="761" y="5616"/>
                  </a:cubicBezTo>
                  <a:cubicBezTo>
                    <a:pt x="871" y="6088"/>
                    <a:pt x="955" y="6559"/>
                    <a:pt x="894" y="6997"/>
                  </a:cubicBezTo>
                  <a:cubicBezTo>
                    <a:pt x="916" y="6990"/>
                    <a:pt x="930" y="6984"/>
                    <a:pt x="951" y="6984"/>
                  </a:cubicBezTo>
                  <a:cubicBezTo>
                    <a:pt x="956" y="6984"/>
                    <a:pt x="961" y="6985"/>
                    <a:pt x="967" y="6985"/>
                  </a:cubicBezTo>
                  <a:cubicBezTo>
                    <a:pt x="1168" y="7008"/>
                    <a:pt x="1374" y="7031"/>
                    <a:pt x="1556" y="7111"/>
                  </a:cubicBezTo>
                  <a:cubicBezTo>
                    <a:pt x="1743" y="7187"/>
                    <a:pt x="1910" y="7331"/>
                    <a:pt x="1971" y="7525"/>
                  </a:cubicBezTo>
                  <a:cubicBezTo>
                    <a:pt x="2036" y="7731"/>
                    <a:pt x="1963" y="7952"/>
                    <a:pt x="1921" y="8165"/>
                  </a:cubicBezTo>
                  <a:cubicBezTo>
                    <a:pt x="1872" y="8412"/>
                    <a:pt x="1910" y="8659"/>
                    <a:pt x="2119" y="8819"/>
                  </a:cubicBezTo>
                  <a:lnTo>
                    <a:pt x="2123" y="8819"/>
                  </a:lnTo>
                  <a:cubicBezTo>
                    <a:pt x="2180" y="8865"/>
                    <a:pt x="2241" y="8910"/>
                    <a:pt x="2298" y="8952"/>
                  </a:cubicBezTo>
                  <a:cubicBezTo>
                    <a:pt x="2599" y="8731"/>
                    <a:pt x="2888" y="8435"/>
                    <a:pt x="3002" y="8073"/>
                  </a:cubicBezTo>
                  <a:cubicBezTo>
                    <a:pt x="3131" y="7666"/>
                    <a:pt x="3124" y="7206"/>
                    <a:pt x="3047" y="6791"/>
                  </a:cubicBezTo>
                  <a:cubicBezTo>
                    <a:pt x="2895" y="5954"/>
                    <a:pt x="2481" y="5194"/>
                    <a:pt x="2226" y="4387"/>
                  </a:cubicBezTo>
                  <a:cubicBezTo>
                    <a:pt x="1845" y="3162"/>
                    <a:pt x="1815" y="1804"/>
                    <a:pt x="1940" y="507"/>
                  </a:cubicBezTo>
                  <a:cubicBezTo>
                    <a:pt x="1431" y="267"/>
                    <a:pt x="887" y="96"/>
                    <a:pt x="316" y="1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4819371" y="665788"/>
              <a:ext cx="362696" cy="884630"/>
            </a:xfrm>
            <a:custGeom>
              <a:avLst/>
              <a:gdLst/>
              <a:ahLst/>
              <a:cxnLst/>
              <a:rect l="l" t="t" r="r" b="b"/>
              <a:pathLst>
                <a:path w="3699" h="9022" extrusionOk="0">
                  <a:moveTo>
                    <a:pt x="126" y="1"/>
                  </a:moveTo>
                  <a:cubicBezTo>
                    <a:pt x="1" y="1298"/>
                    <a:pt x="31" y="2656"/>
                    <a:pt x="412" y="3881"/>
                  </a:cubicBezTo>
                  <a:cubicBezTo>
                    <a:pt x="667" y="4688"/>
                    <a:pt x="1081" y="5448"/>
                    <a:pt x="1233" y="6285"/>
                  </a:cubicBezTo>
                  <a:cubicBezTo>
                    <a:pt x="1310" y="6700"/>
                    <a:pt x="1317" y="7160"/>
                    <a:pt x="1188" y="7567"/>
                  </a:cubicBezTo>
                  <a:cubicBezTo>
                    <a:pt x="1074" y="7929"/>
                    <a:pt x="785" y="8225"/>
                    <a:pt x="484" y="8446"/>
                  </a:cubicBezTo>
                  <a:cubicBezTo>
                    <a:pt x="552" y="8495"/>
                    <a:pt x="621" y="8545"/>
                    <a:pt x="693" y="8594"/>
                  </a:cubicBezTo>
                  <a:cubicBezTo>
                    <a:pt x="1051" y="8830"/>
                    <a:pt x="1466" y="9021"/>
                    <a:pt x="1887" y="9021"/>
                  </a:cubicBezTo>
                  <a:cubicBezTo>
                    <a:pt x="1963" y="9021"/>
                    <a:pt x="2040" y="9015"/>
                    <a:pt x="2116" y="9001"/>
                  </a:cubicBezTo>
                  <a:cubicBezTo>
                    <a:pt x="2356" y="8963"/>
                    <a:pt x="2580" y="8853"/>
                    <a:pt x="2816" y="8819"/>
                  </a:cubicBezTo>
                  <a:cubicBezTo>
                    <a:pt x="3375" y="7887"/>
                    <a:pt x="3698" y="6795"/>
                    <a:pt x="3698" y="5631"/>
                  </a:cubicBezTo>
                  <a:cubicBezTo>
                    <a:pt x="3698" y="3147"/>
                    <a:pt x="2234" y="998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961519" y="699028"/>
              <a:ext cx="307787" cy="1048573"/>
            </a:xfrm>
            <a:custGeom>
              <a:avLst/>
              <a:gdLst/>
              <a:ahLst/>
              <a:cxnLst/>
              <a:rect l="l" t="t" r="r" b="b"/>
              <a:pathLst>
                <a:path w="3139" h="10694" extrusionOk="0">
                  <a:moveTo>
                    <a:pt x="2956" y="0"/>
                  </a:moveTo>
                  <a:lnTo>
                    <a:pt x="2956" y="0"/>
                  </a:lnTo>
                  <a:cubicBezTo>
                    <a:pt x="1184" y="1100"/>
                    <a:pt x="0" y="3059"/>
                    <a:pt x="0" y="5292"/>
                  </a:cubicBezTo>
                  <a:cubicBezTo>
                    <a:pt x="0" y="7601"/>
                    <a:pt x="1267" y="9621"/>
                    <a:pt x="3139" y="10694"/>
                  </a:cubicBezTo>
                  <a:cubicBezTo>
                    <a:pt x="2892" y="10408"/>
                    <a:pt x="2724" y="10055"/>
                    <a:pt x="2675" y="9682"/>
                  </a:cubicBezTo>
                  <a:cubicBezTo>
                    <a:pt x="2656" y="9541"/>
                    <a:pt x="2652" y="9404"/>
                    <a:pt x="2663" y="9263"/>
                  </a:cubicBezTo>
                  <a:cubicBezTo>
                    <a:pt x="2405" y="9077"/>
                    <a:pt x="2188" y="8841"/>
                    <a:pt x="2043" y="8552"/>
                  </a:cubicBezTo>
                  <a:cubicBezTo>
                    <a:pt x="1305" y="7088"/>
                    <a:pt x="2351" y="5410"/>
                    <a:pt x="2789" y="3827"/>
                  </a:cubicBezTo>
                  <a:cubicBezTo>
                    <a:pt x="3131" y="2587"/>
                    <a:pt x="3086" y="1290"/>
                    <a:pt x="295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4089476" y="617743"/>
              <a:ext cx="645774" cy="1039651"/>
            </a:xfrm>
            <a:custGeom>
              <a:avLst/>
              <a:gdLst/>
              <a:ahLst/>
              <a:cxnLst/>
              <a:rect l="l" t="t" r="r" b="b"/>
              <a:pathLst>
                <a:path w="6586" h="10603" fill="none" extrusionOk="0">
                  <a:moveTo>
                    <a:pt x="1651" y="829"/>
                  </a:moveTo>
                  <a:lnTo>
                    <a:pt x="1651" y="829"/>
                  </a:lnTo>
                  <a:cubicBezTo>
                    <a:pt x="1781" y="2119"/>
                    <a:pt x="1826" y="3416"/>
                    <a:pt x="1484" y="4656"/>
                  </a:cubicBezTo>
                  <a:cubicBezTo>
                    <a:pt x="1046" y="6239"/>
                    <a:pt x="0" y="7917"/>
                    <a:pt x="738" y="9381"/>
                  </a:cubicBezTo>
                  <a:cubicBezTo>
                    <a:pt x="883" y="9670"/>
                    <a:pt x="1100" y="9906"/>
                    <a:pt x="1358" y="10092"/>
                  </a:cubicBezTo>
                  <a:cubicBezTo>
                    <a:pt x="1857" y="10450"/>
                    <a:pt x="2511" y="10602"/>
                    <a:pt x="3112" y="10503"/>
                  </a:cubicBezTo>
                  <a:cubicBezTo>
                    <a:pt x="3728" y="10404"/>
                    <a:pt x="5269" y="9841"/>
                    <a:pt x="4949" y="8993"/>
                  </a:cubicBezTo>
                  <a:cubicBezTo>
                    <a:pt x="4858" y="8757"/>
                    <a:pt x="5022" y="8723"/>
                    <a:pt x="5204" y="8548"/>
                  </a:cubicBezTo>
                  <a:cubicBezTo>
                    <a:pt x="5353" y="8407"/>
                    <a:pt x="5531" y="8308"/>
                    <a:pt x="5706" y="8198"/>
                  </a:cubicBezTo>
                  <a:cubicBezTo>
                    <a:pt x="5744" y="8171"/>
                    <a:pt x="5786" y="8145"/>
                    <a:pt x="5824" y="8114"/>
                  </a:cubicBezTo>
                  <a:cubicBezTo>
                    <a:pt x="5904" y="8057"/>
                    <a:pt x="5977" y="7996"/>
                    <a:pt x="6041" y="7932"/>
                  </a:cubicBezTo>
                  <a:cubicBezTo>
                    <a:pt x="6334" y="7650"/>
                    <a:pt x="6475" y="7327"/>
                    <a:pt x="6524" y="6981"/>
                  </a:cubicBezTo>
                  <a:cubicBezTo>
                    <a:pt x="6585" y="6543"/>
                    <a:pt x="6501" y="6072"/>
                    <a:pt x="6391" y="5600"/>
                  </a:cubicBezTo>
                  <a:cubicBezTo>
                    <a:pt x="5961" y="3781"/>
                    <a:pt x="5630" y="1864"/>
                    <a:pt x="5942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4679550" y="1394997"/>
              <a:ext cx="169827" cy="85894"/>
            </a:xfrm>
            <a:custGeom>
              <a:avLst/>
              <a:gdLst/>
              <a:ahLst/>
              <a:cxnLst/>
              <a:rect l="l" t="t" r="r" b="b"/>
              <a:pathLst>
                <a:path w="1732" h="876" fill="none" extrusionOk="0">
                  <a:moveTo>
                    <a:pt x="1731" y="876"/>
                  </a:moveTo>
                  <a:cubicBezTo>
                    <a:pt x="1454" y="663"/>
                    <a:pt x="1183" y="450"/>
                    <a:pt x="875" y="286"/>
                  </a:cubicBezTo>
                  <a:cubicBezTo>
                    <a:pt x="567" y="119"/>
                    <a:pt x="366" y="47"/>
                    <a:pt x="23" y="5"/>
                  </a:cubicBezTo>
                  <a:cubicBezTo>
                    <a:pt x="16" y="5"/>
                    <a:pt x="8" y="5"/>
                    <a:pt x="0" y="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4849669" y="1480792"/>
              <a:ext cx="245818" cy="76187"/>
            </a:xfrm>
            <a:custGeom>
              <a:avLst/>
              <a:gdLst/>
              <a:ahLst/>
              <a:cxnLst/>
              <a:rect l="l" t="t" r="r" b="b"/>
              <a:pathLst>
                <a:path w="2507" h="777" fill="none" extrusionOk="0">
                  <a:moveTo>
                    <a:pt x="2507" y="507"/>
                  </a:moveTo>
                  <a:cubicBezTo>
                    <a:pt x="2271" y="541"/>
                    <a:pt x="2047" y="651"/>
                    <a:pt x="1807" y="689"/>
                  </a:cubicBezTo>
                  <a:cubicBezTo>
                    <a:pt x="1309" y="777"/>
                    <a:pt x="806" y="560"/>
                    <a:pt x="384" y="282"/>
                  </a:cubicBezTo>
                  <a:cubicBezTo>
                    <a:pt x="312" y="233"/>
                    <a:pt x="243" y="183"/>
                    <a:pt x="175" y="134"/>
                  </a:cubicBezTo>
                  <a:cubicBezTo>
                    <a:pt x="118" y="92"/>
                    <a:pt x="57" y="47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4221453" y="1606495"/>
              <a:ext cx="47850" cy="141098"/>
            </a:xfrm>
            <a:custGeom>
              <a:avLst/>
              <a:gdLst/>
              <a:ahLst/>
              <a:cxnLst/>
              <a:rect l="l" t="t" r="r" b="b"/>
              <a:pathLst>
                <a:path w="488" h="1439" fill="none" extrusionOk="0">
                  <a:moveTo>
                    <a:pt x="12" y="1"/>
                  </a:moveTo>
                  <a:cubicBezTo>
                    <a:pt x="12" y="5"/>
                    <a:pt x="12" y="5"/>
                    <a:pt x="12" y="8"/>
                  </a:cubicBezTo>
                  <a:cubicBezTo>
                    <a:pt x="1" y="149"/>
                    <a:pt x="5" y="286"/>
                    <a:pt x="24" y="427"/>
                  </a:cubicBezTo>
                  <a:cubicBezTo>
                    <a:pt x="73" y="800"/>
                    <a:pt x="241" y="1153"/>
                    <a:pt x="488" y="1439"/>
                  </a:cubicBezTo>
                  <a:lnTo>
                    <a:pt x="488" y="1439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4727693" y="1300672"/>
              <a:ext cx="124625" cy="182476"/>
            </a:xfrm>
            <a:custGeom>
              <a:avLst/>
              <a:gdLst/>
              <a:ahLst/>
              <a:cxnLst/>
              <a:rect l="l" t="t" r="r" b="b"/>
              <a:pathLst>
                <a:path w="1271" h="1861" fill="none" extrusionOk="0">
                  <a:moveTo>
                    <a:pt x="1271" y="1861"/>
                  </a:moveTo>
                  <a:cubicBezTo>
                    <a:pt x="1263" y="1853"/>
                    <a:pt x="1252" y="1845"/>
                    <a:pt x="1244" y="1838"/>
                  </a:cubicBezTo>
                  <a:cubicBezTo>
                    <a:pt x="1240" y="1838"/>
                    <a:pt x="1240" y="1838"/>
                    <a:pt x="1240" y="1838"/>
                  </a:cubicBezTo>
                  <a:cubicBezTo>
                    <a:pt x="1031" y="1678"/>
                    <a:pt x="993" y="1431"/>
                    <a:pt x="1042" y="1184"/>
                  </a:cubicBezTo>
                  <a:cubicBezTo>
                    <a:pt x="1084" y="971"/>
                    <a:pt x="1157" y="750"/>
                    <a:pt x="1092" y="544"/>
                  </a:cubicBezTo>
                  <a:cubicBezTo>
                    <a:pt x="1031" y="350"/>
                    <a:pt x="864" y="206"/>
                    <a:pt x="677" y="130"/>
                  </a:cubicBezTo>
                  <a:cubicBezTo>
                    <a:pt x="495" y="50"/>
                    <a:pt x="289" y="27"/>
                    <a:pt x="88" y="4"/>
                  </a:cubicBezTo>
                  <a:cubicBezTo>
                    <a:pt x="57" y="0"/>
                    <a:pt x="42" y="8"/>
                    <a:pt x="15" y="16"/>
                  </a:cubicBezTo>
                  <a:cubicBezTo>
                    <a:pt x="8" y="16"/>
                    <a:pt x="4" y="19"/>
                    <a:pt x="0" y="19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4819371" y="665788"/>
              <a:ext cx="129233" cy="828544"/>
            </a:xfrm>
            <a:custGeom>
              <a:avLst/>
              <a:gdLst/>
              <a:ahLst/>
              <a:cxnLst/>
              <a:rect l="l" t="t" r="r" b="b"/>
              <a:pathLst>
                <a:path w="1318" h="8450" fill="none" extrusionOk="0">
                  <a:moveTo>
                    <a:pt x="480" y="8450"/>
                  </a:moveTo>
                  <a:cubicBezTo>
                    <a:pt x="484" y="8446"/>
                    <a:pt x="484" y="8446"/>
                    <a:pt x="484" y="8446"/>
                  </a:cubicBezTo>
                  <a:cubicBezTo>
                    <a:pt x="785" y="8225"/>
                    <a:pt x="1074" y="7929"/>
                    <a:pt x="1188" y="7567"/>
                  </a:cubicBezTo>
                  <a:cubicBezTo>
                    <a:pt x="1317" y="7160"/>
                    <a:pt x="1310" y="6700"/>
                    <a:pt x="1233" y="6285"/>
                  </a:cubicBezTo>
                  <a:cubicBezTo>
                    <a:pt x="1081" y="5448"/>
                    <a:pt x="667" y="4688"/>
                    <a:pt x="412" y="3881"/>
                  </a:cubicBezTo>
                  <a:cubicBezTo>
                    <a:pt x="31" y="2656"/>
                    <a:pt x="1" y="1298"/>
                    <a:pt x="126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4798192" y="1099274"/>
              <a:ext cx="10492" cy="40692"/>
            </a:xfrm>
            <a:custGeom>
              <a:avLst/>
              <a:gdLst/>
              <a:ahLst/>
              <a:cxnLst/>
              <a:rect l="l" t="t" r="r" b="b"/>
              <a:pathLst>
                <a:path w="107" h="415" fill="none" extrusionOk="0">
                  <a:moveTo>
                    <a:pt x="107" y="0"/>
                  </a:moveTo>
                  <a:cubicBezTo>
                    <a:pt x="76" y="137"/>
                    <a:pt x="42" y="278"/>
                    <a:pt x="0" y="4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4813783" y="1108589"/>
              <a:ext cx="14708" cy="42261"/>
            </a:xfrm>
            <a:custGeom>
              <a:avLst/>
              <a:gdLst/>
              <a:ahLst/>
              <a:cxnLst/>
              <a:rect l="l" t="t" r="r" b="b"/>
              <a:pathLst>
                <a:path w="150" h="431" fill="none" extrusionOk="0">
                  <a:moveTo>
                    <a:pt x="149" y="0"/>
                  </a:moveTo>
                  <a:cubicBezTo>
                    <a:pt x="100" y="141"/>
                    <a:pt x="50" y="286"/>
                    <a:pt x="1" y="43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4636996" y="1153300"/>
              <a:ext cx="24023" cy="40398"/>
            </a:xfrm>
            <a:custGeom>
              <a:avLst/>
              <a:gdLst/>
              <a:ahLst/>
              <a:cxnLst/>
              <a:rect l="l" t="t" r="r" b="b"/>
              <a:pathLst>
                <a:path w="245" h="412" fill="none" extrusionOk="0">
                  <a:moveTo>
                    <a:pt x="1" y="1"/>
                  </a:moveTo>
                  <a:cubicBezTo>
                    <a:pt x="81" y="138"/>
                    <a:pt x="164" y="275"/>
                    <a:pt x="244" y="41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4653076" y="1133984"/>
              <a:ext cx="16865" cy="29514"/>
            </a:xfrm>
            <a:custGeom>
              <a:avLst/>
              <a:gdLst/>
              <a:ahLst/>
              <a:cxnLst/>
              <a:rect l="l" t="t" r="r" b="b"/>
              <a:pathLst>
                <a:path w="172" h="301" fill="none" extrusionOk="0">
                  <a:moveTo>
                    <a:pt x="0" y="0"/>
                  </a:moveTo>
                  <a:cubicBezTo>
                    <a:pt x="57" y="99"/>
                    <a:pt x="114" y="202"/>
                    <a:pt x="171" y="30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4200961" y="1441278"/>
              <a:ext cx="117271" cy="110505"/>
            </a:xfrm>
            <a:custGeom>
              <a:avLst/>
              <a:gdLst/>
              <a:ahLst/>
              <a:cxnLst/>
              <a:rect l="l" t="t" r="r" b="b"/>
              <a:pathLst>
                <a:path w="1196" h="1127" fill="none" extrusionOk="0">
                  <a:moveTo>
                    <a:pt x="1" y="1"/>
                  </a:moveTo>
                  <a:cubicBezTo>
                    <a:pt x="84" y="586"/>
                    <a:pt x="606" y="1081"/>
                    <a:pt x="1195" y="112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34"/>
          <p:cNvSpPr/>
          <p:nvPr/>
        </p:nvSpPr>
        <p:spPr>
          <a:xfrm flipH="1">
            <a:off x="5639525" y="1074900"/>
            <a:ext cx="2678900" cy="3307942"/>
          </a:xfrm>
          <a:custGeom>
            <a:avLst/>
            <a:gdLst/>
            <a:ahLst/>
            <a:cxnLst/>
            <a:rect l="l" t="t" r="r" b="b"/>
            <a:pathLst>
              <a:path w="107156" h="127302" extrusionOk="0">
                <a:moveTo>
                  <a:pt x="54007" y="127302"/>
                </a:moveTo>
                <a:lnTo>
                  <a:pt x="0" y="127302"/>
                </a:lnTo>
                <a:lnTo>
                  <a:pt x="0" y="0"/>
                </a:lnTo>
                <a:lnTo>
                  <a:pt x="107156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37" name="Google Shape;537;p34"/>
          <p:cNvSpPr/>
          <p:nvPr/>
        </p:nvSpPr>
        <p:spPr>
          <a:xfrm rot="-137667">
            <a:off x="7791194" y="274866"/>
            <a:ext cx="306921" cy="608826"/>
          </a:xfrm>
          <a:custGeom>
            <a:avLst/>
            <a:gdLst/>
            <a:ahLst/>
            <a:cxnLst/>
            <a:rect l="l" t="t" r="r" b="b"/>
            <a:pathLst>
              <a:path w="1040" h="2063" extrusionOk="0">
                <a:moveTo>
                  <a:pt x="727" y="0"/>
                </a:moveTo>
                <a:lnTo>
                  <a:pt x="1" y="1195"/>
                </a:lnTo>
                <a:lnTo>
                  <a:pt x="438" y="1195"/>
                </a:lnTo>
                <a:lnTo>
                  <a:pt x="324" y="2062"/>
                </a:lnTo>
                <a:lnTo>
                  <a:pt x="1039" y="845"/>
                </a:lnTo>
                <a:lnTo>
                  <a:pt x="602" y="845"/>
                </a:lnTo>
                <a:lnTo>
                  <a:pt x="727" y="0"/>
                </a:lnTo>
                <a:close/>
              </a:path>
            </a:pathLst>
          </a:custGeom>
          <a:solidFill>
            <a:srgbClr val="FFDD6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4"/>
          <p:cNvSpPr/>
          <p:nvPr/>
        </p:nvSpPr>
        <p:spPr>
          <a:xfrm rot="-8237656">
            <a:off x="574333" y="4483105"/>
            <a:ext cx="306921" cy="608824"/>
          </a:xfrm>
          <a:custGeom>
            <a:avLst/>
            <a:gdLst/>
            <a:ahLst/>
            <a:cxnLst/>
            <a:rect l="l" t="t" r="r" b="b"/>
            <a:pathLst>
              <a:path w="1040" h="2063" extrusionOk="0">
                <a:moveTo>
                  <a:pt x="727" y="0"/>
                </a:moveTo>
                <a:lnTo>
                  <a:pt x="1" y="1195"/>
                </a:lnTo>
                <a:lnTo>
                  <a:pt x="438" y="1195"/>
                </a:lnTo>
                <a:lnTo>
                  <a:pt x="324" y="2062"/>
                </a:lnTo>
                <a:lnTo>
                  <a:pt x="1039" y="845"/>
                </a:lnTo>
                <a:lnTo>
                  <a:pt x="602" y="845"/>
                </a:lnTo>
                <a:lnTo>
                  <a:pt x="727" y="0"/>
                </a:lnTo>
                <a:close/>
              </a:path>
            </a:pathLst>
          </a:custGeom>
          <a:solidFill>
            <a:srgbClr val="FFDD6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4"/>
          <p:cNvSpPr txBox="1">
            <a:spLocks noGrp="1"/>
          </p:cNvSpPr>
          <p:nvPr>
            <p:ph type="ctrTitle"/>
          </p:nvPr>
        </p:nvSpPr>
        <p:spPr>
          <a:xfrm>
            <a:off x="874525" y="2282551"/>
            <a:ext cx="7443900" cy="1863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d-ID" sz="3600" b="1" dirty="0">
                <a:solidFill>
                  <a:schemeClr val="lt1"/>
                </a:solidFill>
                <a:latin typeface="Montserrat" panose="00000500000000000000" pitchFamily="2" charset="0"/>
              </a:rPr>
            </a:br>
            <a:br>
              <a:rPr lang="id-ID" sz="3600" b="1" dirty="0">
                <a:solidFill>
                  <a:schemeClr val="lt1"/>
                </a:solidFill>
                <a:latin typeface="Montserrat" panose="00000500000000000000" pitchFamily="2" charset="0"/>
              </a:rPr>
            </a:br>
            <a:r>
              <a:rPr lang="id-ID" sz="5400" b="1" dirty="0">
                <a:solidFill>
                  <a:schemeClr val="lt1"/>
                </a:solidFill>
                <a:latin typeface="Chiller" panose="04020404031007020602" pitchFamily="82" charset="0"/>
              </a:rPr>
              <a:t>ILMU PENGETAHUAN ALAM</a:t>
            </a:r>
            <a:br>
              <a:rPr lang="id-ID" sz="5400" b="1" dirty="0">
                <a:solidFill>
                  <a:schemeClr val="lt1"/>
                </a:solidFill>
                <a:latin typeface="Chiller" panose="04020404031007020602" pitchFamily="82" charset="0"/>
              </a:rPr>
            </a:br>
            <a:r>
              <a:rPr lang="id-ID" sz="5400" b="1" dirty="0">
                <a:solidFill>
                  <a:schemeClr val="lt1"/>
                </a:solidFill>
                <a:latin typeface="Chiller" panose="04020404031007020602" pitchFamily="82" charset="0"/>
              </a:rPr>
              <a:t>KELAS XI</a:t>
            </a:r>
            <a:br>
              <a:rPr lang="id-ID" sz="4600" dirty="0">
                <a:solidFill>
                  <a:schemeClr val="lt1"/>
                </a:solidFill>
              </a:rPr>
            </a:br>
            <a:r>
              <a:rPr lang="id-ID" sz="5600" b="1" dirty="0">
                <a:solidFill>
                  <a:schemeClr val="accent5"/>
                </a:solidFill>
                <a:latin typeface="Chiller" panose="04020404031007020602" pitchFamily="82" charset="0"/>
              </a:rPr>
              <a:t>RANGKA MANUSIA</a:t>
            </a:r>
            <a:endParaRPr sz="5600" b="1" dirty="0">
              <a:solidFill>
                <a:schemeClr val="accent5"/>
              </a:solidFill>
              <a:latin typeface="Chiller" panose="04020404031007020602" pitchFamily="82" charset="0"/>
            </a:endParaRPr>
          </a:p>
        </p:txBody>
      </p:sp>
      <p:sp>
        <p:nvSpPr>
          <p:cNvPr id="2" name="Google Shape;510;p34">
            <a:extLst>
              <a:ext uri="{FF2B5EF4-FFF2-40B4-BE49-F238E27FC236}">
                <a16:creationId xmlns:a16="http://schemas.microsoft.com/office/drawing/2014/main" id="{148B1ECD-D609-6097-63DD-3D5FC75A1DD9}"/>
              </a:ext>
            </a:extLst>
          </p:cNvPr>
          <p:cNvSpPr/>
          <p:nvPr/>
        </p:nvSpPr>
        <p:spPr>
          <a:xfrm>
            <a:off x="2271550" y="4079753"/>
            <a:ext cx="4564800" cy="62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3E7A9D-B318-7E09-7827-D4E5AF920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id-ID" b="1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MULAI</a:t>
            </a:r>
            <a:endParaRPr lang="en-ID" b="1" dirty="0">
              <a:solidFill>
                <a:schemeClr val="bg1"/>
              </a:solidFill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Audia Aplikasi Pembelajaran">
            <a:hlinkClick r:id="" action="ppaction://media"/>
            <a:extLst>
              <a:ext uri="{FF2B5EF4-FFF2-40B4-BE49-F238E27FC236}">
                <a16:creationId xmlns:a16="http://schemas.microsoft.com/office/drawing/2014/main" id="{394FD44A-D23A-B513-E0CA-2FCB0C28A8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7501" y="320415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53"/>
          <p:cNvSpPr/>
          <p:nvPr/>
        </p:nvSpPr>
        <p:spPr>
          <a:xfrm>
            <a:off x="5730800" y="1071150"/>
            <a:ext cx="3100500" cy="3001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53"/>
          <p:cNvSpPr txBox="1">
            <a:spLocks noGrp="1"/>
          </p:cNvSpPr>
          <p:nvPr>
            <p:ph type="subTitle" idx="1"/>
          </p:nvPr>
        </p:nvSpPr>
        <p:spPr>
          <a:xfrm>
            <a:off x="744423" y="941013"/>
            <a:ext cx="4896936" cy="3935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defTabSz="357188" rtl="0">
              <a:spcBef>
                <a:spcPts val="0"/>
              </a:spcBef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	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tengkorak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kepala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tempurung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atau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kranium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)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tengkorak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kepala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terdiri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atas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10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buah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yaitu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:</a:t>
            </a:r>
          </a:p>
          <a:p>
            <a:pPr>
              <a:buFontTx/>
              <a:buChar char="-"/>
            </a:pP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1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tengkorak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belakang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id-ID" sz="14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>
              <a:buFontTx/>
              <a:buChar char="-"/>
            </a:pP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1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dahi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pPr>
              <a:buFontTx/>
              <a:buChar char="-"/>
            </a:pP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ubun-ubun</a:t>
            </a:r>
            <a:endParaRPr lang="id-ID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>
              <a:buFontTx/>
              <a:buChar char="-"/>
            </a:pP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pelipis</a:t>
            </a:r>
            <a:endParaRPr lang="en-ID" sz="14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>
              <a:buFontTx/>
              <a:buChar char="-"/>
            </a:pP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tapis</a:t>
            </a:r>
            <a:endParaRPr lang="id-ID" sz="14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>
              <a:buFontTx/>
              <a:buChar char="-"/>
            </a:pP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baji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id-ID" sz="14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>
              <a:buFontTx/>
              <a:buChar char="-"/>
            </a:pPr>
            <a:endParaRPr lang="id-ID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0" lvl="0" indent="0" algn="just" defTabSz="357188" rtl="0">
              <a:spcBef>
                <a:spcPts val="0"/>
              </a:spcBef>
              <a:spcAft>
                <a:spcPts val="0"/>
              </a:spcAft>
            </a:pPr>
            <a:r>
              <a:rPr lang="id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	</a:t>
            </a:r>
            <a:r>
              <a:rPr lang="nb-NO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 tengkorak bagian muka (wajah)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nb-NO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 tengkorak bagian muka terdiri atas:</a:t>
            </a:r>
          </a:p>
          <a:p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- 2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rahang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atas</a:t>
            </a:r>
            <a:endParaRPr lang="en-ID" sz="14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- 2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rahang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bawah</a:t>
            </a:r>
            <a:endParaRPr lang="en-ID" sz="14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- 2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pipi </a:t>
            </a:r>
          </a:p>
          <a:p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- 2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mata</a:t>
            </a:r>
            <a:endParaRPr lang="en-ID" sz="14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- 2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hidung</a:t>
            </a:r>
            <a:endParaRPr lang="en-ID" sz="14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- 2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langit-langit</a:t>
            </a:r>
            <a:endParaRPr lang="en-ID" sz="14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- 1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pangkal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lidah</a:t>
            </a:r>
            <a:r>
              <a:rPr lang="en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nb-NO" sz="14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1489" name="Google Shape;1489;p53"/>
          <p:cNvSpPr/>
          <p:nvPr/>
        </p:nvSpPr>
        <p:spPr>
          <a:xfrm>
            <a:off x="1984025" y="321475"/>
            <a:ext cx="6847275" cy="246450"/>
          </a:xfrm>
          <a:custGeom>
            <a:avLst/>
            <a:gdLst/>
            <a:ahLst/>
            <a:cxnLst/>
            <a:rect l="l" t="t" r="r" b="b"/>
            <a:pathLst>
              <a:path w="273891" h="9858" extrusionOk="0">
                <a:moveTo>
                  <a:pt x="273891" y="9858"/>
                </a:moveTo>
                <a:lnTo>
                  <a:pt x="273891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7162F5-49F7-B77B-AF42-C203B73E9A16}"/>
              </a:ext>
            </a:extLst>
          </p:cNvPr>
          <p:cNvGrpSpPr/>
          <p:nvPr/>
        </p:nvGrpSpPr>
        <p:grpSpPr>
          <a:xfrm>
            <a:off x="1573214" y="109450"/>
            <a:ext cx="4716966" cy="681265"/>
            <a:chOff x="2387253" y="354295"/>
            <a:chExt cx="4716966" cy="681265"/>
          </a:xfrm>
        </p:grpSpPr>
        <p:sp>
          <p:nvSpPr>
            <p:cNvPr id="2" name="Google Shape;556;p36">
              <a:extLst>
                <a:ext uri="{FF2B5EF4-FFF2-40B4-BE49-F238E27FC236}">
                  <a16:creationId xmlns:a16="http://schemas.microsoft.com/office/drawing/2014/main" id="{D60B3A8A-C980-4387-B1AF-7794CCE3871D}"/>
                </a:ext>
              </a:extLst>
            </p:cNvPr>
            <p:cNvSpPr/>
            <p:nvPr/>
          </p:nvSpPr>
          <p:spPr>
            <a:xfrm>
              <a:off x="2387253" y="354295"/>
              <a:ext cx="4716966" cy="681265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57;p36">
              <a:extLst>
                <a:ext uri="{FF2B5EF4-FFF2-40B4-BE49-F238E27FC236}">
                  <a16:creationId xmlns:a16="http://schemas.microsoft.com/office/drawing/2014/main" id="{6BA08437-6B8C-C289-3C40-EFB9E8DA4639}"/>
                </a:ext>
              </a:extLst>
            </p:cNvPr>
            <p:cNvSpPr/>
            <p:nvPr/>
          </p:nvSpPr>
          <p:spPr>
            <a:xfrm>
              <a:off x="2509024" y="433980"/>
              <a:ext cx="4393581" cy="52433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78;p36">
              <a:extLst>
                <a:ext uri="{FF2B5EF4-FFF2-40B4-BE49-F238E27FC236}">
                  <a16:creationId xmlns:a16="http://schemas.microsoft.com/office/drawing/2014/main" id="{A528569C-BCFF-4648-169A-328BC6819997}"/>
                </a:ext>
              </a:extLst>
            </p:cNvPr>
            <p:cNvSpPr txBox="1">
              <a:spLocks/>
            </p:cNvSpPr>
            <p:nvPr/>
          </p:nvSpPr>
          <p:spPr>
            <a:xfrm>
              <a:off x="2478205" y="449498"/>
              <a:ext cx="4424400" cy="524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3200" b="1" dirty="0">
                  <a:latin typeface="Chiller" panose="04020404031007020602" pitchFamily="82" charset="0"/>
                </a:rPr>
                <a:t>Rangka </a:t>
              </a:r>
              <a:r>
                <a:rPr lang="id-ID" sz="3200" b="1" dirty="0" err="1">
                  <a:latin typeface="Chiller" panose="04020404031007020602" pitchFamily="82" charset="0"/>
                </a:rPr>
                <a:t>Aksial</a:t>
              </a:r>
              <a:r>
                <a:rPr lang="id-ID" sz="3200" b="1" dirty="0">
                  <a:latin typeface="Chiller" panose="04020404031007020602" pitchFamily="82" charset="0"/>
                </a:rPr>
                <a:t>: Tulang Tengkorak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405312-8652-171E-0553-A56D2B28E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240" y="1216695"/>
            <a:ext cx="2921619" cy="2759168"/>
          </a:xfrm>
          <a:prstGeom prst="rect">
            <a:avLst/>
          </a:prstGeom>
        </p:spPr>
      </p:pic>
      <p:sp>
        <p:nvSpPr>
          <p:cNvPr id="5" name="Action Button: Go Forward or Next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3317651-E9C9-0613-442C-8D3AF52C6AB3}"/>
              </a:ext>
            </a:extLst>
          </p:cNvPr>
          <p:cNvSpPr/>
          <p:nvPr/>
        </p:nvSpPr>
        <p:spPr>
          <a:xfrm>
            <a:off x="8207297" y="441921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Home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9866807-551F-BD46-4925-67B6E76815EF}"/>
              </a:ext>
            </a:extLst>
          </p:cNvPr>
          <p:cNvSpPr/>
          <p:nvPr/>
        </p:nvSpPr>
        <p:spPr>
          <a:xfrm>
            <a:off x="7564869" y="4419219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Go Back or Previous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D6582506-F318-B2D6-89CB-C23E05BA2540}"/>
              </a:ext>
            </a:extLst>
          </p:cNvPr>
          <p:cNvSpPr/>
          <p:nvPr/>
        </p:nvSpPr>
        <p:spPr>
          <a:xfrm>
            <a:off x="6922441" y="4427263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34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53"/>
          <p:cNvSpPr/>
          <p:nvPr/>
        </p:nvSpPr>
        <p:spPr>
          <a:xfrm>
            <a:off x="700321" y="1171372"/>
            <a:ext cx="3100500" cy="3001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53"/>
          <p:cNvSpPr txBox="1">
            <a:spLocks noGrp="1"/>
          </p:cNvSpPr>
          <p:nvPr>
            <p:ph type="subTitle" idx="1"/>
          </p:nvPr>
        </p:nvSpPr>
        <p:spPr>
          <a:xfrm>
            <a:off x="3800820" y="834687"/>
            <a:ext cx="5030469" cy="3614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Fungsi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belakang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:</a:t>
            </a:r>
          </a:p>
          <a:p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Menyangga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tengkorak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Menyokong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Menjaga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kesetabilan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Tempat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melekatnya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tulang-tulang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177800" indent="-11113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belakang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terdiri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33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terbagi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:</a:t>
            </a:r>
          </a:p>
          <a:p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- 7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leher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- 12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punggung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- 5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pinggang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- 5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kelangkang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menyatu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                                             </a:t>
            </a:r>
          </a:p>
          <a:p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- 4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ekor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menyatu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nb-NO" sz="1800" b="1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1488" name="Google Shape;1488;p53"/>
          <p:cNvSpPr/>
          <p:nvPr/>
        </p:nvSpPr>
        <p:spPr>
          <a:xfrm>
            <a:off x="332625" y="4604100"/>
            <a:ext cx="8498665" cy="306310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89" name="Google Shape;1489;p53"/>
          <p:cNvSpPr/>
          <p:nvPr/>
        </p:nvSpPr>
        <p:spPr>
          <a:xfrm>
            <a:off x="1984025" y="321475"/>
            <a:ext cx="6847275" cy="246450"/>
          </a:xfrm>
          <a:custGeom>
            <a:avLst/>
            <a:gdLst/>
            <a:ahLst/>
            <a:cxnLst/>
            <a:rect l="l" t="t" r="r" b="b"/>
            <a:pathLst>
              <a:path w="273891" h="9858" extrusionOk="0">
                <a:moveTo>
                  <a:pt x="273891" y="9858"/>
                </a:moveTo>
                <a:lnTo>
                  <a:pt x="273891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7162F5-49F7-B77B-AF42-C203B73E9A16}"/>
              </a:ext>
            </a:extLst>
          </p:cNvPr>
          <p:cNvGrpSpPr/>
          <p:nvPr/>
        </p:nvGrpSpPr>
        <p:grpSpPr>
          <a:xfrm>
            <a:off x="3049179" y="19602"/>
            <a:ext cx="4716966" cy="681265"/>
            <a:chOff x="2387253" y="354295"/>
            <a:chExt cx="4716966" cy="681265"/>
          </a:xfrm>
        </p:grpSpPr>
        <p:sp>
          <p:nvSpPr>
            <p:cNvPr id="2" name="Google Shape;556;p36">
              <a:extLst>
                <a:ext uri="{FF2B5EF4-FFF2-40B4-BE49-F238E27FC236}">
                  <a16:creationId xmlns:a16="http://schemas.microsoft.com/office/drawing/2014/main" id="{D60B3A8A-C980-4387-B1AF-7794CCE3871D}"/>
                </a:ext>
              </a:extLst>
            </p:cNvPr>
            <p:cNvSpPr/>
            <p:nvPr/>
          </p:nvSpPr>
          <p:spPr>
            <a:xfrm>
              <a:off x="2387253" y="354295"/>
              <a:ext cx="4716966" cy="681265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57;p36">
              <a:extLst>
                <a:ext uri="{FF2B5EF4-FFF2-40B4-BE49-F238E27FC236}">
                  <a16:creationId xmlns:a16="http://schemas.microsoft.com/office/drawing/2014/main" id="{6BA08437-6B8C-C289-3C40-EFB9E8DA4639}"/>
                </a:ext>
              </a:extLst>
            </p:cNvPr>
            <p:cNvSpPr/>
            <p:nvPr/>
          </p:nvSpPr>
          <p:spPr>
            <a:xfrm>
              <a:off x="2509024" y="433980"/>
              <a:ext cx="4393581" cy="52433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78;p36">
              <a:extLst>
                <a:ext uri="{FF2B5EF4-FFF2-40B4-BE49-F238E27FC236}">
                  <a16:creationId xmlns:a16="http://schemas.microsoft.com/office/drawing/2014/main" id="{A528569C-BCFF-4648-169A-328BC6819997}"/>
                </a:ext>
              </a:extLst>
            </p:cNvPr>
            <p:cNvSpPr txBox="1">
              <a:spLocks/>
            </p:cNvSpPr>
            <p:nvPr/>
          </p:nvSpPr>
          <p:spPr>
            <a:xfrm>
              <a:off x="2478205" y="449498"/>
              <a:ext cx="4424400" cy="524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3200" b="1" dirty="0">
                  <a:latin typeface="Chiller" panose="04020404031007020602" pitchFamily="82" charset="0"/>
                </a:rPr>
                <a:t>Rangka </a:t>
              </a:r>
              <a:r>
                <a:rPr lang="id-ID" sz="3200" b="1" dirty="0" err="1">
                  <a:latin typeface="Chiller" panose="04020404031007020602" pitchFamily="82" charset="0"/>
                </a:rPr>
                <a:t>Aksial</a:t>
              </a:r>
              <a:r>
                <a:rPr lang="id-ID" sz="3200" b="1" dirty="0">
                  <a:latin typeface="Chiller" panose="04020404031007020602" pitchFamily="82" charset="0"/>
                </a:rPr>
                <a:t>: Tulang Belakang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7A6E230-1C50-4A00-660E-10B558AC4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35" y="1308202"/>
            <a:ext cx="2709747" cy="2756065"/>
          </a:xfrm>
          <a:prstGeom prst="rect">
            <a:avLst/>
          </a:prstGeom>
        </p:spPr>
      </p:pic>
      <p:sp>
        <p:nvSpPr>
          <p:cNvPr id="5" name="Action Button: Go Forward or Next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70BFC74-1B24-776A-E99E-D40B62FBDC31}"/>
              </a:ext>
            </a:extLst>
          </p:cNvPr>
          <p:cNvSpPr/>
          <p:nvPr/>
        </p:nvSpPr>
        <p:spPr>
          <a:xfrm>
            <a:off x="8207297" y="441921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Go Home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DA260A2-AF42-8ECD-9130-DDE91AA094F3}"/>
              </a:ext>
            </a:extLst>
          </p:cNvPr>
          <p:cNvSpPr/>
          <p:nvPr/>
        </p:nvSpPr>
        <p:spPr>
          <a:xfrm>
            <a:off x="7564869" y="4419219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Go Back or Previous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214C63EB-0324-6451-D710-A445F42AB7CA}"/>
              </a:ext>
            </a:extLst>
          </p:cNvPr>
          <p:cNvSpPr/>
          <p:nvPr/>
        </p:nvSpPr>
        <p:spPr>
          <a:xfrm>
            <a:off x="6922441" y="4427263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45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"/>
          <p:cNvSpPr txBox="1">
            <a:spLocks noGrp="1"/>
          </p:cNvSpPr>
          <p:nvPr>
            <p:ph type="subTitle" idx="1"/>
          </p:nvPr>
        </p:nvSpPr>
        <p:spPr>
          <a:xfrm>
            <a:off x="713099" y="1207980"/>
            <a:ext cx="4406476" cy="3614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8" indent="0"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dada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tempat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melekatnya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depan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dada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terdiri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3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yaitu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: </a:t>
            </a:r>
          </a:p>
          <a:p>
            <a:pPr marL="465138" indent="-285750" algn="just"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hulu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tungkai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)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465138" indent="-285750" algn="just">
              <a:buFont typeface="Arial" panose="020B0604020202020204" pitchFamily="34" charset="0"/>
              <a:buChar char="•"/>
            </a:pPr>
            <a:r>
              <a:rPr lang="sv-SE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 badan (bagian tengah)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465138" indent="-285750" algn="just"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taju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pedang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terbuat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) </a:t>
            </a:r>
          </a:p>
          <a:p>
            <a:pPr marL="179388" indent="0" algn="just"/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179388" indent="0" algn="just"/>
            <a:r>
              <a:rPr lang="fr-FR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fr-FR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fr-FR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r>
              <a:rPr lang="fr-FR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fr-FR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terdiri</a:t>
            </a:r>
            <a:r>
              <a:rPr lang="fr-FR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dari 3 </a:t>
            </a:r>
            <a:r>
              <a:rPr lang="fr-FR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jenis</a:t>
            </a:r>
            <a:r>
              <a:rPr lang="fr-FR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fr-FR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fr-FR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fr-FR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yaitu</a:t>
            </a:r>
            <a:r>
              <a:rPr lang="fr-FR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:</a:t>
            </a:r>
          </a:p>
          <a:p>
            <a:pPr marL="465138" indent="-285750" algn="just"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7 pasang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sejati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 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465138" indent="-285750" algn="just"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3 pasang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palsu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 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465138" indent="-285750" algn="just"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 pasang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melayang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nb-NO" sz="1800" b="1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1488" name="Google Shape;1488;p53"/>
          <p:cNvSpPr/>
          <p:nvPr/>
        </p:nvSpPr>
        <p:spPr>
          <a:xfrm>
            <a:off x="332625" y="4604100"/>
            <a:ext cx="8498665" cy="306310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89" name="Google Shape;1489;p53"/>
          <p:cNvSpPr/>
          <p:nvPr/>
        </p:nvSpPr>
        <p:spPr>
          <a:xfrm>
            <a:off x="1984025" y="321475"/>
            <a:ext cx="6847275" cy="246450"/>
          </a:xfrm>
          <a:custGeom>
            <a:avLst/>
            <a:gdLst/>
            <a:ahLst/>
            <a:cxnLst/>
            <a:rect l="l" t="t" r="r" b="b"/>
            <a:pathLst>
              <a:path w="273891" h="9858" extrusionOk="0">
                <a:moveTo>
                  <a:pt x="273891" y="9858"/>
                </a:moveTo>
                <a:lnTo>
                  <a:pt x="273891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7162F5-49F7-B77B-AF42-C203B73E9A16}"/>
              </a:ext>
            </a:extLst>
          </p:cNvPr>
          <p:cNvGrpSpPr/>
          <p:nvPr/>
        </p:nvGrpSpPr>
        <p:grpSpPr>
          <a:xfrm>
            <a:off x="1573213" y="109450"/>
            <a:ext cx="5095215" cy="681265"/>
            <a:chOff x="2387253" y="354295"/>
            <a:chExt cx="4716966" cy="681265"/>
          </a:xfrm>
        </p:grpSpPr>
        <p:sp>
          <p:nvSpPr>
            <p:cNvPr id="2" name="Google Shape;556;p36">
              <a:extLst>
                <a:ext uri="{FF2B5EF4-FFF2-40B4-BE49-F238E27FC236}">
                  <a16:creationId xmlns:a16="http://schemas.microsoft.com/office/drawing/2014/main" id="{D60B3A8A-C980-4387-B1AF-7794CCE3871D}"/>
                </a:ext>
              </a:extLst>
            </p:cNvPr>
            <p:cNvSpPr/>
            <p:nvPr/>
          </p:nvSpPr>
          <p:spPr>
            <a:xfrm>
              <a:off x="2387253" y="354295"/>
              <a:ext cx="4716966" cy="681265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57;p36">
              <a:extLst>
                <a:ext uri="{FF2B5EF4-FFF2-40B4-BE49-F238E27FC236}">
                  <a16:creationId xmlns:a16="http://schemas.microsoft.com/office/drawing/2014/main" id="{6BA08437-6B8C-C289-3C40-EFB9E8DA4639}"/>
                </a:ext>
              </a:extLst>
            </p:cNvPr>
            <p:cNvSpPr/>
            <p:nvPr/>
          </p:nvSpPr>
          <p:spPr>
            <a:xfrm>
              <a:off x="2509024" y="433980"/>
              <a:ext cx="4393581" cy="52433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78;p36">
              <a:extLst>
                <a:ext uri="{FF2B5EF4-FFF2-40B4-BE49-F238E27FC236}">
                  <a16:creationId xmlns:a16="http://schemas.microsoft.com/office/drawing/2014/main" id="{A528569C-BCFF-4648-169A-328BC6819997}"/>
                </a:ext>
              </a:extLst>
            </p:cNvPr>
            <p:cNvSpPr txBox="1">
              <a:spLocks/>
            </p:cNvSpPr>
            <p:nvPr/>
          </p:nvSpPr>
          <p:spPr>
            <a:xfrm>
              <a:off x="2478205" y="449498"/>
              <a:ext cx="4424400" cy="524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3200" b="1" dirty="0">
                  <a:latin typeface="Chiller" panose="04020404031007020602" pitchFamily="82" charset="0"/>
                </a:rPr>
                <a:t>Rangka </a:t>
              </a:r>
              <a:r>
                <a:rPr lang="id-ID" sz="3200" b="1" dirty="0" err="1">
                  <a:latin typeface="Chiller" panose="04020404031007020602" pitchFamily="82" charset="0"/>
                </a:rPr>
                <a:t>Aksial</a:t>
              </a:r>
              <a:r>
                <a:rPr lang="id-ID" sz="3200" b="1" dirty="0">
                  <a:latin typeface="Chiller" panose="04020404031007020602" pitchFamily="82" charset="0"/>
                </a:rPr>
                <a:t>: Tulang Dada &amp; Rusuk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2F7B4-7E13-0E58-3177-1C8C3A23BAB0}"/>
              </a:ext>
            </a:extLst>
          </p:cNvPr>
          <p:cNvGrpSpPr/>
          <p:nvPr/>
        </p:nvGrpSpPr>
        <p:grpSpPr>
          <a:xfrm>
            <a:off x="5195825" y="1071150"/>
            <a:ext cx="3100500" cy="3001200"/>
            <a:chOff x="5195825" y="1071150"/>
            <a:chExt cx="3100500" cy="3001200"/>
          </a:xfrm>
        </p:grpSpPr>
        <p:sp>
          <p:nvSpPr>
            <p:cNvPr id="1485" name="Google Shape;1485;p53"/>
            <p:cNvSpPr/>
            <p:nvPr/>
          </p:nvSpPr>
          <p:spPr>
            <a:xfrm>
              <a:off x="5195825" y="1071150"/>
              <a:ext cx="3100500" cy="30012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DDE383-E65E-4044-9369-C96D76D5E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8653"/>
            <a:stretch/>
          </p:blipFill>
          <p:spPr>
            <a:xfrm>
              <a:off x="5234295" y="1108388"/>
              <a:ext cx="3023559" cy="2926723"/>
            </a:xfrm>
            <a:prstGeom prst="rect">
              <a:avLst/>
            </a:prstGeom>
          </p:spPr>
        </p:pic>
      </p:grpSp>
      <p:sp>
        <p:nvSpPr>
          <p:cNvPr id="5" name="Action Button: Go Forward or Next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EC97287-C7D3-2DD5-85E9-A11049437F50}"/>
              </a:ext>
            </a:extLst>
          </p:cNvPr>
          <p:cNvSpPr/>
          <p:nvPr/>
        </p:nvSpPr>
        <p:spPr>
          <a:xfrm>
            <a:off x="8207297" y="441921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Go Home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6F2BBC3-2E07-CAA6-8709-94FA9BE7528B}"/>
              </a:ext>
            </a:extLst>
          </p:cNvPr>
          <p:cNvSpPr/>
          <p:nvPr/>
        </p:nvSpPr>
        <p:spPr>
          <a:xfrm>
            <a:off x="7564869" y="4419219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Go Back or Previous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18216852-6DE0-93F4-9D32-0D01747BE07C}"/>
              </a:ext>
            </a:extLst>
          </p:cNvPr>
          <p:cNvSpPr/>
          <p:nvPr/>
        </p:nvSpPr>
        <p:spPr>
          <a:xfrm>
            <a:off x="6922441" y="4427263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496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"/>
          <p:cNvSpPr txBox="1">
            <a:spLocks noGrp="1"/>
          </p:cNvSpPr>
          <p:nvPr>
            <p:ph type="subTitle" idx="1"/>
          </p:nvPr>
        </p:nvSpPr>
        <p:spPr>
          <a:xfrm>
            <a:off x="446049" y="3178097"/>
            <a:ext cx="3148199" cy="11806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-11113" algn="just"/>
            <a:r>
              <a:rPr lang="de-DE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 gelang bahu terdiri atas: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belikat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selangka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mel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kat pada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dada </a:t>
            </a:r>
            <a:endParaRPr lang="nb-NO" sz="1800" b="1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1488" name="Google Shape;1488;p53"/>
          <p:cNvSpPr/>
          <p:nvPr/>
        </p:nvSpPr>
        <p:spPr>
          <a:xfrm>
            <a:off x="332625" y="4604100"/>
            <a:ext cx="8498665" cy="306310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89" name="Google Shape;1489;p53"/>
          <p:cNvSpPr/>
          <p:nvPr/>
        </p:nvSpPr>
        <p:spPr>
          <a:xfrm>
            <a:off x="1984025" y="321475"/>
            <a:ext cx="6847275" cy="246450"/>
          </a:xfrm>
          <a:custGeom>
            <a:avLst/>
            <a:gdLst/>
            <a:ahLst/>
            <a:cxnLst/>
            <a:rect l="l" t="t" r="r" b="b"/>
            <a:pathLst>
              <a:path w="273891" h="9858" extrusionOk="0">
                <a:moveTo>
                  <a:pt x="273891" y="9858"/>
                </a:moveTo>
                <a:lnTo>
                  <a:pt x="273891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7162F5-49F7-B77B-AF42-C203B73E9A16}"/>
              </a:ext>
            </a:extLst>
          </p:cNvPr>
          <p:cNvGrpSpPr/>
          <p:nvPr/>
        </p:nvGrpSpPr>
        <p:grpSpPr>
          <a:xfrm>
            <a:off x="1573213" y="109450"/>
            <a:ext cx="6411060" cy="961699"/>
            <a:chOff x="2387253" y="354295"/>
            <a:chExt cx="4716966" cy="681265"/>
          </a:xfrm>
        </p:grpSpPr>
        <p:sp>
          <p:nvSpPr>
            <p:cNvPr id="2" name="Google Shape;556;p36">
              <a:extLst>
                <a:ext uri="{FF2B5EF4-FFF2-40B4-BE49-F238E27FC236}">
                  <a16:creationId xmlns:a16="http://schemas.microsoft.com/office/drawing/2014/main" id="{D60B3A8A-C980-4387-B1AF-7794CCE3871D}"/>
                </a:ext>
              </a:extLst>
            </p:cNvPr>
            <p:cNvSpPr/>
            <p:nvPr/>
          </p:nvSpPr>
          <p:spPr>
            <a:xfrm>
              <a:off x="2387253" y="354295"/>
              <a:ext cx="4716966" cy="681265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57;p36">
              <a:extLst>
                <a:ext uri="{FF2B5EF4-FFF2-40B4-BE49-F238E27FC236}">
                  <a16:creationId xmlns:a16="http://schemas.microsoft.com/office/drawing/2014/main" id="{6BA08437-6B8C-C289-3C40-EFB9E8DA4639}"/>
                </a:ext>
              </a:extLst>
            </p:cNvPr>
            <p:cNvSpPr/>
            <p:nvPr/>
          </p:nvSpPr>
          <p:spPr>
            <a:xfrm>
              <a:off x="2509024" y="433980"/>
              <a:ext cx="4393581" cy="52433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78;p36">
              <a:extLst>
                <a:ext uri="{FF2B5EF4-FFF2-40B4-BE49-F238E27FC236}">
                  <a16:creationId xmlns:a16="http://schemas.microsoft.com/office/drawing/2014/main" id="{A528569C-BCFF-4648-169A-328BC6819997}"/>
                </a:ext>
              </a:extLst>
            </p:cNvPr>
            <p:cNvSpPr txBox="1">
              <a:spLocks/>
            </p:cNvSpPr>
            <p:nvPr/>
          </p:nvSpPr>
          <p:spPr>
            <a:xfrm>
              <a:off x="2478205" y="449498"/>
              <a:ext cx="4424400" cy="524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2800" b="1" dirty="0">
                  <a:latin typeface="Chiller" panose="04020404031007020602" pitchFamily="82" charset="0"/>
                </a:rPr>
                <a:t>Rangka </a:t>
              </a:r>
              <a:r>
                <a:rPr lang="id-ID" sz="2800" b="1" dirty="0" err="1">
                  <a:latin typeface="Chiller" panose="04020404031007020602" pitchFamily="82" charset="0"/>
                </a:rPr>
                <a:t>Apendikular</a:t>
              </a:r>
              <a:r>
                <a:rPr lang="id-ID" sz="2800" b="1" dirty="0">
                  <a:latin typeface="Chiller" panose="04020404031007020602" pitchFamily="82" charset="0"/>
                </a:rPr>
                <a:t>: </a:t>
              </a:r>
            </a:p>
            <a:p>
              <a:pPr algn="ctr"/>
              <a:r>
                <a:rPr lang="id-ID" sz="2800" b="1" dirty="0">
                  <a:latin typeface="Chiller" panose="04020404031007020602" pitchFamily="82" charset="0"/>
                </a:rPr>
                <a:t>Tulang Gelang Bahu &amp; Panggul 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4B7E509-7A25-693E-C69A-92915EACC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79"/>
          <a:stretch/>
        </p:blipFill>
        <p:spPr>
          <a:xfrm>
            <a:off x="755974" y="1112480"/>
            <a:ext cx="2676293" cy="1820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7C143-9A4D-E277-2F9E-7B88302E86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869"/>
          <a:stretch/>
        </p:blipFill>
        <p:spPr>
          <a:xfrm>
            <a:off x="5307980" y="1084613"/>
            <a:ext cx="2676293" cy="1811062"/>
          </a:xfrm>
          <a:prstGeom prst="rect">
            <a:avLst/>
          </a:prstGeom>
        </p:spPr>
      </p:pic>
      <p:sp>
        <p:nvSpPr>
          <p:cNvPr id="11" name="Google Shape;1486;p53">
            <a:extLst>
              <a:ext uri="{FF2B5EF4-FFF2-40B4-BE49-F238E27FC236}">
                <a16:creationId xmlns:a16="http://schemas.microsoft.com/office/drawing/2014/main" id="{A06D0353-E00E-F4A8-D2CF-568CB928249F}"/>
              </a:ext>
            </a:extLst>
          </p:cNvPr>
          <p:cNvSpPr txBox="1">
            <a:spLocks/>
          </p:cNvSpPr>
          <p:nvPr/>
        </p:nvSpPr>
        <p:spPr>
          <a:xfrm>
            <a:off x="4280902" y="2927799"/>
            <a:ext cx="4718131" cy="192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panggul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terdiri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3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jenis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berkaitan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erat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sehingga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membentuk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suatu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lingkaran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berlubang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Ketiga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tersebut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pinggul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 (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usus)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duduk 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kemaluan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nb-NO" sz="1800" b="1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" name="Action Button: Go Forward or Next 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D789704-6B24-2CBC-E679-B525B1B29B96}"/>
              </a:ext>
            </a:extLst>
          </p:cNvPr>
          <p:cNvSpPr/>
          <p:nvPr/>
        </p:nvSpPr>
        <p:spPr>
          <a:xfrm>
            <a:off x="8207297" y="441921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Home 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D005A93-AA87-3741-8B43-57158D0EF4AD}"/>
              </a:ext>
            </a:extLst>
          </p:cNvPr>
          <p:cNvSpPr/>
          <p:nvPr/>
        </p:nvSpPr>
        <p:spPr>
          <a:xfrm>
            <a:off x="7564869" y="4419219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Go Back or Previous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FBDFB91-A7C7-E66D-74E6-0354D5A85453}"/>
              </a:ext>
            </a:extLst>
          </p:cNvPr>
          <p:cNvSpPr/>
          <p:nvPr/>
        </p:nvSpPr>
        <p:spPr>
          <a:xfrm>
            <a:off x="6922441" y="4427263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776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3"/>
          <p:cNvSpPr txBox="1">
            <a:spLocks noGrp="1"/>
          </p:cNvSpPr>
          <p:nvPr>
            <p:ph type="subTitle" idx="1"/>
          </p:nvPr>
        </p:nvSpPr>
        <p:spPr>
          <a:xfrm>
            <a:off x="332625" y="2688282"/>
            <a:ext cx="4016351" cy="2165867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-11113"/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anggota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gerak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bagian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atas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lengan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atau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tangan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id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terdiri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atas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2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lengan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atas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2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pengumpil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2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hasta</a:t>
            </a:r>
          </a:p>
          <a:p>
            <a:pPr marL="88900" indent="-11113"/>
            <a:r>
              <a:rPr lang="pt-BR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sz="1600" dirty="0">
                <a:solidFill>
                  <a:srgbClr val="000000"/>
                </a:solidFill>
                <a:latin typeface="Cambria" panose="02040503050406030204" pitchFamily="18" charset="0"/>
              </a:rPr>
              <a:t>16 atau (2 x 8) ruas pergelangan</a:t>
            </a:r>
            <a:r>
              <a:rPr lang="id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pt-BR" sz="1600" dirty="0">
                <a:solidFill>
                  <a:srgbClr val="000000"/>
                </a:solidFill>
                <a:latin typeface="Cambria" panose="02040503050406030204" pitchFamily="18" charset="0"/>
              </a:rPr>
              <a:t>tangan </a:t>
            </a:r>
          </a:p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10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atau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(2 x 5)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telapak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tangan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28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atau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(2 x 14)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jari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tangan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nb-NO" sz="1600" b="1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488" name="Google Shape;1488;p53"/>
          <p:cNvSpPr/>
          <p:nvPr/>
        </p:nvSpPr>
        <p:spPr>
          <a:xfrm>
            <a:off x="332625" y="4604100"/>
            <a:ext cx="8498665" cy="306310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89" name="Google Shape;1489;p53"/>
          <p:cNvSpPr/>
          <p:nvPr/>
        </p:nvSpPr>
        <p:spPr>
          <a:xfrm>
            <a:off x="1984025" y="321475"/>
            <a:ext cx="6847275" cy="246450"/>
          </a:xfrm>
          <a:custGeom>
            <a:avLst/>
            <a:gdLst/>
            <a:ahLst/>
            <a:cxnLst/>
            <a:rect l="l" t="t" r="r" b="b"/>
            <a:pathLst>
              <a:path w="273891" h="9858" extrusionOk="0">
                <a:moveTo>
                  <a:pt x="273891" y="9858"/>
                </a:moveTo>
                <a:lnTo>
                  <a:pt x="273891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7162F5-49F7-B77B-AF42-C203B73E9A16}"/>
              </a:ext>
            </a:extLst>
          </p:cNvPr>
          <p:cNvGrpSpPr/>
          <p:nvPr/>
        </p:nvGrpSpPr>
        <p:grpSpPr>
          <a:xfrm>
            <a:off x="1573213" y="109451"/>
            <a:ext cx="6411060" cy="626530"/>
            <a:chOff x="2387253" y="354295"/>
            <a:chExt cx="4716966" cy="681265"/>
          </a:xfrm>
        </p:grpSpPr>
        <p:sp>
          <p:nvSpPr>
            <p:cNvPr id="2" name="Google Shape;556;p36">
              <a:extLst>
                <a:ext uri="{FF2B5EF4-FFF2-40B4-BE49-F238E27FC236}">
                  <a16:creationId xmlns:a16="http://schemas.microsoft.com/office/drawing/2014/main" id="{D60B3A8A-C980-4387-B1AF-7794CCE3871D}"/>
                </a:ext>
              </a:extLst>
            </p:cNvPr>
            <p:cNvSpPr/>
            <p:nvPr/>
          </p:nvSpPr>
          <p:spPr>
            <a:xfrm>
              <a:off x="2387253" y="354295"/>
              <a:ext cx="4716966" cy="681265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57;p36">
              <a:extLst>
                <a:ext uri="{FF2B5EF4-FFF2-40B4-BE49-F238E27FC236}">
                  <a16:creationId xmlns:a16="http://schemas.microsoft.com/office/drawing/2014/main" id="{6BA08437-6B8C-C289-3C40-EFB9E8DA4639}"/>
                </a:ext>
              </a:extLst>
            </p:cNvPr>
            <p:cNvSpPr/>
            <p:nvPr/>
          </p:nvSpPr>
          <p:spPr>
            <a:xfrm>
              <a:off x="2509024" y="433980"/>
              <a:ext cx="4393581" cy="52433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78;p36">
              <a:extLst>
                <a:ext uri="{FF2B5EF4-FFF2-40B4-BE49-F238E27FC236}">
                  <a16:creationId xmlns:a16="http://schemas.microsoft.com/office/drawing/2014/main" id="{A528569C-BCFF-4648-169A-328BC6819997}"/>
                </a:ext>
              </a:extLst>
            </p:cNvPr>
            <p:cNvSpPr txBox="1">
              <a:spLocks/>
            </p:cNvSpPr>
            <p:nvPr/>
          </p:nvSpPr>
          <p:spPr>
            <a:xfrm>
              <a:off x="2509024" y="433980"/>
              <a:ext cx="3492575" cy="524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2800" b="1" dirty="0">
                  <a:latin typeface="Chiller" panose="04020404031007020602" pitchFamily="82" charset="0"/>
                </a:rPr>
                <a:t>Rangka </a:t>
              </a:r>
              <a:r>
                <a:rPr lang="id-ID" sz="2800" b="1" dirty="0" err="1">
                  <a:latin typeface="Chiller" panose="04020404031007020602" pitchFamily="82" charset="0"/>
                </a:rPr>
                <a:t>Apendikular</a:t>
              </a:r>
              <a:r>
                <a:rPr lang="id-ID" sz="2800" b="1" dirty="0">
                  <a:latin typeface="Chiller" panose="04020404031007020602" pitchFamily="82" charset="0"/>
                </a:rPr>
                <a:t>: Tulang Anggota Gerak </a:t>
              </a:r>
            </a:p>
          </p:txBody>
        </p:sp>
      </p:grpSp>
      <p:sp>
        <p:nvSpPr>
          <p:cNvPr id="11" name="Google Shape;1486;p53">
            <a:extLst>
              <a:ext uri="{FF2B5EF4-FFF2-40B4-BE49-F238E27FC236}">
                <a16:creationId xmlns:a16="http://schemas.microsoft.com/office/drawing/2014/main" id="{A06D0353-E00E-F4A8-D2CF-568CB928249F}"/>
              </a:ext>
            </a:extLst>
          </p:cNvPr>
          <p:cNvSpPr txBox="1">
            <a:spLocks/>
          </p:cNvSpPr>
          <p:nvPr/>
        </p:nvSpPr>
        <p:spPr>
          <a:xfrm>
            <a:off x="4795026" y="2688281"/>
            <a:ext cx="4204007" cy="216586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88900" indent="-11113"/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anggota</a:t>
            </a:r>
            <a:r>
              <a:rPr lang="id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gerak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bagian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bawah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(kaki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atau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tungkai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terdiri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atas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2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paha</a:t>
            </a:r>
            <a:endParaRPr lang="en-ID" sz="1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2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tempurung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lutut</a:t>
            </a:r>
            <a:endParaRPr lang="en-ID" sz="1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2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kering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2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betis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en-ID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14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atau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(2 x 7)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Cambria" panose="02040503050406030204" pitchFamily="18" charset="0"/>
              </a:rPr>
              <a:t>pergelangan</a:t>
            </a:r>
            <a:r>
              <a:rPr lang="en-ID" sz="1600" dirty="0">
                <a:solidFill>
                  <a:srgbClr val="000000"/>
                </a:solidFill>
                <a:latin typeface="Cambria" panose="02040503050406030204" pitchFamily="18" charset="0"/>
              </a:rPr>
              <a:t> kaki                     </a:t>
            </a:r>
          </a:p>
          <a:p>
            <a:pPr marL="88900" indent="-11113"/>
            <a:r>
              <a:rPr lang="nn-NO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nn-NO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n-NO" sz="1600" dirty="0">
                <a:solidFill>
                  <a:srgbClr val="000000"/>
                </a:solidFill>
                <a:latin typeface="Cambria" panose="02040503050406030204" pitchFamily="18" charset="0"/>
              </a:rPr>
              <a:t>10 atau (2 x 5) tulang telapak kaki </a:t>
            </a:r>
          </a:p>
          <a:p>
            <a:pPr marL="88900" indent="-11113"/>
            <a:r>
              <a:rPr lang="fi-FI" sz="1600" dirty="0">
                <a:solidFill>
                  <a:srgbClr val="000000"/>
                </a:solidFill>
                <a:latin typeface="Cambria" panose="02040503050406030204" pitchFamily="18" charset="0"/>
              </a:rPr>
              <a:t>-</a:t>
            </a:r>
            <a:r>
              <a:rPr lang="fi-FI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i-FI" sz="1600" dirty="0">
                <a:solidFill>
                  <a:srgbClr val="000000"/>
                </a:solidFill>
                <a:latin typeface="Cambria" panose="02040503050406030204" pitchFamily="18" charset="0"/>
              </a:rPr>
              <a:t>28 atau (2 x 14) tulang jari kaki </a:t>
            </a:r>
            <a:endParaRPr lang="nb-NO" sz="1600" b="1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02303-1073-ACCC-CB7B-E9BC73D19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7" y="779949"/>
            <a:ext cx="3107275" cy="18643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EBA9FD-C0DB-7F6C-37DA-F7D4F2E5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250" y="775768"/>
            <a:ext cx="3117063" cy="1819264"/>
          </a:xfrm>
          <a:prstGeom prst="rect">
            <a:avLst/>
          </a:prstGeom>
        </p:spPr>
      </p:pic>
      <p:sp>
        <p:nvSpPr>
          <p:cNvPr id="8" name="Action Button: Go Home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DADC6FDB-FD46-7197-4286-FECC678BE4AC}"/>
              </a:ext>
            </a:extLst>
          </p:cNvPr>
          <p:cNvSpPr/>
          <p:nvPr/>
        </p:nvSpPr>
        <p:spPr>
          <a:xfrm>
            <a:off x="7180506" y="246927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Action Button: Go Back or Previous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14315C2-A0C2-4C29-DBBE-226BD094BACF}"/>
              </a:ext>
            </a:extLst>
          </p:cNvPr>
          <p:cNvSpPr/>
          <p:nvPr/>
        </p:nvSpPr>
        <p:spPr>
          <a:xfrm>
            <a:off x="6608301" y="240336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09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9"/>
          <p:cNvSpPr txBox="1">
            <a:spLocks noGrp="1"/>
          </p:cNvSpPr>
          <p:nvPr>
            <p:ph type="subTitle" idx="1"/>
          </p:nvPr>
        </p:nvSpPr>
        <p:spPr>
          <a:xfrm>
            <a:off x="336998" y="848776"/>
            <a:ext cx="5417625" cy="3554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-11113" algn="just" defTabSz="357188"/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		</a:t>
            </a:r>
            <a:r>
              <a:rPr lang="sv-SE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Pembentukan tulang keras berawal dari kartilago (berasal dari mesenkim).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tersusun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jaringan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terdiri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sel-sel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nn-NO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(osteosit) yang membentuk lingkaran. Di tengah-tengah sel tulang terdapat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saluran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Havers. Di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dalam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saluran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Havers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terdapat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pembuluh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kapiler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berfungsi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mengangkut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sari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makanan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oksigen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Pada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banyak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mengandung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zat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kapur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kalsium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)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sedikit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mengandung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zat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perekat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-11113" algn="just"/>
            <a:endParaRPr lang="id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-11113" algn="just" defTabSz="357188"/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		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Matriks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mengeluarkan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kapur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fosfor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menyebabkan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menjadi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Proses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pengerasan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disebut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penulangan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atau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Jenis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desmal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kondral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Kondral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meliputi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perikondral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enkondral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Desmal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penulangan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sedangkan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kondral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penulangan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</a:p>
          <a:p>
            <a:pPr marL="88900" indent="-11113" algn="just"/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77" name="Google Shape;777;p39"/>
          <p:cNvSpPr/>
          <p:nvPr/>
        </p:nvSpPr>
        <p:spPr>
          <a:xfrm>
            <a:off x="1686346" y="-1"/>
            <a:ext cx="3822356" cy="791737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1828800" y="76499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1625357" y="133539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sz="3200" b="1" dirty="0" err="1">
                <a:latin typeface="Chiller" panose="04020404031007020602" pitchFamily="82" charset="0"/>
              </a:rPr>
              <a:t>Jenis</a:t>
            </a:r>
            <a:r>
              <a:rPr sz="3200" b="1" dirty="0">
                <a:latin typeface="Chiller" panose="04020404031007020602" pitchFamily="82" charset="0"/>
              </a:rPr>
              <a:t> </a:t>
            </a:r>
            <a:r>
              <a:rPr sz="3200" b="1" dirty="0" err="1">
                <a:latin typeface="Chiller" panose="04020404031007020602" pitchFamily="82" charset="0"/>
              </a:rPr>
              <a:t>Tulang</a:t>
            </a:r>
            <a:r>
              <a:rPr sz="3200" b="1" dirty="0">
                <a:latin typeface="Chiller" panose="04020404031007020602" pitchFamily="82" charset="0"/>
              </a:rPr>
              <a:t>: </a:t>
            </a:r>
            <a:r>
              <a:rPr sz="3200" b="1" dirty="0" err="1">
                <a:latin typeface="Chiller" panose="04020404031007020602" pitchFamily="82" charset="0"/>
              </a:rPr>
              <a:t>Tulang</a:t>
            </a:r>
            <a:r>
              <a:rPr sz="3200" b="1" dirty="0">
                <a:latin typeface="Chiller" panose="04020404031007020602" pitchFamily="82" charset="0"/>
              </a:rPr>
              <a:t> </a:t>
            </a:r>
            <a:r>
              <a:rPr sz="3200" b="1" dirty="0" err="1">
                <a:latin typeface="Chiller" panose="04020404031007020602" pitchFamily="82" charset="0"/>
              </a:rPr>
              <a:t>Kering</a:t>
            </a:r>
            <a:endParaRPr sz="3200" b="1" dirty="0">
              <a:latin typeface="Chiller" panose="040204040310070206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7C720-297A-5C6C-560A-1CE49557F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623" y="926049"/>
            <a:ext cx="3277389" cy="2899291"/>
          </a:xfrm>
          <a:prstGeom prst="rect">
            <a:avLst/>
          </a:prstGeom>
        </p:spPr>
      </p:pic>
      <p:sp>
        <p:nvSpPr>
          <p:cNvPr id="2" name="Action Button: Go Forward or Next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D9399AA-C7E6-9B5E-4CE9-FC35F89E2DB8}"/>
              </a:ext>
            </a:extLst>
          </p:cNvPr>
          <p:cNvSpPr/>
          <p:nvPr/>
        </p:nvSpPr>
        <p:spPr>
          <a:xfrm>
            <a:off x="8307658" y="198617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Action Button: Go Home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D794C2F8-2693-1225-41DA-B7E49584447B}"/>
              </a:ext>
            </a:extLst>
          </p:cNvPr>
          <p:cNvSpPr/>
          <p:nvPr/>
        </p:nvSpPr>
        <p:spPr>
          <a:xfrm>
            <a:off x="7665230" y="198617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64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sz="3200" b="1" dirty="0" err="1">
                <a:latin typeface="Chiller" panose="04020404031007020602" pitchFamily="82" charset="0"/>
              </a:rPr>
              <a:t>Jenis</a:t>
            </a:r>
            <a:r>
              <a:rPr sz="3200" b="1" dirty="0">
                <a:latin typeface="Chiller" panose="04020404031007020602" pitchFamily="82" charset="0"/>
              </a:rPr>
              <a:t> </a:t>
            </a:r>
            <a:r>
              <a:rPr sz="3200" b="1" dirty="0" err="1">
                <a:latin typeface="Chiller" panose="04020404031007020602" pitchFamily="82" charset="0"/>
              </a:rPr>
              <a:t>Tulang</a:t>
            </a:r>
            <a:r>
              <a:rPr sz="3200" b="1" dirty="0">
                <a:latin typeface="Chiller" panose="04020404031007020602" pitchFamily="82" charset="0"/>
              </a:rPr>
              <a:t>: </a:t>
            </a:r>
            <a:r>
              <a:rPr sz="3200" b="1" dirty="0" err="1">
                <a:latin typeface="Chiller" panose="04020404031007020602" pitchFamily="82" charset="0"/>
              </a:rPr>
              <a:t>Tulang</a:t>
            </a:r>
            <a:r>
              <a:rPr sz="3200" b="1" dirty="0">
                <a:latin typeface="Chiller" panose="04020404031007020602" pitchFamily="82" charset="0"/>
              </a:rPr>
              <a:t> </a:t>
            </a:r>
            <a:r>
              <a:rPr sz="3200" b="1" dirty="0" err="1">
                <a:latin typeface="Chiller" panose="04020404031007020602" pitchFamily="82" charset="0"/>
              </a:rPr>
              <a:t>Kering</a:t>
            </a:r>
            <a:endParaRPr sz="3200" b="1" dirty="0">
              <a:latin typeface="Chiller" panose="040204040310070206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7C720-297A-5C6C-560A-1CE49557F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07" y="1287157"/>
            <a:ext cx="3462392" cy="2899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4014544" y="1078405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188"/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	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Sel-sel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telah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mati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rongga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bekas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id-ID" sz="16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disebut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lakuna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Setiap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lakuna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dapat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berhubungan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satu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sama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lainnya</a:t>
            </a:r>
            <a:r>
              <a:rPr lang="id-ID" sz="16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melalui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saluran-saluran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kecil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disebut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kanalikuli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terdapat</a:t>
            </a:r>
            <a:r>
              <a:rPr lang="id-ID" sz="16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pada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seluruh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anggota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-11113" algn="just"/>
            <a:endParaRPr lang="id-ID" sz="16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 defTabSz="357188"/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	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Lapisan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luarnya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kompak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) dan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mengelilingi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rongga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disebut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rongga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sumsum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Jadi,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rapat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tetapi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berongga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di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tengahnya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Seandainya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semua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rapat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tanpa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rongga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kita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sangat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sulit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digerakkan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en-ID" sz="12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2" name="Action Button: Go Forward or Next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454EF7D-B4D0-A614-978A-074D2E9F21B1}"/>
              </a:ext>
            </a:extLst>
          </p:cNvPr>
          <p:cNvSpPr/>
          <p:nvPr/>
        </p:nvSpPr>
        <p:spPr>
          <a:xfrm>
            <a:off x="8155427" y="4058540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Action Button: Go Home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96DDDEC-E6C2-9C85-77D2-1F45BE7CC05E}"/>
              </a:ext>
            </a:extLst>
          </p:cNvPr>
          <p:cNvSpPr/>
          <p:nvPr/>
        </p:nvSpPr>
        <p:spPr>
          <a:xfrm>
            <a:off x="7512999" y="4058540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Back or Previous 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68FAF971-8D8B-E0CD-4552-5444B44929F7}"/>
              </a:ext>
            </a:extLst>
          </p:cNvPr>
          <p:cNvSpPr/>
          <p:nvPr/>
        </p:nvSpPr>
        <p:spPr>
          <a:xfrm>
            <a:off x="6870571" y="4066584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54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120922" y="396717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263376" y="473216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5059933" y="530256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sz="3200" b="1" dirty="0" err="1">
                <a:latin typeface="Chiller" panose="04020404031007020602" pitchFamily="82" charset="0"/>
              </a:rPr>
              <a:t>Jenis</a:t>
            </a:r>
            <a:r>
              <a:rPr sz="3200" b="1" dirty="0">
                <a:latin typeface="Chiller" panose="04020404031007020602" pitchFamily="82" charset="0"/>
              </a:rPr>
              <a:t> </a:t>
            </a:r>
            <a:r>
              <a:rPr sz="3200" b="1" dirty="0" err="1">
                <a:latin typeface="Chiller" panose="04020404031007020602" pitchFamily="82" charset="0"/>
              </a:rPr>
              <a:t>Tulang</a:t>
            </a:r>
            <a:r>
              <a:rPr sz="3200" b="1" dirty="0">
                <a:latin typeface="Chiller" panose="04020404031007020602" pitchFamily="82" charset="0"/>
              </a:rPr>
              <a:t>: </a:t>
            </a:r>
            <a:r>
              <a:rPr sz="3200" b="1" dirty="0" err="1">
                <a:latin typeface="Chiller" panose="04020404031007020602" pitchFamily="82" charset="0"/>
              </a:rPr>
              <a:t>Tulang</a:t>
            </a:r>
            <a:r>
              <a:rPr sz="3200" b="1" dirty="0">
                <a:latin typeface="Chiller" panose="04020404031007020602" pitchFamily="82" charset="0"/>
              </a:rPr>
              <a:t> Rawan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195145" y="1208274"/>
            <a:ext cx="589341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	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rawan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bersifat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lentur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tersusun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atas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sel-sel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rawan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(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kondrosit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) yang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mensekresikan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matriks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(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kondrin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)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berupa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hialin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atau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kolagen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. Pada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rawan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mengandung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sedikit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zat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kapur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itulah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sebabnya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rawan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bersifat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lentur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. </a:t>
            </a:r>
          </a:p>
          <a:p>
            <a:pPr marR="0" lvl="0" algn="just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endParaRPr kumimoji="0" lang="id-ID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  <a:sym typeface="Montserrat"/>
            </a:endParaRPr>
          </a:p>
          <a:p>
            <a:pPr marR="0" lvl="0" algn="just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	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Pada masa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bayi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atau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masa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pertumbuhan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sebagian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besar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masih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berupa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rawan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.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Seiring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dengan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pertumbuhan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bayi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dan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pertambahan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usia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tulangtulang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awan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anyak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m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engandung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sel-sel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d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an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m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engalami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p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enulangan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(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osifikasi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)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s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ehingga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t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ulang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t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idak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l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entur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l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agi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k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arena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t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umbuh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m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enjadi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keras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.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A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kan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t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etapi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a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da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j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uga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b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eberapa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t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ulang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y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ang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t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idak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m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engalami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penulangan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.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Misalnya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,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p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ada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bagianpersendian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,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daun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telinga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hidung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bronkus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trakea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, dan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ruas-ruas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belakang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  <a:sym typeface="Montserrat"/>
              </a:rPr>
              <a:t>. </a:t>
            </a:r>
          </a:p>
          <a:p>
            <a:pPr marR="0" lvl="0" algn="just" defTabSz="357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srgbClr val="FFF9EB"/>
              </a:solidFill>
              <a:effectLst/>
              <a:uLnTx/>
              <a:uFillTx/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DCAA5-59D2-E832-19EC-D2C052173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06" y="1448750"/>
            <a:ext cx="2487242" cy="2570041"/>
          </a:xfrm>
          <a:prstGeom prst="rect">
            <a:avLst/>
          </a:prstGeom>
        </p:spPr>
      </p:pic>
      <p:sp>
        <p:nvSpPr>
          <p:cNvPr id="2" name="Action Button: Go Forward or Next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F48DA20-53D2-0C8E-6BC8-172A4B54A569}"/>
              </a:ext>
            </a:extLst>
          </p:cNvPr>
          <p:cNvSpPr/>
          <p:nvPr/>
        </p:nvSpPr>
        <p:spPr>
          <a:xfrm>
            <a:off x="8184994" y="414505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Action Button: Go Home 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37CDFA35-2870-D3D8-F798-47BB314DC3B9}"/>
              </a:ext>
            </a:extLst>
          </p:cNvPr>
          <p:cNvSpPr/>
          <p:nvPr/>
        </p:nvSpPr>
        <p:spPr>
          <a:xfrm>
            <a:off x="7542566" y="4145059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Back or Previous 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51F396C9-BB02-1B03-E4E7-467E30FB3BA8}"/>
              </a:ext>
            </a:extLst>
          </p:cNvPr>
          <p:cNvSpPr/>
          <p:nvPr/>
        </p:nvSpPr>
        <p:spPr>
          <a:xfrm>
            <a:off x="6900138" y="4153103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731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5"/>
          <p:cNvGrpSpPr/>
          <p:nvPr/>
        </p:nvGrpSpPr>
        <p:grpSpPr>
          <a:xfrm>
            <a:off x="1039425" y="1168000"/>
            <a:ext cx="7068725" cy="3407575"/>
            <a:chOff x="1039425" y="1168000"/>
            <a:chExt cx="7068725" cy="3407575"/>
          </a:xfrm>
        </p:grpSpPr>
        <p:sp>
          <p:nvSpPr>
            <p:cNvPr id="1145" name="Google Shape;1145;p45"/>
            <p:cNvSpPr/>
            <p:nvPr/>
          </p:nvSpPr>
          <p:spPr>
            <a:xfrm>
              <a:off x="1039425" y="1168000"/>
              <a:ext cx="3536150" cy="3407575"/>
            </a:xfrm>
            <a:custGeom>
              <a:avLst/>
              <a:gdLst/>
              <a:ahLst/>
              <a:cxnLst/>
              <a:rect l="l" t="t" r="r" b="b"/>
              <a:pathLst>
                <a:path w="141446" h="136303" extrusionOk="0">
                  <a:moveTo>
                    <a:pt x="0" y="0"/>
                  </a:moveTo>
                  <a:lnTo>
                    <a:pt x="0" y="136303"/>
                  </a:lnTo>
                  <a:lnTo>
                    <a:pt x="141446" y="13630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46" name="Google Shape;1146;p45"/>
            <p:cNvSpPr/>
            <p:nvPr/>
          </p:nvSpPr>
          <p:spPr>
            <a:xfrm flipH="1">
              <a:off x="4572000" y="1168000"/>
              <a:ext cx="3536150" cy="3407575"/>
            </a:xfrm>
            <a:custGeom>
              <a:avLst/>
              <a:gdLst/>
              <a:ahLst/>
              <a:cxnLst/>
              <a:rect l="l" t="t" r="r" b="b"/>
              <a:pathLst>
                <a:path w="141446" h="136303" extrusionOk="0">
                  <a:moveTo>
                    <a:pt x="0" y="0"/>
                  </a:moveTo>
                  <a:lnTo>
                    <a:pt x="0" y="136303"/>
                  </a:lnTo>
                  <a:lnTo>
                    <a:pt x="141446" y="13630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1147" name="Google Shape;1147;p45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5"/>
          <p:cNvSpPr/>
          <p:nvPr/>
        </p:nvSpPr>
        <p:spPr>
          <a:xfrm>
            <a:off x="613991" y="514950"/>
            <a:ext cx="7915800" cy="62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5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>
                <a:latin typeface="Chiller" panose="04020404031007020602" pitchFamily="82" charset="0"/>
              </a:rPr>
              <a:t>Jenis Tulang: Tulang Rawan</a:t>
            </a:r>
            <a:endParaRPr sz="3600" b="1" dirty="0">
              <a:latin typeface="Chiller" panose="040204040310070206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CAAD3-C6DA-044E-2B03-52CCE37A4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" y="1288950"/>
            <a:ext cx="6838949" cy="3140175"/>
          </a:xfrm>
          <a:prstGeom prst="rect">
            <a:avLst/>
          </a:prstGeom>
        </p:spPr>
      </p:pic>
      <p:sp>
        <p:nvSpPr>
          <p:cNvPr id="3" name="Action Button: Go Home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E4A2E3D-7F4A-9738-CC02-D5D12E78CFCB}"/>
              </a:ext>
            </a:extLst>
          </p:cNvPr>
          <p:cNvSpPr/>
          <p:nvPr/>
        </p:nvSpPr>
        <p:spPr>
          <a:xfrm>
            <a:off x="7969927" y="626004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Action Button: Go Back or Previous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A3E028B-E5C9-D032-A150-97EDBF6DEF0F}"/>
              </a:ext>
            </a:extLst>
          </p:cNvPr>
          <p:cNvSpPr/>
          <p:nvPr/>
        </p:nvSpPr>
        <p:spPr>
          <a:xfrm>
            <a:off x="7257554" y="626004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19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48"/>
          <p:cNvSpPr/>
          <p:nvPr/>
        </p:nvSpPr>
        <p:spPr>
          <a:xfrm>
            <a:off x="312450" y="820772"/>
            <a:ext cx="1510900" cy="4001931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5" name="Google Shape;1195;p48"/>
          <p:cNvSpPr/>
          <p:nvPr/>
        </p:nvSpPr>
        <p:spPr>
          <a:xfrm flipH="1">
            <a:off x="7320475" y="820772"/>
            <a:ext cx="1510900" cy="4001931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6" name="Google Shape;1196;p48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8"/>
          <p:cNvSpPr/>
          <p:nvPr/>
        </p:nvSpPr>
        <p:spPr>
          <a:xfrm>
            <a:off x="613991" y="514950"/>
            <a:ext cx="7915800" cy="62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48"/>
          <p:cNvSpPr txBox="1">
            <a:spLocks noGrp="1"/>
          </p:cNvSpPr>
          <p:nvPr>
            <p:ph type="subTitle" idx="6"/>
          </p:nvPr>
        </p:nvSpPr>
        <p:spPr>
          <a:xfrm>
            <a:off x="379190" y="3541491"/>
            <a:ext cx="2778852" cy="1262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-11113"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pipa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terdiri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epifisis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ujung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membesar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seperti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bongkol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)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diafisis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tengah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 di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dua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epifisis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).</a:t>
            </a:r>
            <a:endParaRPr lang="en-US" sz="16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1199" name="Google Shape;1199;p48"/>
          <p:cNvSpPr txBox="1">
            <a:spLocks noGrp="1"/>
          </p:cNvSpPr>
          <p:nvPr>
            <p:ph type="title" idx="2"/>
          </p:nvPr>
        </p:nvSpPr>
        <p:spPr>
          <a:xfrm>
            <a:off x="761466" y="1236682"/>
            <a:ext cx="220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dirty="0">
                <a:latin typeface="Chiller" panose="04020404031007020602" pitchFamily="82" charset="0"/>
              </a:rPr>
              <a:t>TULANG PIPIH</a:t>
            </a:r>
          </a:p>
        </p:txBody>
      </p:sp>
      <p:sp>
        <p:nvSpPr>
          <p:cNvPr id="1200" name="Google Shape;1200;p48"/>
          <p:cNvSpPr txBox="1">
            <a:spLocks noGrp="1"/>
          </p:cNvSpPr>
          <p:nvPr>
            <p:ph type="subTitle" idx="1"/>
          </p:nvPr>
        </p:nvSpPr>
        <p:spPr>
          <a:xfrm>
            <a:off x="362649" y="1564109"/>
            <a:ext cx="2820775" cy="132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-11113"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pipih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pipih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tipis,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nl-NL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belikat, tulang dada. dan tulang tengkorak.</a:t>
            </a:r>
            <a:endParaRPr lang="en-US" sz="16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1201" name="Google Shape;1201;p48"/>
          <p:cNvSpPr txBox="1">
            <a:spLocks noGrp="1"/>
          </p:cNvSpPr>
          <p:nvPr>
            <p:ph type="title" idx="3"/>
          </p:nvPr>
        </p:nvSpPr>
        <p:spPr>
          <a:xfrm>
            <a:off x="6097933" y="1166748"/>
            <a:ext cx="250395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dirty="0">
                <a:latin typeface="Chiller" panose="04020404031007020602" pitchFamily="82" charset="0"/>
              </a:rPr>
              <a:t>TULANG PENDEK</a:t>
            </a:r>
          </a:p>
        </p:txBody>
      </p:sp>
      <p:sp>
        <p:nvSpPr>
          <p:cNvPr id="1202" name="Google Shape;1202;p48"/>
          <p:cNvSpPr txBox="1">
            <a:spLocks noGrp="1"/>
          </p:cNvSpPr>
          <p:nvPr>
            <p:ph type="subTitle" idx="4"/>
          </p:nvPr>
        </p:nvSpPr>
        <p:spPr>
          <a:xfrm>
            <a:off x="5960401" y="1518572"/>
            <a:ext cx="2820775" cy="1462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pendek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kubus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pendek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beraturan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ruasruas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belakang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pangkal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lengan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</a:t>
            </a:r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0" indent="0" algn="just"/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aki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dan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pangkal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kaki.</a:t>
            </a:r>
            <a:endParaRPr lang="en-US" sz="16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1203" name="Google Shape;1203;p48"/>
          <p:cNvSpPr txBox="1">
            <a:spLocks noGrp="1"/>
          </p:cNvSpPr>
          <p:nvPr>
            <p:ph type="title" idx="5"/>
          </p:nvPr>
        </p:nvSpPr>
        <p:spPr>
          <a:xfrm>
            <a:off x="716927" y="3079570"/>
            <a:ext cx="220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dirty="0">
                <a:latin typeface="Chiller" panose="04020404031007020602" pitchFamily="82" charset="0"/>
              </a:rPr>
              <a:t>TULANG PIPA</a:t>
            </a:r>
          </a:p>
        </p:txBody>
      </p:sp>
      <p:sp>
        <p:nvSpPr>
          <p:cNvPr id="1204" name="Google Shape;1204;p48"/>
          <p:cNvSpPr txBox="1">
            <a:spLocks noGrp="1"/>
          </p:cNvSpPr>
          <p:nvPr>
            <p:ph type="title" idx="7"/>
          </p:nvPr>
        </p:nvSpPr>
        <p:spPr>
          <a:xfrm>
            <a:off x="5556011" y="3097175"/>
            <a:ext cx="3528928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dirty="0">
                <a:latin typeface="Chiller" panose="04020404031007020602" pitchFamily="82" charset="0"/>
              </a:rPr>
              <a:t>TULANG TAK BERBENTUK</a:t>
            </a:r>
          </a:p>
        </p:txBody>
      </p:sp>
      <p:sp>
        <p:nvSpPr>
          <p:cNvPr id="1205" name="Google Shape;1205;p48"/>
          <p:cNvSpPr txBox="1">
            <a:spLocks noGrp="1"/>
          </p:cNvSpPr>
          <p:nvPr>
            <p:ph type="subTitle" idx="8"/>
          </p:nvPr>
        </p:nvSpPr>
        <p:spPr>
          <a:xfrm>
            <a:off x="5714429" y="3489153"/>
            <a:ext cx="3116946" cy="1376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memiliki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teratur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memiliki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seperti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pipa,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pendek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pipih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nl-NL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yaitu wajah dan tulang belakang.</a:t>
            </a:r>
          </a:p>
        </p:txBody>
      </p:sp>
      <p:sp>
        <p:nvSpPr>
          <p:cNvPr id="1242" name="Google Shape;1242;p4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>
                <a:latin typeface="Chiller" panose="04020404031007020602" pitchFamily="82" charset="0"/>
              </a:rPr>
              <a:t>BENTUK TULANG</a:t>
            </a:r>
            <a:endParaRPr sz="3600" b="1" dirty="0">
              <a:latin typeface="Chiller" panose="040204040310070206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6F456-52A5-C6B5-392D-0878F435E6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48" r="55938" b="55389"/>
          <a:stretch/>
        </p:blipFill>
        <p:spPr>
          <a:xfrm>
            <a:off x="3275997" y="1359010"/>
            <a:ext cx="825617" cy="1063078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009C4F-BE98-73E2-0772-16B01E8422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82" t="50677" r="54835" b="3243"/>
          <a:stretch/>
        </p:blipFill>
        <p:spPr>
          <a:xfrm>
            <a:off x="4935756" y="1359010"/>
            <a:ext cx="878360" cy="1063078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79E73-D986-0DAE-DE3A-9BC9241284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185" t="33648" r="5905" b="32848"/>
          <a:stretch/>
        </p:blipFill>
        <p:spPr>
          <a:xfrm>
            <a:off x="4922506" y="2981209"/>
            <a:ext cx="878360" cy="1366010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44B5B-8366-3250-65C4-161884574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62" r="31028" b="5369"/>
          <a:stretch/>
        </p:blipFill>
        <p:spPr>
          <a:xfrm>
            <a:off x="3259999" y="2981209"/>
            <a:ext cx="857614" cy="1366010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10" name="Action Button: Go Forward or Next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DE10768-E2B5-0CF9-D728-C51EDA3FA213}"/>
              </a:ext>
            </a:extLst>
          </p:cNvPr>
          <p:cNvSpPr/>
          <p:nvPr/>
        </p:nvSpPr>
        <p:spPr>
          <a:xfrm>
            <a:off x="7917576" y="627410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Go Home 1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8A300C1-C9BF-DFD1-3446-5DAC970574AA}"/>
              </a:ext>
            </a:extLst>
          </p:cNvPr>
          <p:cNvSpPr/>
          <p:nvPr/>
        </p:nvSpPr>
        <p:spPr>
          <a:xfrm>
            <a:off x="7275148" y="627410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727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" grpId="0" build="p"/>
      <p:bldP spid="1200" grpId="0" build="p"/>
      <p:bldP spid="1202" grpId="0" build="p"/>
      <p:bldP spid="1205" grpId="0" build="p"/>
      <p:bldP spid="12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0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0"/>
          <p:cNvSpPr/>
          <p:nvPr/>
        </p:nvSpPr>
        <p:spPr>
          <a:xfrm>
            <a:off x="690300" y="501014"/>
            <a:ext cx="7915800" cy="62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0"/>
          <p:cNvSpPr txBox="1">
            <a:spLocks noGrp="1"/>
          </p:cNvSpPr>
          <p:nvPr>
            <p:ph type="title" idx="9"/>
          </p:nvPr>
        </p:nvSpPr>
        <p:spPr>
          <a:xfrm>
            <a:off x="6179112" y="2089022"/>
            <a:ext cx="1986000" cy="5277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tx1"/>
                </a:solidFill>
                <a:latin typeface="Chiller" panose="04020404031007020602" pitchFamily="82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</a:t>
            </a:r>
            <a:endParaRPr b="1" dirty="0">
              <a:solidFill>
                <a:schemeClr val="tx1"/>
              </a:solidFill>
              <a:latin typeface="Chiller" panose="04020404031007020602" pitchFamily="82" charset="0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82" name="Google Shape;882;p40"/>
          <p:cNvSpPr txBox="1">
            <a:spLocks noGrp="1"/>
          </p:cNvSpPr>
          <p:nvPr>
            <p:ph type="title" idx="2"/>
          </p:nvPr>
        </p:nvSpPr>
        <p:spPr>
          <a:xfrm>
            <a:off x="1133879" y="2089022"/>
            <a:ext cx="1986000" cy="5277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tx1"/>
                </a:solidFill>
                <a:latin typeface="Chiller" panose="04020404031007020602" pitchFamily="8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PETUNJUK</a:t>
            </a:r>
            <a:endParaRPr b="1" dirty="0">
              <a:solidFill>
                <a:schemeClr val="tx1"/>
              </a:solidFill>
              <a:latin typeface="Chiller" panose="04020404031007020602" pitchFamily="82" charset="0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84" name="Google Shape;884;p40"/>
          <p:cNvSpPr txBox="1">
            <a:spLocks noGrp="1"/>
          </p:cNvSpPr>
          <p:nvPr>
            <p:ph type="title" idx="3"/>
          </p:nvPr>
        </p:nvSpPr>
        <p:spPr>
          <a:xfrm>
            <a:off x="3622082" y="2089022"/>
            <a:ext cx="2087341" cy="551394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solidFill>
                  <a:schemeClr val="tx1"/>
                </a:solidFill>
                <a:latin typeface="Chiller" panose="04020404031007020602" pitchFamily="82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TUJUAN</a:t>
            </a:r>
          </a:p>
        </p:txBody>
      </p:sp>
      <p:sp>
        <p:nvSpPr>
          <p:cNvPr id="886" name="Google Shape;886;p40"/>
          <p:cNvSpPr txBox="1">
            <a:spLocks noGrp="1"/>
          </p:cNvSpPr>
          <p:nvPr>
            <p:ph type="title" idx="5"/>
          </p:nvPr>
        </p:nvSpPr>
        <p:spPr>
          <a:xfrm>
            <a:off x="3663423" y="3957926"/>
            <a:ext cx="1986000" cy="5277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tx1"/>
                </a:solidFill>
                <a:latin typeface="Chiller" panose="04020404031007020602" pitchFamily="8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LATIHAN</a:t>
            </a:r>
            <a:endParaRPr b="1" dirty="0">
              <a:solidFill>
                <a:schemeClr val="tx1"/>
              </a:solidFill>
              <a:latin typeface="Chiller" panose="04020404031007020602" pitchFamily="82" charset="0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88" name="Google Shape;888;p40"/>
          <p:cNvSpPr txBox="1">
            <a:spLocks noGrp="1"/>
          </p:cNvSpPr>
          <p:nvPr>
            <p:ph type="title" idx="7"/>
          </p:nvPr>
        </p:nvSpPr>
        <p:spPr>
          <a:xfrm>
            <a:off x="6123571" y="3933349"/>
            <a:ext cx="2087341" cy="554976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tx1"/>
                </a:solidFill>
                <a:latin typeface="Chiller" panose="04020404031007020602" pitchFamily="8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</a:t>
            </a:r>
            <a:endParaRPr b="1" dirty="0">
              <a:solidFill>
                <a:schemeClr val="tx1"/>
              </a:solidFill>
              <a:latin typeface="Chiller" panose="04020404031007020602" pitchFamily="82" charset="0"/>
              <a:hlinkClick r:id="rId8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90" name="Google Shape;890;p40"/>
          <p:cNvSpPr/>
          <p:nvPr/>
        </p:nvSpPr>
        <p:spPr>
          <a:xfrm>
            <a:off x="312450" y="4604100"/>
            <a:ext cx="8519132" cy="306310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897" name="Google Shape;897;p40"/>
          <p:cNvGrpSpPr>
            <a:grpSpLocks noGrp="1" noUngrp="1" noRot="1" noMove="1" noResize="1"/>
          </p:cNvGrpSpPr>
          <p:nvPr/>
        </p:nvGrpSpPr>
        <p:grpSpPr>
          <a:xfrm>
            <a:off x="6980434" y="3519088"/>
            <a:ext cx="456338" cy="356176"/>
            <a:chOff x="6631428" y="2446761"/>
            <a:chExt cx="456338" cy="356176"/>
          </a:xfrm>
        </p:grpSpPr>
        <p:sp>
          <p:nvSpPr>
            <p:cNvPr id="898" name="Google Shape;898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2971" y="2450579"/>
              <a:ext cx="453860" cy="351260"/>
            </a:xfrm>
            <a:custGeom>
              <a:avLst/>
              <a:gdLst/>
              <a:ahLst/>
              <a:cxnLst/>
              <a:rect l="l" t="t" r="r" b="b"/>
              <a:pathLst>
                <a:path w="11174" h="8648" extrusionOk="0">
                  <a:moveTo>
                    <a:pt x="4360" y="4733"/>
                  </a:moveTo>
                  <a:cubicBezTo>
                    <a:pt x="4136" y="4630"/>
                    <a:pt x="3885" y="4551"/>
                    <a:pt x="3622" y="4494"/>
                  </a:cubicBezTo>
                  <a:cubicBezTo>
                    <a:pt x="2725" y="4288"/>
                    <a:pt x="1553" y="4273"/>
                    <a:pt x="872" y="4996"/>
                  </a:cubicBezTo>
                  <a:cubicBezTo>
                    <a:pt x="1" y="5916"/>
                    <a:pt x="107" y="7670"/>
                    <a:pt x="1465" y="8313"/>
                  </a:cubicBezTo>
                  <a:cubicBezTo>
                    <a:pt x="1918" y="8530"/>
                    <a:pt x="2268" y="8518"/>
                    <a:pt x="2751" y="8507"/>
                  </a:cubicBezTo>
                  <a:cubicBezTo>
                    <a:pt x="3607" y="8480"/>
                    <a:pt x="3995" y="8366"/>
                    <a:pt x="4646" y="7849"/>
                  </a:cubicBezTo>
                  <a:cubicBezTo>
                    <a:pt x="5962" y="8644"/>
                    <a:pt x="8568" y="8648"/>
                    <a:pt x="9926" y="8222"/>
                  </a:cubicBezTo>
                  <a:cubicBezTo>
                    <a:pt x="11006" y="7875"/>
                    <a:pt x="11173" y="6517"/>
                    <a:pt x="10709" y="5311"/>
                  </a:cubicBezTo>
                  <a:lnTo>
                    <a:pt x="9214" y="1279"/>
                  </a:lnTo>
                  <a:cubicBezTo>
                    <a:pt x="8769" y="187"/>
                    <a:pt x="7970" y="1"/>
                    <a:pt x="6628" y="104"/>
                  </a:cubicBezTo>
                  <a:cubicBezTo>
                    <a:pt x="5699" y="180"/>
                    <a:pt x="5410" y="1119"/>
                    <a:pt x="5490" y="1591"/>
                  </a:cubicBezTo>
                  <a:cubicBezTo>
                    <a:pt x="5410" y="1663"/>
                    <a:pt x="5361" y="1766"/>
                    <a:pt x="5361" y="1884"/>
                  </a:cubicBezTo>
                  <a:cubicBezTo>
                    <a:pt x="5361" y="2101"/>
                    <a:pt x="5540" y="2280"/>
                    <a:pt x="5760" y="2272"/>
                  </a:cubicBezTo>
                  <a:lnTo>
                    <a:pt x="5931" y="2272"/>
                  </a:lnTo>
                  <a:cubicBezTo>
                    <a:pt x="6380" y="2280"/>
                    <a:pt x="6574" y="2755"/>
                    <a:pt x="7221" y="2455"/>
                  </a:cubicBezTo>
                  <a:cubicBezTo>
                    <a:pt x="7350" y="2394"/>
                    <a:pt x="7358" y="2390"/>
                    <a:pt x="7506" y="2401"/>
                  </a:cubicBezTo>
                  <a:lnTo>
                    <a:pt x="7959" y="2401"/>
                  </a:lnTo>
                  <a:cubicBezTo>
                    <a:pt x="7757" y="3265"/>
                    <a:pt x="8016" y="4307"/>
                    <a:pt x="8248" y="5167"/>
                  </a:cubicBezTo>
                  <a:cubicBezTo>
                    <a:pt x="7483" y="4353"/>
                    <a:pt x="5502" y="4265"/>
                    <a:pt x="4360" y="47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1428" y="2446761"/>
              <a:ext cx="408896" cy="313689"/>
            </a:xfrm>
            <a:custGeom>
              <a:avLst/>
              <a:gdLst/>
              <a:ahLst/>
              <a:cxnLst/>
              <a:rect l="l" t="t" r="r" b="b"/>
              <a:pathLst>
                <a:path w="10067" h="7723" extrusionOk="0">
                  <a:moveTo>
                    <a:pt x="7247" y="1"/>
                  </a:moveTo>
                  <a:cubicBezTo>
                    <a:pt x="7066" y="1"/>
                    <a:pt x="6867" y="9"/>
                    <a:pt x="6646" y="26"/>
                  </a:cubicBezTo>
                  <a:cubicBezTo>
                    <a:pt x="6251" y="57"/>
                    <a:pt x="5912" y="236"/>
                    <a:pt x="5676" y="540"/>
                  </a:cubicBezTo>
                  <a:cubicBezTo>
                    <a:pt x="5406" y="886"/>
                    <a:pt x="5315" y="1320"/>
                    <a:pt x="5342" y="1628"/>
                  </a:cubicBezTo>
                  <a:cubicBezTo>
                    <a:pt x="5266" y="1727"/>
                    <a:pt x="5220" y="1852"/>
                    <a:pt x="5220" y="1978"/>
                  </a:cubicBezTo>
                  <a:cubicBezTo>
                    <a:pt x="5220" y="2286"/>
                    <a:pt x="5475" y="2537"/>
                    <a:pt x="5783" y="2537"/>
                  </a:cubicBezTo>
                  <a:lnTo>
                    <a:pt x="5969" y="2537"/>
                  </a:lnTo>
                  <a:cubicBezTo>
                    <a:pt x="6099" y="2537"/>
                    <a:pt x="6205" y="2598"/>
                    <a:pt x="6331" y="2663"/>
                  </a:cubicBezTo>
                  <a:cubicBezTo>
                    <a:pt x="6475" y="2741"/>
                    <a:pt x="6641" y="2829"/>
                    <a:pt x="6860" y="2829"/>
                  </a:cubicBezTo>
                  <a:cubicBezTo>
                    <a:pt x="6994" y="2829"/>
                    <a:pt x="7147" y="2796"/>
                    <a:pt x="7327" y="2708"/>
                  </a:cubicBezTo>
                  <a:lnTo>
                    <a:pt x="7331" y="2705"/>
                  </a:lnTo>
                  <a:cubicBezTo>
                    <a:pt x="7399" y="2672"/>
                    <a:pt x="7418" y="2663"/>
                    <a:pt x="7461" y="2663"/>
                  </a:cubicBezTo>
                  <a:cubicBezTo>
                    <a:pt x="7478" y="2663"/>
                    <a:pt x="7499" y="2664"/>
                    <a:pt x="7529" y="2666"/>
                  </a:cubicBezTo>
                  <a:lnTo>
                    <a:pt x="7803" y="2666"/>
                  </a:lnTo>
                  <a:cubicBezTo>
                    <a:pt x="7693" y="3355"/>
                    <a:pt x="7826" y="4108"/>
                    <a:pt x="8008" y="4854"/>
                  </a:cubicBezTo>
                  <a:cubicBezTo>
                    <a:pt x="7624" y="4622"/>
                    <a:pt x="7103" y="4470"/>
                    <a:pt x="6498" y="4413"/>
                  </a:cubicBezTo>
                  <a:cubicBezTo>
                    <a:pt x="6345" y="4399"/>
                    <a:pt x="6191" y="4393"/>
                    <a:pt x="6037" y="4393"/>
                  </a:cubicBezTo>
                  <a:cubicBezTo>
                    <a:pt x="5446" y="4393"/>
                    <a:pt x="4860" y="4489"/>
                    <a:pt x="4398" y="4664"/>
                  </a:cubicBezTo>
                  <a:cubicBezTo>
                    <a:pt x="4189" y="4576"/>
                    <a:pt x="3953" y="4500"/>
                    <a:pt x="3698" y="4443"/>
                  </a:cubicBezTo>
                  <a:cubicBezTo>
                    <a:pt x="3425" y="4379"/>
                    <a:pt x="3047" y="4317"/>
                    <a:pt x="2638" y="4317"/>
                  </a:cubicBezTo>
                  <a:cubicBezTo>
                    <a:pt x="2490" y="4317"/>
                    <a:pt x="2337" y="4325"/>
                    <a:pt x="2184" y="4344"/>
                  </a:cubicBezTo>
                  <a:cubicBezTo>
                    <a:pt x="1598" y="4416"/>
                    <a:pt x="1131" y="4633"/>
                    <a:pt x="792" y="4991"/>
                  </a:cubicBezTo>
                  <a:cubicBezTo>
                    <a:pt x="145" y="5676"/>
                    <a:pt x="1" y="6790"/>
                    <a:pt x="453" y="7635"/>
                  </a:cubicBezTo>
                  <a:cubicBezTo>
                    <a:pt x="480" y="7688"/>
                    <a:pt x="537" y="7722"/>
                    <a:pt x="594" y="7722"/>
                  </a:cubicBezTo>
                  <a:cubicBezTo>
                    <a:pt x="621" y="7722"/>
                    <a:pt x="644" y="7715"/>
                    <a:pt x="670" y="7703"/>
                  </a:cubicBezTo>
                  <a:cubicBezTo>
                    <a:pt x="746" y="7661"/>
                    <a:pt x="777" y="7562"/>
                    <a:pt x="735" y="7482"/>
                  </a:cubicBezTo>
                  <a:cubicBezTo>
                    <a:pt x="347" y="6756"/>
                    <a:pt x="472" y="5801"/>
                    <a:pt x="1028" y="5211"/>
                  </a:cubicBezTo>
                  <a:cubicBezTo>
                    <a:pt x="1451" y="4762"/>
                    <a:pt x="2076" y="4639"/>
                    <a:pt x="2631" y="4639"/>
                  </a:cubicBezTo>
                  <a:cubicBezTo>
                    <a:pt x="3034" y="4639"/>
                    <a:pt x="3400" y="4704"/>
                    <a:pt x="3626" y="4755"/>
                  </a:cubicBezTo>
                  <a:cubicBezTo>
                    <a:pt x="3885" y="4812"/>
                    <a:pt x="4124" y="4892"/>
                    <a:pt x="4330" y="4983"/>
                  </a:cubicBezTo>
                  <a:cubicBezTo>
                    <a:pt x="4737" y="5181"/>
                    <a:pt x="5091" y="5554"/>
                    <a:pt x="5254" y="5961"/>
                  </a:cubicBezTo>
                  <a:cubicBezTo>
                    <a:pt x="5277" y="6022"/>
                    <a:pt x="5338" y="6060"/>
                    <a:pt x="5403" y="6060"/>
                  </a:cubicBezTo>
                  <a:cubicBezTo>
                    <a:pt x="5429" y="6060"/>
                    <a:pt x="5460" y="6052"/>
                    <a:pt x="5490" y="6037"/>
                  </a:cubicBezTo>
                  <a:cubicBezTo>
                    <a:pt x="5555" y="5995"/>
                    <a:pt x="5578" y="5908"/>
                    <a:pt x="5547" y="5835"/>
                  </a:cubicBezTo>
                  <a:cubicBezTo>
                    <a:pt x="5399" y="5466"/>
                    <a:pt x="5117" y="5120"/>
                    <a:pt x="4775" y="4877"/>
                  </a:cubicBezTo>
                  <a:cubicBezTo>
                    <a:pt x="5146" y="4772"/>
                    <a:pt x="5578" y="4716"/>
                    <a:pt x="6016" y="4716"/>
                  </a:cubicBezTo>
                  <a:cubicBezTo>
                    <a:pt x="6166" y="4716"/>
                    <a:pt x="6318" y="4722"/>
                    <a:pt x="6468" y="4736"/>
                  </a:cubicBezTo>
                  <a:cubicBezTo>
                    <a:pt x="7084" y="4789"/>
                    <a:pt x="7609" y="4957"/>
                    <a:pt x="7959" y="5204"/>
                  </a:cubicBezTo>
                  <a:cubicBezTo>
                    <a:pt x="8161" y="5333"/>
                    <a:pt x="8248" y="5478"/>
                    <a:pt x="8286" y="5527"/>
                  </a:cubicBezTo>
                  <a:cubicBezTo>
                    <a:pt x="8476" y="5797"/>
                    <a:pt x="8587" y="6155"/>
                    <a:pt x="8590" y="6520"/>
                  </a:cubicBezTo>
                  <a:cubicBezTo>
                    <a:pt x="8590" y="6600"/>
                    <a:pt x="8647" y="6676"/>
                    <a:pt x="8727" y="6684"/>
                  </a:cubicBezTo>
                  <a:cubicBezTo>
                    <a:pt x="8736" y="6685"/>
                    <a:pt x="8744" y="6686"/>
                    <a:pt x="8753" y="6686"/>
                  </a:cubicBezTo>
                  <a:cubicBezTo>
                    <a:pt x="8840" y="6686"/>
                    <a:pt x="8910" y="6615"/>
                    <a:pt x="8910" y="6528"/>
                  </a:cubicBezTo>
                  <a:cubicBezTo>
                    <a:pt x="8910" y="6018"/>
                    <a:pt x="8735" y="5535"/>
                    <a:pt x="8431" y="5196"/>
                  </a:cubicBezTo>
                  <a:cubicBezTo>
                    <a:pt x="8187" y="4287"/>
                    <a:pt x="7970" y="3336"/>
                    <a:pt x="8153" y="2545"/>
                  </a:cubicBezTo>
                  <a:cubicBezTo>
                    <a:pt x="8168" y="2472"/>
                    <a:pt x="8138" y="2396"/>
                    <a:pt x="8062" y="2362"/>
                  </a:cubicBezTo>
                  <a:cubicBezTo>
                    <a:pt x="8043" y="2351"/>
                    <a:pt x="8016" y="2347"/>
                    <a:pt x="7993" y="2347"/>
                  </a:cubicBezTo>
                  <a:lnTo>
                    <a:pt x="7548" y="2347"/>
                  </a:lnTo>
                  <a:cubicBezTo>
                    <a:pt x="7507" y="2343"/>
                    <a:pt x="7473" y="2341"/>
                    <a:pt x="7444" y="2341"/>
                  </a:cubicBezTo>
                  <a:cubicBezTo>
                    <a:pt x="7355" y="2341"/>
                    <a:pt x="7307" y="2361"/>
                    <a:pt x="7198" y="2415"/>
                  </a:cubicBezTo>
                  <a:lnTo>
                    <a:pt x="7190" y="2419"/>
                  </a:lnTo>
                  <a:cubicBezTo>
                    <a:pt x="7060" y="2483"/>
                    <a:pt x="6955" y="2508"/>
                    <a:pt x="6862" y="2508"/>
                  </a:cubicBezTo>
                  <a:cubicBezTo>
                    <a:pt x="6718" y="2508"/>
                    <a:pt x="6605" y="2447"/>
                    <a:pt x="6475" y="2377"/>
                  </a:cubicBezTo>
                  <a:cubicBezTo>
                    <a:pt x="6335" y="2305"/>
                    <a:pt x="6175" y="2218"/>
                    <a:pt x="5969" y="2218"/>
                  </a:cubicBezTo>
                  <a:lnTo>
                    <a:pt x="5798" y="2218"/>
                  </a:lnTo>
                  <a:cubicBezTo>
                    <a:pt x="5665" y="2218"/>
                    <a:pt x="5555" y="2111"/>
                    <a:pt x="5555" y="1978"/>
                  </a:cubicBezTo>
                  <a:cubicBezTo>
                    <a:pt x="5555" y="1909"/>
                    <a:pt x="5585" y="1849"/>
                    <a:pt x="5635" y="1803"/>
                  </a:cubicBezTo>
                  <a:cubicBezTo>
                    <a:pt x="5714" y="1731"/>
                    <a:pt x="5836" y="1727"/>
                    <a:pt x="6019" y="1727"/>
                  </a:cubicBezTo>
                  <a:lnTo>
                    <a:pt x="6589" y="1727"/>
                  </a:lnTo>
                  <a:cubicBezTo>
                    <a:pt x="6745" y="1727"/>
                    <a:pt x="7080" y="1582"/>
                    <a:pt x="7114" y="1137"/>
                  </a:cubicBezTo>
                  <a:cubicBezTo>
                    <a:pt x="7118" y="1050"/>
                    <a:pt x="7054" y="974"/>
                    <a:pt x="6962" y="966"/>
                  </a:cubicBezTo>
                  <a:cubicBezTo>
                    <a:pt x="6958" y="966"/>
                    <a:pt x="6953" y="965"/>
                    <a:pt x="6949" y="965"/>
                  </a:cubicBezTo>
                  <a:cubicBezTo>
                    <a:pt x="6867" y="965"/>
                    <a:pt x="6798" y="1031"/>
                    <a:pt x="6791" y="1114"/>
                  </a:cubicBezTo>
                  <a:cubicBezTo>
                    <a:pt x="6776" y="1365"/>
                    <a:pt x="6608" y="1400"/>
                    <a:pt x="6586" y="1403"/>
                  </a:cubicBezTo>
                  <a:lnTo>
                    <a:pt x="6000" y="1403"/>
                  </a:lnTo>
                  <a:cubicBezTo>
                    <a:pt x="5893" y="1403"/>
                    <a:pt x="5779" y="1403"/>
                    <a:pt x="5665" y="1430"/>
                  </a:cubicBezTo>
                  <a:cubicBezTo>
                    <a:pt x="5684" y="1209"/>
                    <a:pt x="5768" y="947"/>
                    <a:pt x="5931" y="742"/>
                  </a:cubicBezTo>
                  <a:cubicBezTo>
                    <a:pt x="6114" y="506"/>
                    <a:pt x="6361" y="373"/>
                    <a:pt x="6673" y="350"/>
                  </a:cubicBezTo>
                  <a:cubicBezTo>
                    <a:pt x="6876" y="334"/>
                    <a:pt x="7063" y="325"/>
                    <a:pt x="7235" y="325"/>
                  </a:cubicBezTo>
                  <a:cubicBezTo>
                    <a:pt x="8287" y="325"/>
                    <a:pt x="8788" y="639"/>
                    <a:pt x="9115" y="1430"/>
                  </a:cubicBezTo>
                  <a:lnTo>
                    <a:pt x="9735" y="3100"/>
                  </a:lnTo>
                  <a:cubicBezTo>
                    <a:pt x="9759" y="3165"/>
                    <a:pt x="9820" y="3205"/>
                    <a:pt x="9885" y="3205"/>
                  </a:cubicBezTo>
                  <a:cubicBezTo>
                    <a:pt x="9904" y="3205"/>
                    <a:pt x="9922" y="3202"/>
                    <a:pt x="9941" y="3195"/>
                  </a:cubicBezTo>
                  <a:cubicBezTo>
                    <a:pt x="10025" y="3165"/>
                    <a:pt x="10066" y="3073"/>
                    <a:pt x="10036" y="2990"/>
                  </a:cubicBezTo>
                  <a:lnTo>
                    <a:pt x="9416" y="1316"/>
                  </a:lnTo>
                  <a:cubicBezTo>
                    <a:pt x="9416" y="1312"/>
                    <a:pt x="9416" y="1312"/>
                    <a:pt x="9416" y="1308"/>
                  </a:cubicBezTo>
                  <a:cubicBezTo>
                    <a:pt x="9176" y="730"/>
                    <a:pt x="8841" y="373"/>
                    <a:pt x="8362" y="179"/>
                  </a:cubicBezTo>
                  <a:cubicBezTo>
                    <a:pt x="8061" y="58"/>
                    <a:pt x="7712" y="1"/>
                    <a:pt x="7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67578" y="2592213"/>
              <a:ext cx="420188" cy="210724"/>
            </a:xfrm>
            <a:custGeom>
              <a:avLst/>
              <a:gdLst/>
              <a:ahLst/>
              <a:cxnLst/>
              <a:rect l="l" t="t" r="r" b="b"/>
              <a:pathLst>
                <a:path w="10345" h="5188" extrusionOk="0">
                  <a:moveTo>
                    <a:pt x="9238" y="0"/>
                  </a:moveTo>
                  <a:cubicBezTo>
                    <a:pt x="9220" y="0"/>
                    <a:pt x="9202" y="3"/>
                    <a:pt x="9184" y="10"/>
                  </a:cubicBezTo>
                  <a:cubicBezTo>
                    <a:pt x="9100" y="44"/>
                    <a:pt x="9058" y="135"/>
                    <a:pt x="9089" y="219"/>
                  </a:cubicBezTo>
                  <a:lnTo>
                    <a:pt x="9705" y="1881"/>
                  </a:lnTo>
                  <a:cubicBezTo>
                    <a:pt x="9998" y="2635"/>
                    <a:pt x="10017" y="3399"/>
                    <a:pt x="9766" y="3928"/>
                  </a:cubicBezTo>
                  <a:cubicBezTo>
                    <a:pt x="9610" y="4255"/>
                    <a:pt x="9363" y="4476"/>
                    <a:pt x="9028" y="4582"/>
                  </a:cubicBezTo>
                  <a:cubicBezTo>
                    <a:pt x="8460" y="4758"/>
                    <a:pt x="7686" y="4856"/>
                    <a:pt x="6887" y="4856"/>
                  </a:cubicBezTo>
                  <a:cubicBezTo>
                    <a:pt x="6734" y="4856"/>
                    <a:pt x="6580" y="4852"/>
                    <a:pt x="6426" y="4845"/>
                  </a:cubicBezTo>
                  <a:cubicBezTo>
                    <a:pt x="5460" y="4799"/>
                    <a:pt x="4627" y="4613"/>
                    <a:pt x="4048" y="4316"/>
                  </a:cubicBezTo>
                  <a:cubicBezTo>
                    <a:pt x="4136" y="4210"/>
                    <a:pt x="4235" y="4069"/>
                    <a:pt x="4338" y="3863"/>
                  </a:cubicBezTo>
                  <a:cubicBezTo>
                    <a:pt x="4379" y="3784"/>
                    <a:pt x="4345" y="3688"/>
                    <a:pt x="4265" y="3650"/>
                  </a:cubicBezTo>
                  <a:cubicBezTo>
                    <a:pt x="4242" y="3638"/>
                    <a:pt x="4217" y="3632"/>
                    <a:pt x="4193" y="3632"/>
                  </a:cubicBezTo>
                  <a:cubicBezTo>
                    <a:pt x="4134" y="3632"/>
                    <a:pt x="4079" y="3665"/>
                    <a:pt x="4052" y="3719"/>
                  </a:cubicBezTo>
                  <a:cubicBezTo>
                    <a:pt x="4003" y="3822"/>
                    <a:pt x="3938" y="3917"/>
                    <a:pt x="3877" y="4000"/>
                  </a:cubicBezTo>
                  <a:cubicBezTo>
                    <a:pt x="3778" y="4141"/>
                    <a:pt x="3683" y="4232"/>
                    <a:pt x="3523" y="4366"/>
                  </a:cubicBezTo>
                  <a:cubicBezTo>
                    <a:pt x="3021" y="4735"/>
                    <a:pt x="2656" y="4837"/>
                    <a:pt x="1892" y="4860"/>
                  </a:cubicBezTo>
                  <a:cubicBezTo>
                    <a:pt x="1787" y="4863"/>
                    <a:pt x="1690" y="4865"/>
                    <a:pt x="1598" y="4865"/>
                  </a:cubicBezTo>
                  <a:cubicBezTo>
                    <a:pt x="1272" y="4865"/>
                    <a:pt x="1008" y="4836"/>
                    <a:pt x="682" y="4681"/>
                  </a:cubicBezTo>
                  <a:cubicBezTo>
                    <a:pt x="537" y="4613"/>
                    <a:pt x="404" y="4529"/>
                    <a:pt x="282" y="4430"/>
                  </a:cubicBezTo>
                  <a:cubicBezTo>
                    <a:pt x="252" y="4405"/>
                    <a:pt x="214" y="4392"/>
                    <a:pt x="178" y="4392"/>
                  </a:cubicBezTo>
                  <a:cubicBezTo>
                    <a:pt x="132" y="4392"/>
                    <a:pt x="87" y="4411"/>
                    <a:pt x="58" y="4449"/>
                  </a:cubicBezTo>
                  <a:cubicBezTo>
                    <a:pt x="1" y="4518"/>
                    <a:pt x="8" y="4620"/>
                    <a:pt x="77" y="4678"/>
                  </a:cubicBezTo>
                  <a:cubicBezTo>
                    <a:pt x="218" y="4792"/>
                    <a:pt x="374" y="4891"/>
                    <a:pt x="545" y="4974"/>
                  </a:cubicBezTo>
                  <a:cubicBezTo>
                    <a:pt x="921" y="5153"/>
                    <a:pt x="1237" y="5187"/>
                    <a:pt x="1583" y="5187"/>
                  </a:cubicBezTo>
                  <a:cubicBezTo>
                    <a:pt x="1686" y="5187"/>
                    <a:pt x="1793" y="5183"/>
                    <a:pt x="1903" y="5180"/>
                  </a:cubicBezTo>
                  <a:cubicBezTo>
                    <a:pt x="2725" y="5157"/>
                    <a:pt x="3154" y="5054"/>
                    <a:pt x="3809" y="4556"/>
                  </a:cubicBezTo>
                  <a:cubicBezTo>
                    <a:pt x="4433" y="4898"/>
                    <a:pt x="5349" y="5115"/>
                    <a:pt x="6411" y="5168"/>
                  </a:cubicBezTo>
                  <a:cubicBezTo>
                    <a:pt x="6567" y="5176"/>
                    <a:pt x="6727" y="5176"/>
                    <a:pt x="6883" y="5176"/>
                  </a:cubicBezTo>
                  <a:cubicBezTo>
                    <a:pt x="7712" y="5176"/>
                    <a:pt x="8526" y="5073"/>
                    <a:pt x="9123" y="4887"/>
                  </a:cubicBezTo>
                  <a:cubicBezTo>
                    <a:pt x="9542" y="4754"/>
                    <a:pt x="9861" y="4472"/>
                    <a:pt x="10055" y="4069"/>
                  </a:cubicBezTo>
                  <a:cubicBezTo>
                    <a:pt x="10344" y="3460"/>
                    <a:pt x="10329" y="2600"/>
                    <a:pt x="10006" y="1767"/>
                  </a:cubicBezTo>
                  <a:lnTo>
                    <a:pt x="9393" y="105"/>
                  </a:lnTo>
                  <a:cubicBezTo>
                    <a:pt x="9366" y="42"/>
                    <a:pt x="9304" y="0"/>
                    <a:pt x="9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40"/>
          <p:cNvGrpSpPr>
            <a:grpSpLocks noGrp="1" noUngrp="1" noRot="1" noMove="1" noResize="1"/>
          </p:cNvGrpSpPr>
          <p:nvPr/>
        </p:nvGrpSpPr>
        <p:grpSpPr>
          <a:xfrm>
            <a:off x="1924430" y="3474044"/>
            <a:ext cx="352316" cy="445373"/>
            <a:chOff x="4046709" y="2975646"/>
            <a:chExt cx="352316" cy="445373"/>
          </a:xfrm>
        </p:grpSpPr>
        <p:sp>
          <p:nvSpPr>
            <p:cNvPr id="902" name="Google Shape;902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46709" y="2982754"/>
              <a:ext cx="345371" cy="432048"/>
            </a:xfrm>
            <a:custGeom>
              <a:avLst/>
              <a:gdLst/>
              <a:ahLst/>
              <a:cxnLst/>
              <a:rect l="l" t="t" r="r" b="b"/>
              <a:pathLst>
                <a:path w="8503" h="10637" extrusionOk="0">
                  <a:moveTo>
                    <a:pt x="2873" y="6635"/>
                  </a:moveTo>
                  <a:lnTo>
                    <a:pt x="2268" y="5436"/>
                  </a:lnTo>
                  <a:cubicBezTo>
                    <a:pt x="1815" y="4539"/>
                    <a:pt x="1" y="4360"/>
                    <a:pt x="666" y="5562"/>
                  </a:cubicBezTo>
                  <a:lnTo>
                    <a:pt x="1195" y="6517"/>
                  </a:lnTo>
                  <a:cubicBezTo>
                    <a:pt x="1773" y="7563"/>
                    <a:pt x="1511" y="8179"/>
                    <a:pt x="3017" y="9408"/>
                  </a:cubicBezTo>
                  <a:cubicBezTo>
                    <a:pt x="3375" y="9701"/>
                    <a:pt x="3478" y="10020"/>
                    <a:pt x="3493" y="10401"/>
                  </a:cubicBezTo>
                  <a:lnTo>
                    <a:pt x="3493" y="10637"/>
                  </a:lnTo>
                  <a:lnTo>
                    <a:pt x="7559" y="10637"/>
                  </a:lnTo>
                  <a:lnTo>
                    <a:pt x="7559" y="10492"/>
                  </a:lnTo>
                  <a:cubicBezTo>
                    <a:pt x="7559" y="9994"/>
                    <a:pt x="7537" y="9788"/>
                    <a:pt x="7803" y="9465"/>
                  </a:cubicBezTo>
                  <a:cubicBezTo>
                    <a:pt x="8229" y="8940"/>
                    <a:pt x="8503" y="8487"/>
                    <a:pt x="8503" y="7719"/>
                  </a:cubicBezTo>
                  <a:lnTo>
                    <a:pt x="8503" y="3169"/>
                  </a:lnTo>
                  <a:cubicBezTo>
                    <a:pt x="8503" y="2785"/>
                    <a:pt x="8183" y="2465"/>
                    <a:pt x="7795" y="2465"/>
                  </a:cubicBezTo>
                  <a:cubicBezTo>
                    <a:pt x="7407" y="2465"/>
                    <a:pt x="7088" y="2781"/>
                    <a:pt x="7091" y="3169"/>
                  </a:cubicBezTo>
                  <a:lnTo>
                    <a:pt x="7088" y="1720"/>
                  </a:lnTo>
                  <a:cubicBezTo>
                    <a:pt x="7088" y="1332"/>
                    <a:pt x="6772" y="1016"/>
                    <a:pt x="6384" y="1016"/>
                  </a:cubicBezTo>
                  <a:cubicBezTo>
                    <a:pt x="5996" y="1016"/>
                    <a:pt x="5676" y="1332"/>
                    <a:pt x="5676" y="1720"/>
                  </a:cubicBezTo>
                  <a:lnTo>
                    <a:pt x="5676" y="700"/>
                  </a:lnTo>
                  <a:cubicBezTo>
                    <a:pt x="5676" y="320"/>
                    <a:pt x="5368" y="4"/>
                    <a:pt x="4984" y="0"/>
                  </a:cubicBezTo>
                  <a:lnTo>
                    <a:pt x="4980" y="0"/>
                  </a:lnTo>
                  <a:cubicBezTo>
                    <a:pt x="4596" y="4"/>
                    <a:pt x="4284" y="320"/>
                    <a:pt x="4284" y="700"/>
                  </a:cubicBezTo>
                  <a:lnTo>
                    <a:pt x="4284" y="1720"/>
                  </a:lnTo>
                  <a:cubicBezTo>
                    <a:pt x="4284" y="1332"/>
                    <a:pt x="3968" y="1016"/>
                    <a:pt x="3580" y="1016"/>
                  </a:cubicBezTo>
                  <a:cubicBezTo>
                    <a:pt x="3192" y="1016"/>
                    <a:pt x="2873" y="1332"/>
                    <a:pt x="2873" y="1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17628" y="3309930"/>
              <a:ext cx="77904" cy="111089"/>
            </a:xfrm>
            <a:custGeom>
              <a:avLst/>
              <a:gdLst/>
              <a:ahLst/>
              <a:cxnLst/>
              <a:rect l="l" t="t" r="r" b="b"/>
              <a:pathLst>
                <a:path w="1918" h="2735" extrusionOk="0">
                  <a:moveTo>
                    <a:pt x="183" y="0"/>
                  </a:moveTo>
                  <a:cubicBezTo>
                    <a:pt x="163" y="0"/>
                    <a:pt x="142" y="5"/>
                    <a:pt x="122" y="14"/>
                  </a:cubicBezTo>
                  <a:cubicBezTo>
                    <a:pt x="31" y="56"/>
                    <a:pt x="1" y="162"/>
                    <a:pt x="46" y="246"/>
                  </a:cubicBezTo>
                  <a:cubicBezTo>
                    <a:pt x="294" y="649"/>
                    <a:pt x="651" y="1037"/>
                    <a:pt x="1176" y="1467"/>
                  </a:cubicBezTo>
                  <a:cubicBezTo>
                    <a:pt x="1503" y="1729"/>
                    <a:pt x="1583" y="2007"/>
                    <a:pt x="1598" y="2342"/>
                  </a:cubicBezTo>
                  <a:lnTo>
                    <a:pt x="1598" y="2566"/>
                  </a:lnTo>
                  <a:cubicBezTo>
                    <a:pt x="1598" y="2650"/>
                    <a:pt x="1655" y="2722"/>
                    <a:pt x="1739" y="2734"/>
                  </a:cubicBezTo>
                  <a:cubicBezTo>
                    <a:pt x="1746" y="2735"/>
                    <a:pt x="1752" y="2735"/>
                    <a:pt x="1758" y="2735"/>
                  </a:cubicBezTo>
                  <a:cubicBezTo>
                    <a:pt x="1845" y="2735"/>
                    <a:pt x="1918" y="2663"/>
                    <a:pt x="1918" y="2574"/>
                  </a:cubicBezTo>
                  <a:lnTo>
                    <a:pt x="1918" y="2338"/>
                  </a:lnTo>
                  <a:cubicBezTo>
                    <a:pt x="1918" y="2334"/>
                    <a:pt x="1918" y="2334"/>
                    <a:pt x="1918" y="2331"/>
                  </a:cubicBezTo>
                  <a:cubicBezTo>
                    <a:pt x="1903" y="1984"/>
                    <a:pt x="1827" y="1577"/>
                    <a:pt x="1382" y="1216"/>
                  </a:cubicBezTo>
                  <a:cubicBezTo>
                    <a:pt x="887" y="816"/>
                    <a:pt x="548" y="455"/>
                    <a:pt x="328" y="82"/>
                  </a:cubicBezTo>
                  <a:cubicBezTo>
                    <a:pt x="297" y="32"/>
                    <a:pt x="240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46794" y="3174754"/>
              <a:ext cx="51341" cy="246264"/>
            </a:xfrm>
            <a:custGeom>
              <a:avLst/>
              <a:gdLst/>
              <a:ahLst/>
              <a:cxnLst/>
              <a:rect l="l" t="t" r="r" b="b"/>
              <a:pathLst>
                <a:path w="1264" h="6063" extrusionOk="0">
                  <a:moveTo>
                    <a:pt x="1103" y="1"/>
                  </a:moveTo>
                  <a:cubicBezTo>
                    <a:pt x="1016" y="1"/>
                    <a:pt x="944" y="73"/>
                    <a:pt x="944" y="162"/>
                  </a:cubicBezTo>
                  <a:lnTo>
                    <a:pt x="944" y="2984"/>
                  </a:lnTo>
                  <a:cubicBezTo>
                    <a:pt x="944" y="3677"/>
                    <a:pt x="712" y="4095"/>
                    <a:pt x="278" y="4624"/>
                  </a:cubicBezTo>
                  <a:cubicBezTo>
                    <a:pt x="0" y="4970"/>
                    <a:pt x="0" y="5206"/>
                    <a:pt x="0" y="5636"/>
                  </a:cubicBezTo>
                  <a:cubicBezTo>
                    <a:pt x="0" y="5674"/>
                    <a:pt x="0" y="5712"/>
                    <a:pt x="0" y="5754"/>
                  </a:cubicBezTo>
                  <a:lnTo>
                    <a:pt x="0" y="5894"/>
                  </a:lnTo>
                  <a:cubicBezTo>
                    <a:pt x="0" y="5978"/>
                    <a:pt x="61" y="6050"/>
                    <a:pt x="141" y="6062"/>
                  </a:cubicBezTo>
                  <a:cubicBezTo>
                    <a:pt x="148" y="6063"/>
                    <a:pt x="154" y="6063"/>
                    <a:pt x="161" y="6063"/>
                  </a:cubicBezTo>
                  <a:cubicBezTo>
                    <a:pt x="251" y="6063"/>
                    <a:pt x="324" y="5991"/>
                    <a:pt x="324" y="5902"/>
                  </a:cubicBezTo>
                  <a:lnTo>
                    <a:pt x="324" y="5754"/>
                  </a:lnTo>
                  <a:cubicBezTo>
                    <a:pt x="324" y="5712"/>
                    <a:pt x="324" y="5674"/>
                    <a:pt x="324" y="5636"/>
                  </a:cubicBezTo>
                  <a:cubicBezTo>
                    <a:pt x="320" y="5232"/>
                    <a:pt x="320" y="5084"/>
                    <a:pt x="529" y="4829"/>
                  </a:cubicBezTo>
                  <a:cubicBezTo>
                    <a:pt x="993" y="4255"/>
                    <a:pt x="1263" y="3772"/>
                    <a:pt x="1263" y="2984"/>
                  </a:cubicBezTo>
                  <a:lnTo>
                    <a:pt x="1263" y="165"/>
                  </a:lnTo>
                  <a:cubicBezTo>
                    <a:pt x="1263" y="85"/>
                    <a:pt x="1206" y="13"/>
                    <a:pt x="1122" y="2"/>
                  </a:cubicBezTo>
                  <a:cubicBezTo>
                    <a:pt x="1116" y="1"/>
                    <a:pt x="1110" y="1"/>
                    <a:pt x="1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57676" y="2975646"/>
              <a:ext cx="341349" cy="359587"/>
            </a:xfrm>
            <a:custGeom>
              <a:avLst/>
              <a:gdLst/>
              <a:ahLst/>
              <a:cxnLst/>
              <a:rect l="l" t="t" r="r" b="b"/>
              <a:pathLst>
                <a:path w="8404" h="8853" extrusionOk="0">
                  <a:moveTo>
                    <a:pt x="4710" y="0"/>
                  </a:moveTo>
                  <a:cubicBezTo>
                    <a:pt x="4235" y="0"/>
                    <a:pt x="3843" y="388"/>
                    <a:pt x="3843" y="868"/>
                  </a:cubicBezTo>
                  <a:lnTo>
                    <a:pt x="3843" y="1214"/>
                  </a:lnTo>
                  <a:cubicBezTo>
                    <a:pt x="3694" y="1092"/>
                    <a:pt x="3504" y="1020"/>
                    <a:pt x="3299" y="1020"/>
                  </a:cubicBezTo>
                  <a:cubicBezTo>
                    <a:pt x="2820" y="1020"/>
                    <a:pt x="2432" y="1408"/>
                    <a:pt x="2432" y="1887"/>
                  </a:cubicBezTo>
                  <a:lnTo>
                    <a:pt x="2432" y="6129"/>
                  </a:lnTo>
                  <a:lnTo>
                    <a:pt x="2127" y="5528"/>
                  </a:lnTo>
                  <a:cubicBezTo>
                    <a:pt x="1869" y="5022"/>
                    <a:pt x="1260" y="4736"/>
                    <a:pt x="792" y="4717"/>
                  </a:cubicBezTo>
                  <a:cubicBezTo>
                    <a:pt x="776" y="4717"/>
                    <a:pt x="760" y="4716"/>
                    <a:pt x="744" y="4716"/>
                  </a:cubicBezTo>
                  <a:cubicBezTo>
                    <a:pt x="467" y="4716"/>
                    <a:pt x="253" y="4811"/>
                    <a:pt x="145" y="4987"/>
                  </a:cubicBezTo>
                  <a:cubicBezTo>
                    <a:pt x="58" y="5128"/>
                    <a:pt x="1" y="5387"/>
                    <a:pt x="233" y="5805"/>
                  </a:cubicBezTo>
                  <a:lnTo>
                    <a:pt x="765" y="6760"/>
                  </a:lnTo>
                  <a:cubicBezTo>
                    <a:pt x="937" y="7072"/>
                    <a:pt x="1032" y="7346"/>
                    <a:pt x="1127" y="7612"/>
                  </a:cubicBezTo>
                  <a:cubicBezTo>
                    <a:pt x="1146" y="7662"/>
                    <a:pt x="1165" y="7715"/>
                    <a:pt x="1184" y="7768"/>
                  </a:cubicBezTo>
                  <a:cubicBezTo>
                    <a:pt x="1207" y="7833"/>
                    <a:pt x="1267" y="7875"/>
                    <a:pt x="1332" y="7875"/>
                  </a:cubicBezTo>
                  <a:cubicBezTo>
                    <a:pt x="1359" y="7875"/>
                    <a:pt x="1382" y="7867"/>
                    <a:pt x="1404" y="7856"/>
                  </a:cubicBezTo>
                  <a:cubicBezTo>
                    <a:pt x="1481" y="7822"/>
                    <a:pt x="1511" y="7730"/>
                    <a:pt x="1484" y="7654"/>
                  </a:cubicBezTo>
                  <a:cubicBezTo>
                    <a:pt x="1465" y="7605"/>
                    <a:pt x="1446" y="7555"/>
                    <a:pt x="1431" y="7506"/>
                  </a:cubicBezTo>
                  <a:cubicBezTo>
                    <a:pt x="1332" y="7228"/>
                    <a:pt x="1229" y="6939"/>
                    <a:pt x="1047" y="6604"/>
                  </a:cubicBezTo>
                  <a:lnTo>
                    <a:pt x="514" y="5649"/>
                  </a:lnTo>
                  <a:cubicBezTo>
                    <a:pt x="393" y="5429"/>
                    <a:pt x="358" y="5254"/>
                    <a:pt x="415" y="5155"/>
                  </a:cubicBezTo>
                  <a:cubicBezTo>
                    <a:pt x="465" y="5081"/>
                    <a:pt x="583" y="5036"/>
                    <a:pt x="742" y="5036"/>
                  </a:cubicBezTo>
                  <a:cubicBezTo>
                    <a:pt x="755" y="5036"/>
                    <a:pt x="768" y="5036"/>
                    <a:pt x="781" y="5037"/>
                  </a:cubicBezTo>
                  <a:cubicBezTo>
                    <a:pt x="1150" y="5052"/>
                    <a:pt x="1648" y="5296"/>
                    <a:pt x="1842" y="5672"/>
                  </a:cubicBezTo>
                  <a:lnTo>
                    <a:pt x="2451" y="6871"/>
                  </a:lnTo>
                  <a:cubicBezTo>
                    <a:pt x="2451" y="6871"/>
                    <a:pt x="2451" y="6871"/>
                    <a:pt x="2451" y="6874"/>
                  </a:cubicBezTo>
                  <a:cubicBezTo>
                    <a:pt x="2683" y="7323"/>
                    <a:pt x="3124" y="7335"/>
                    <a:pt x="3550" y="7350"/>
                  </a:cubicBezTo>
                  <a:cubicBezTo>
                    <a:pt x="4185" y="7373"/>
                    <a:pt x="4790" y="7392"/>
                    <a:pt x="5007" y="8716"/>
                  </a:cubicBezTo>
                  <a:cubicBezTo>
                    <a:pt x="5018" y="8795"/>
                    <a:pt x="5087" y="8852"/>
                    <a:pt x="5167" y="8852"/>
                  </a:cubicBezTo>
                  <a:cubicBezTo>
                    <a:pt x="5174" y="8852"/>
                    <a:pt x="5182" y="8849"/>
                    <a:pt x="5193" y="8849"/>
                  </a:cubicBezTo>
                  <a:cubicBezTo>
                    <a:pt x="5281" y="8833"/>
                    <a:pt x="5338" y="8754"/>
                    <a:pt x="5323" y="8666"/>
                  </a:cubicBezTo>
                  <a:cubicBezTo>
                    <a:pt x="5209" y="7970"/>
                    <a:pt x="4973" y="7513"/>
                    <a:pt x="4600" y="7270"/>
                  </a:cubicBezTo>
                  <a:cubicBezTo>
                    <a:pt x="4269" y="7053"/>
                    <a:pt x="3892" y="7042"/>
                    <a:pt x="3561" y="7030"/>
                  </a:cubicBezTo>
                  <a:cubicBezTo>
                    <a:pt x="3158" y="7015"/>
                    <a:pt x="2896" y="6996"/>
                    <a:pt x="2751" y="6756"/>
                  </a:cubicBezTo>
                  <a:lnTo>
                    <a:pt x="2751" y="1883"/>
                  </a:lnTo>
                  <a:cubicBezTo>
                    <a:pt x="2751" y="1883"/>
                    <a:pt x="3006" y="1343"/>
                    <a:pt x="3306" y="1343"/>
                  </a:cubicBezTo>
                  <a:cubicBezTo>
                    <a:pt x="3603" y="1343"/>
                    <a:pt x="3847" y="1587"/>
                    <a:pt x="3843" y="1883"/>
                  </a:cubicBezTo>
                  <a:lnTo>
                    <a:pt x="3843" y="5353"/>
                  </a:lnTo>
                  <a:lnTo>
                    <a:pt x="3698" y="5353"/>
                  </a:lnTo>
                  <a:cubicBezTo>
                    <a:pt x="3607" y="5372"/>
                    <a:pt x="3535" y="5444"/>
                    <a:pt x="3535" y="5535"/>
                  </a:cubicBezTo>
                  <a:cubicBezTo>
                    <a:pt x="3535" y="5623"/>
                    <a:pt x="3607" y="5695"/>
                    <a:pt x="3698" y="5695"/>
                  </a:cubicBezTo>
                  <a:lnTo>
                    <a:pt x="4322" y="5695"/>
                  </a:lnTo>
                  <a:cubicBezTo>
                    <a:pt x="4410" y="5695"/>
                    <a:pt x="4482" y="5623"/>
                    <a:pt x="4482" y="5535"/>
                  </a:cubicBezTo>
                  <a:cubicBezTo>
                    <a:pt x="4482" y="5444"/>
                    <a:pt x="4322" y="5353"/>
                    <a:pt x="4322" y="5353"/>
                  </a:cubicBezTo>
                  <a:lnTo>
                    <a:pt x="4166" y="5353"/>
                  </a:lnTo>
                  <a:lnTo>
                    <a:pt x="4166" y="868"/>
                  </a:lnTo>
                  <a:cubicBezTo>
                    <a:pt x="4170" y="567"/>
                    <a:pt x="4413" y="324"/>
                    <a:pt x="4710" y="324"/>
                  </a:cubicBezTo>
                  <a:cubicBezTo>
                    <a:pt x="5011" y="324"/>
                    <a:pt x="5254" y="567"/>
                    <a:pt x="5258" y="868"/>
                  </a:cubicBezTo>
                  <a:lnTo>
                    <a:pt x="5258" y="5375"/>
                  </a:lnTo>
                  <a:lnTo>
                    <a:pt x="5121" y="5375"/>
                  </a:lnTo>
                  <a:cubicBezTo>
                    <a:pt x="5041" y="5375"/>
                    <a:pt x="4965" y="5433"/>
                    <a:pt x="4957" y="5516"/>
                  </a:cubicBezTo>
                  <a:cubicBezTo>
                    <a:pt x="4946" y="5615"/>
                    <a:pt x="5018" y="5695"/>
                    <a:pt x="5113" y="5695"/>
                  </a:cubicBezTo>
                  <a:lnTo>
                    <a:pt x="5718" y="5695"/>
                  </a:lnTo>
                  <a:cubicBezTo>
                    <a:pt x="5802" y="5695"/>
                    <a:pt x="5874" y="5638"/>
                    <a:pt x="5886" y="5554"/>
                  </a:cubicBezTo>
                  <a:cubicBezTo>
                    <a:pt x="5897" y="5459"/>
                    <a:pt x="5821" y="5375"/>
                    <a:pt x="5726" y="5375"/>
                  </a:cubicBezTo>
                  <a:lnTo>
                    <a:pt x="5578" y="5375"/>
                  </a:lnTo>
                  <a:lnTo>
                    <a:pt x="5578" y="1887"/>
                  </a:lnTo>
                  <a:cubicBezTo>
                    <a:pt x="5578" y="1587"/>
                    <a:pt x="5817" y="1343"/>
                    <a:pt x="6114" y="1343"/>
                  </a:cubicBezTo>
                  <a:cubicBezTo>
                    <a:pt x="6411" y="1343"/>
                    <a:pt x="6650" y="1587"/>
                    <a:pt x="6650" y="1887"/>
                  </a:cubicBezTo>
                  <a:lnTo>
                    <a:pt x="6669" y="3344"/>
                  </a:lnTo>
                  <a:lnTo>
                    <a:pt x="6669" y="5375"/>
                  </a:lnTo>
                  <a:lnTo>
                    <a:pt x="6521" y="5375"/>
                  </a:lnTo>
                  <a:cubicBezTo>
                    <a:pt x="6445" y="5375"/>
                    <a:pt x="6376" y="5425"/>
                    <a:pt x="6357" y="5501"/>
                  </a:cubicBezTo>
                  <a:cubicBezTo>
                    <a:pt x="6338" y="5604"/>
                    <a:pt x="6414" y="5695"/>
                    <a:pt x="6517" y="5695"/>
                  </a:cubicBezTo>
                  <a:lnTo>
                    <a:pt x="7137" y="5695"/>
                  </a:lnTo>
                  <a:cubicBezTo>
                    <a:pt x="7213" y="5695"/>
                    <a:pt x="7286" y="5646"/>
                    <a:pt x="7301" y="5570"/>
                  </a:cubicBezTo>
                  <a:cubicBezTo>
                    <a:pt x="7324" y="5467"/>
                    <a:pt x="7244" y="5375"/>
                    <a:pt x="7141" y="5375"/>
                  </a:cubicBezTo>
                  <a:lnTo>
                    <a:pt x="6993" y="5375"/>
                  </a:lnTo>
                  <a:lnTo>
                    <a:pt x="6993" y="3344"/>
                  </a:lnTo>
                  <a:cubicBezTo>
                    <a:pt x="6993" y="3203"/>
                    <a:pt x="7050" y="3066"/>
                    <a:pt x="7149" y="2964"/>
                  </a:cubicBezTo>
                  <a:cubicBezTo>
                    <a:pt x="7255" y="2861"/>
                    <a:pt x="7392" y="2804"/>
                    <a:pt x="7537" y="2804"/>
                  </a:cubicBezTo>
                  <a:cubicBezTo>
                    <a:pt x="7837" y="2804"/>
                    <a:pt x="8084" y="3047"/>
                    <a:pt x="8084" y="3344"/>
                  </a:cubicBezTo>
                  <a:lnTo>
                    <a:pt x="8084" y="4314"/>
                  </a:lnTo>
                  <a:cubicBezTo>
                    <a:pt x="8084" y="4394"/>
                    <a:pt x="8141" y="4466"/>
                    <a:pt x="8225" y="4478"/>
                  </a:cubicBezTo>
                  <a:cubicBezTo>
                    <a:pt x="8232" y="4478"/>
                    <a:pt x="8238" y="4479"/>
                    <a:pt x="8244" y="4479"/>
                  </a:cubicBezTo>
                  <a:cubicBezTo>
                    <a:pt x="8331" y="4479"/>
                    <a:pt x="8404" y="4407"/>
                    <a:pt x="8404" y="4318"/>
                  </a:cubicBezTo>
                  <a:lnTo>
                    <a:pt x="8404" y="3344"/>
                  </a:lnTo>
                  <a:cubicBezTo>
                    <a:pt x="8404" y="2869"/>
                    <a:pt x="8016" y="2481"/>
                    <a:pt x="7537" y="2481"/>
                  </a:cubicBezTo>
                  <a:cubicBezTo>
                    <a:pt x="7335" y="2481"/>
                    <a:pt x="7145" y="2549"/>
                    <a:pt x="6993" y="2675"/>
                  </a:cubicBezTo>
                  <a:lnTo>
                    <a:pt x="6993" y="1887"/>
                  </a:lnTo>
                  <a:cubicBezTo>
                    <a:pt x="6993" y="1408"/>
                    <a:pt x="6601" y="1020"/>
                    <a:pt x="6125" y="1020"/>
                  </a:cubicBezTo>
                  <a:cubicBezTo>
                    <a:pt x="5916" y="1020"/>
                    <a:pt x="5726" y="1092"/>
                    <a:pt x="5578" y="1214"/>
                  </a:cubicBezTo>
                  <a:lnTo>
                    <a:pt x="5578" y="868"/>
                  </a:lnTo>
                  <a:cubicBezTo>
                    <a:pt x="5578" y="388"/>
                    <a:pt x="5190" y="0"/>
                    <a:pt x="4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40"/>
          <p:cNvGrpSpPr>
            <a:grpSpLocks noGrp="1" noUngrp="1" noRot="1" noMove="1" noResize="1"/>
          </p:cNvGrpSpPr>
          <p:nvPr/>
        </p:nvGrpSpPr>
        <p:grpSpPr>
          <a:xfrm>
            <a:off x="7018256" y="1627497"/>
            <a:ext cx="382292" cy="445208"/>
            <a:chOff x="1406832" y="2402244"/>
            <a:chExt cx="382292" cy="445208"/>
          </a:xfrm>
        </p:grpSpPr>
        <p:sp>
          <p:nvSpPr>
            <p:cNvPr id="907" name="Google Shape;907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6832" y="2432057"/>
              <a:ext cx="382292" cy="299310"/>
            </a:xfrm>
            <a:custGeom>
              <a:avLst/>
              <a:gdLst/>
              <a:ahLst/>
              <a:cxnLst/>
              <a:rect l="l" t="t" r="r" b="b"/>
              <a:pathLst>
                <a:path w="9412" h="7369" extrusionOk="0">
                  <a:moveTo>
                    <a:pt x="6136" y="7369"/>
                  </a:moveTo>
                  <a:cubicBezTo>
                    <a:pt x="8373" y="7369"/>
                    <a:pt x="9412" y="4215"/>
                    <a:pt x="8887" y="2154"/>
                  </a:cubicBezTo>
                  <a:cubicBezTo>
                    <a:pt x="8335" y="0"/>
                    <a:pt x="5577" y="929"/>
                    <a:pt x="5551" y="1872"/>
                  </a:cubicBezTo>
                  <a:lnTo>
                    <a:pt x="5551" y="1872"/>
                  </a:lnTo>
                  <a:cubicBezTo>
                    <a:pt x="5535" y="2507"/>
                    <a:pt x="5014" y="2637"/>
                    <a:pt x="4706" y="2637"/>
                  </a:cubicBezTo>
                  <a:cubicBezTo>
                    <a:pt x="4402" y="2637"/>
                    <a:pt x="3881" y="2507"/>
                    <a:pt x="3862" y="1872"/>
                  </a:cubicBezTo>
                  <a:lnTo>
                    <a:pt x="3862" y="1872"/>
                  </a:lnTo>
                  <a:cubicBezTo>
                    <a:pt x="3831" y="929"/>
                    <a:pt x="1077" y="0"/>
                    <a:pt x="529" y="2154"/>
                  </a:cubicBezTo>
                  <a:cubicBezTo>
                    <a:pt x="0" y="4215"/>
                    <a:pt x="1039" y="7369"/>
                    <a:pt x="3280" y="7369"/>
                  </a:cubicBezTo>
                  <a:cubicBezTo>
                    <a:pt x="3538" y="7369"/>
                    <a:pt x="3717" y="7308"/>
                    <a:pt x="3862" y="7224"/>
                  </a:cubicBezTo>
                  <a:cubicBezTo>
                    <a:pt x="4143" y="7065"/>
                    <a:pt x="4307" y="6833"/>
                    <a:pt x="4706" y="6833"/>
                  </a:cubicBezTo>
                  <a:cubicBezTo>
                    <a:pt x="5106" y="6833"/>
                    <a:pt x="5269" y="7065"/>
                    <a:pt x="5551" y="7224"/>
                  </a:cubicBezTo>
                  <a:cubicBezTo>
                    <a:pt x="5699" y="7308"/>
                    <a:pt x="5878" y="7369"/>
                    <a:pt x="6136" y="73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63658" y="2447330"/>
              <a:ext cx="68644" cy="50569"/>
            </a:xfrm>
            <a:custGeom>
              <a:avLst/>
              <a:gdLst/>
              <a:ahLst/>
              <a:cxnLst/>
              <a:rect l="l" t="t" r="r" b="b"/>
              <a:pathLst>
                <a:path w="1690" h="1245" extrusionOk="0">
                  <a:moveTo>
                    <a:pt x="1" y="1"/>
                  </a:moveTo>
                  <a:lnTo>
                    <a:pt x="1690" y="1"/>
                  </a:lnTo>
                  <a:lnTo>
                    <a:pt x="1690" y="1245"/>
                  </a:lnTo>
                  <a:lnTo>
                    <a:pt x="1" y="1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63658" y="2497858"/>
              <a:ext cx="68644" cy="41024"/>
            </a:xfrm>
            <a:custGeom>
              <a:avLst/>
              <a:gdLst/>
              <a:ahLst/>
              <a:cxnLst/>
              <a:rect l="l" t="t" r="r" b="b"/>
              <a:pathLst>
                <a:path w="1690" h="1010" extrusionOk="0">
                  <a:moveTo>
                    <a:pt x="845" y="1009"/>
                  </a:moveTo>
                  <a:cubicBezTo>
                    <a:pt x="1153" y="1009"/>
                    <a:pt x="1674" y="880"/>
                    <a:pt x="1690" y="241"/>
                  </a:cubicBezTo>
                  <a:lnTo>
                    <a:pt x="1690" y="241"/>
                  </a:lnTo>
                  <a:lnTo>
                    <a:pt x="1690" y="1"/>
                  </a:lnTo>
                  <a:lnTo>
                    <a:pt x="1" y="1"/>
                  </a:lnTo>
                  <a:lnTo>
                    <a:pt x="1" y="241"/>
                  </a:lnTo>
                  <a:lnTo>
                    <a:pt x="1" y="241"/>
                  </a:lnTo>
                  <a:cubicBezTo>
                    <a:pt x="20" y="880"/>
                    <a:pt x="541" y="1009"/>
                    <a:pt x="845" y="10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3877" y="2409190"/>
              <a:ext cx="107758" cy="38180"/>
            </a:xfrm>
            <a:custGeom>
              <a:avLst/>
              <a:gdLst/>
              <a:ahLst/>
              <a:cxnLst/>
              <a:rect l="l" t="t" r="r" b="b"/>
              <a:pathLst>
                <a:path w="2653" h="940" extrusionOk="0">
                  <a:moveTo>
                    <a:pt x="472" y="940"/>
                  </a:moveTo>
                  <a:lnTo>
                    <a:pt x="2180" y="940"/>
                  </a:lnTo>
                  <a:cubicBezTo>
                    <a:pt x="2439" y="940"/>
                    <a:pt x="2652" y="727"/>
                    <a:pt x="2652" y="468"/>
                  </a:cubicBezTo>
                  <a:cubicBezTo>
                    <a:pt x="2652" y="210"/>
                    <a:pt x="2439" y="0"/>
                    <a:pt x="2180" y="0"/>
                  </a:cubicBezTo>
                  <a:lnTo>
                    <a:pt x="472" y="0"/>
                  </a:lnTo>
                  <a:cubicBezTo>
                    <a:pt x="214" y="0"/>
                    <a:pt x="1" y="210"/>
                    <a:pt x="1" y="468"/>
                  </a:cubicBezTo>
                  <a:cubicBezTo>
                    <a:pt x="1" y="727"/>
                    <a:pt x="214" y="940"/>
                    <a:pt x="472" y="9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63658" y="2710330"/>
              <a:ext cx="68644" cy="42242"/>
            </a:xfrm>
            <a:custGeom>
              <a:avLst/>
              <a:gdLst/>
              <a:ahLst/>
              <a:cxnLst/>
              <a:rect l="l" t="t" r="r" b="b"/>
              <a:pathLst>
                <a:path w="1690" h="1040" extrusionOk="0">
                  <a:moveTo>
                    <a:pt x="1690" y="1039"/>
                  </a:moveTo>
                  <a:lnTo>
                    <a:pt x="1690" y="396"/>
                  </a:lnTo>
                  <a:cubicBezTo>
                    <a:pt x="1408" y="236"/>
                    <a:pt x="1245" y="4"/>
                    <a:pt x="845" y="1"/>
                  </a:cubicBezTo>
                  <a:cubicBezTo>
                    <a:pt x="446" y="4"/>
                    <a:pt x="282" y="236"/>
                    <a:pt x="1" y="396"/>
                  </a:cubicBezTo>
                  <a:lnTo>
                    <a:pt x="1" y="10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63658" y="2751760"/>
              <a:ext cx="68644" cy="51341"/>
            </a:xfrm>
            <a:custGeom>
              <a:avLst/>
              <a:gdLst/>
              <a:ahLst/>
              <a:cxnLst/>
              <a:rect l="l" t="t" r="r" b="b"/>
              <a:pathLst>
                <a:path w="1690" h="1264" extrusionOk="0">
                  <a:moveTo>
                    <a:pt x="1" y="0"/>
                  </a:moveTo>
                  <a:lnTo>
                    <a:pt x="1690" y="0"/>
                  </a:lnTo>
                  <a:lnTo>
                    <a:pt x="1690" y="1263"/>
                  </a:lnTo>
                  <a:lnTo>
                    <a:pt x="1" y="1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1277" y="2803061"/>
              <a:ext cx="112957" cy="38180"/>
            </a:xfrm>
            <a:custGeom>
              <a:avLst/>
              <a:gdLst/>
              <a:ahLst/>
              <a:cxnLst/>
              <a:rect l="l" t="t" r="r" b="b"/>
              <a:pathLst>
                <a:path w="2781" h="940" extrusionOk="0">
                  <a:moveTo>
                    <a:pt x="2237" y="940"/>
                  </a:moveTo>
                  <a:cubicBezTo>
                    <a:pt x="2450" y="940"/>
                    <a:pt x="2644" y="803"/>
                    <a:pt x="2697" y="594"/>
                  </a:cubicBezTo>
                  <a:cubicBezTo>
                    <a:pt x="2781" y="282"/>
                    <a:pt x="2545" y="0"/>
                    <a:pt x="2244" y="0"/>
                  </a:cubicBezTo>
                  <a:lnTo>
                    <a:pt x="536" y="0"/>
                  </a:lnTo>
                  <a:cubicBezTo>
                    <a:pt x="236" y="0"/>
                    <a:pt x="0" y="282"/>
                    <a:pt x="80" y="594"/>
                  </a:cubicBezTo>
                  <a:cubicBezTo>
                    <a:pt x="133" y="803"/>
                    <a:pt x="327" y="940"/>
                    <a:pt x="540" y="9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3445" y="2533440"/>
              <a:ext cx="52884" cy="28310"/>
            </a:xfrm>
            <a:custGeom>
              <a:avLst/>
              <a:gdLst/>
              <a:ahLst/>
              <a:cxnLst/>
              <a:rect l="l" t="t" r="r" b="b"/>
              <a:pathLst>
                <a:path w="1302" h="697" extrusionOk="0">
                  <a:moveTo>
                    <a:pt x="182" y="0"/>
                  </a:moveTo>
                  <a:cubicBezTo>
                    <a:pt x="157" y="0"/>
                    <a:pt x="131" y="6"/>
                    <a:pt x="107" y="19"/>
                  </a:cubicBezTo>
                  <a:cubicBezTo>
                    <a:pt x="30" y="61"/>
                    <a:pt x="0" y="156"/>
                    <a:pt x="38" y="236"/>
                  </a:cubicBezTo>
                  <a:cubicBezTo>
                    <a:pt x="190" y="529"/>
                    <a:pt x="491" y="696"/>
                    <a:pt x="799" y="696"/>
                  </a:cubicBezTo>
                  <a:cubicBezTo>
                    <a:pt x="932" y="696"/>
                    <a:pt x="1065" y="666"/>
                    <a:pt x="1191" y="601"/>
                  </a:cubicBezTo>
                  <a:cubicBezTo>
                    <a:pt x="1271" y="559"/>
                    <a:pt x="1301" y="464"/>
                    <a:pt x="1259" y="384"/>
                  </a:cubicBezTo>
                  <a:cubicBezTo>
                    <a:pt x="1230" y="330"/>
                    <a:pt x="1174" y="298"/>
                    <a:pt x="1115" y="298"/>
                  </a:cubicBezTo>
                  <a:cubicBezTo>
                    <a:pt x="1091" y="298"/>
                    <a:pt x="1066" y="303"/>
                    <a:pt x="1042" y="316"/>
                  </a:cubicBezTo>
                  <a:cubicBezTo>
                    <a:pt x="963" y="357"/>
                    <a:pt x="879" y="376"/>
                    <a:pt x="797" y="376"/>
                  </a:cubicBezTo>
                  <a:cubicBezTo>
                    <a:pt x="604" y="376"/>
                    <a:pt x="419" y="271"/>
                    <a:pt x="323" y="87"/>
                  </a:cubicBezTo>
                  <a:cubicBezTo>
                    <a:pt x="297" y="32"/>
                    <a:pt x="241" y="0"/>
                    <a:pt x="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69669" y="2590629"/>
              <a:ext cx="56133" cy="21609"/>
            </a:xfrm>
            <a:custGeom>
              <a:avLst/>
              <a:gdLst/>
              <a:ahLst/>
              <a:cxnLst/>
              <a:rect l="l" t="t" r="r" b="b"/>
              <a:pathLst>
                <a:path w="1382" h="532" extrusionOk="0">
                  <a:moveTo>
                    <a:pt x="176" y="0"/>
                  </a:moveTo>
                  <a:cubicBezTo>
                    <a:pt x="135" y="0"/>
                    <a:pt x="94" y="17"/>
                    <a:pt x="62" y="49"/>
                  </a:cubicBezTo>
                  <a:cubicBezTo>
                    <a:pt x="1" y="110"/>
                    <a:pt x="1" y="212"/>
                    <a:pt x="62" y="273"/>
                  </a:cubicBezTo>
                  <a:cubicBezTo>
                    <a:pt x="237" y="448"/>
                    <a:pt x="461" y="532"/>
                    <a:pt x="690" y="532"/>
                  </a:cubicBezTo>
                  <a:cubicBezTo>
                    <a:pt x="918" y="532"/>
                    <a:pt x="1146" y="448"/>
                    <a:pt x="1317" y="273"/>
                  </a:cubicBezTo>
                  <a:cubicBezTo>
                    <a:pt x="1382" y="212"/>
                    <a:pt x="1382" y="110"/>
                    <a:pt x="1317" y="49"/>
                  </a:cubicBezTo>
                  <a:cubicBezTo>
                    <a:pt x="1287" y="17"/>
                    <a:pt x="1246" y="0"/>
                    <a:pt x="1205" y="0"/>
                  </a:cubicBezTo>
                  <a:cubicBezTo>
                    <a:pt x="1164" y="0"/>
                    <a:pt x="1123" y="17"/>
                    <a:pt x="1093" y="49"/>
                  </a:cubicBezTo>
                  <a:cubicBezTo>
                    <a:pt x="981" y="159"/>
                    <a:pt x="835" y="214"/>
                    <a:pt x="690" y="214"/>
                  </a:cubicBezTo>
                  <a:cubicBezTo>
                    <a:pt x="545" y="214"/>
                    <a:pt x="400" y="159"/>
                    <a:pt x="290" y="49"/>
                  </a:cubicBezTo>
                  <a:cubicBezTo>
                    <a:pt x="258" y="17"/>
                    <a:pt x="217" y="0"/>
                    <a:pt x="1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9183" y="2533440"/>
              <a:ext cx="52884" cy="28310"/>
            </a:xfrm>
            <a:custGeom>
              <a:avLst/>
              <a:gdLst/>
              <a:ahLst/>
              <a:cxnLst/>
              <a:rect l="l" t="t" r="r" b="b"/>
              <a:pathLst>
                <a:path w="1302" h="697" extrusionOk="0">
                  <a:moveTo>
                    <a:pt x="1116" y="0"/>
                  </a:moveTo>
                  <a:cubicBezTo>
                    <a:pt x="1059" y="0"/>
                    <a:pt x="1004" y="32"/>
                    <a:pt x="975" y="87"/>
                  </a:cubicBezTo>
                  <a:cubicBezTo>
                    <a:pt x="881" y="271"/>
                    <a:pt x="695" y="375"/>
                    <a:pt x="502" y="375"/>
                  </a:cubicBezTo>
                  <a:cubicBezTo>
                    <a:pt x="419" y="375"/>
                    <a:pt x="334" y="356"/>
                    <a:pt x="256" y="316"/>
                  </a:cubicBezTo>
                  <a:cubicBezTo>
                    <a:pt x="232" y="303"/>
                    <a:pt x="207" y="298"/>
                    <a:pt x="183" y="298"/>
                  </a:cubicBezTo>
                  <a:cubicBezTo>
                    <a:pt x="124" y="298"/>
                    <a:pt x="68" y="330"/>
                    <a:pt x="39" y="384"/>
                  </a:cubicBezTo>
                  <a:cubicBezTo>
                    <a:pt x="1" y="464"/>
                    <a:pt x="31" y="559"/>
                    <a:pt x="107" y="601"/>
                  </a:cubicBezTo>
                  <a:cubicBezTo>
                    <a:pt x="233" y="666"/>
                    <a:pt x="366" y="696"/>
                    <a:pt x="499" y="696"/>
                  </a:cubicBezTo>
                  <a:cubicBezTo>
                    <a:pt x="811" y="696"/>
                    <a:pt x="1108" y="529"/>
                    <a:pt x="1260" y="236"/>
                  </a:cubicBezTo>
                  <a:cubicBezTo>
                    <a:pt x="1302" y="156"/>
                    <a:pt x="1271" y="61"/>
                    <a:pt x="1192" y="19"/>
                  </a:cubicBezTo>
                  <a:cubicBezTo>
                    <a:pt x="1167" y="6"/>
                    <a:pt x="1142" y="0"/>
                    <a:pt x="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2934" y="2640346"/>
              <a:ext cx="52884" cy="28310"/>
            </a:xfrm>
            <a:custGeom>
              <a:avLst/>
              <a:gdLst/>
              <a:ahLst/>
              <a:cxnLst/>
              <a:rect l="l" t="t" r="r" b="b"/>
              <a:pathLst>
                <a:path w="1302" h="697" extrusionOk="0">
                  <a:moveTo>
                    <a:pt x="186" y="1"/>
                  </a:moveTo>
                  <a:cubicBezTo>
                    <a:pt x="161" y="1"/>
                    <a:pt x="135" y="7"/>
                    <a:pt x="111" y="19"/>
                  </a:cubicBezTo>
                  <a:cubicBezTo>
                    <a:pt x="31" y="57"/>
                    <a:pt x="1" y="156"/>
                    <a:pt x="42" y="232"/>
                  </a:cubicBezTo>
                  <a:cubicBezTo>
                    <a:pt x="195" y="525"/>
                    <a:pt x="491" y="696"/>
                    <a:pt x="803" y="696"/>
                  </a:cubicBezTo>
                  <a:cubicBezTo>
                    <a:pt x="933" y="696"/>
                    <a:pt x="1070" y="666"/>
                    <a:pt x="1191" y="601"/>
                  </a:cubicBezTo>
                  <a:cubicBezTo>
                    <a:pt x="1271" y="560"/>
                    <a:pt x="1302" y="464"/>
                    <a:pt x="1264" y="385"/>
                  </a:cubicBezTo>
                  <a:cubicBezTo>
                    <a:pt x="1234" y="329"/>
                    <a:pt x="1178" y="297"/>
                    <a:pt x="1120" y="297"/>
                  </a:cubicBezTo>
                  <a:cubicBezTo>
                    <a:pt x="1095" y="297"/>
                    <a:pt x="1070" y="303"/>
                    <a:pt x="1047" y="316"/>
                  </a:cubicBezTo>
                  <a:cubicBezTo>
                    <a:pt x="969" y="356"/>
                    <a:pt x="885" y="374"/>
                    <a:pt x="803" y="374"/>
                  </a:cubicBezTo>
                  <a:cubicBezTo>
                    <a:pt x="609" y="374"/>
                    <a:pt x="421" y="270"/>
                    <a:pt x="328" y="88"/>
                  </a:cubicBezTo>
                  <a:cubicBezTo>
                    <a:pt x="299" y="32"/>
                    <a:pt x="244" y="1"/>
                    <a:pt x="1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39532" y="2640346"/>
              <a:ext cx="52884" cy="28310"/>
            </a:xfrm>
            <a:custGeom>
              <a:avLst/>
              <a:gdLst/>
              <a:ahLst/>
              <a:cxnLst/>
              <a:rect l="l" t="t" r="r" b="b"/>
              <a:pathLst>
                <a:path w="1302" h="697" extrusionOk="0">
                  <a:moveTo>
                    <a:pt x="1118" y="1"/>
                  </a:moveTo>
                  <a:cubicBezTo>
                    <a:pt x="1061" y="1"/>
                    <a:pt x="1005" y="32"/>
                    <a:pt x="978" y="88"/>
                  </a:cubicBezTo>
                  <a:cubicBezTo>
                    <a:pt x="882" y="270"/>
                    <a:pt x="694" y="374"/>
                    <a:pt x="500" y="374"/>
                  </a:cubicBezTo>
                  <a:cubicBezTo>
                    <a:pt x="419" y="374"/>
                    <a:pt x="336" y="356"/>
                    <a:pt x="259" y="316"/>
                  </a:cubicBezTo>
                  <a:cubicBezTo>
                    <a:pt x="235" y="303"/>
                    <a:pt x="209" y="297"/>
                    <a:pt x="184" y="297"/>
                  </a:cubicBezTo>
                  <a:cubicBezTo>
                    <a:pt x="126" y="297"/>
                    <a:pt x="71" y="329"/>
                    <a:pt x="42" y="385"/>
                  </a:cubicBezTo>
                  <a:cubicBezTo>
                    <a:pt x="0" y="464"/>
                    <a:pt x="31" y="560"/>
                    <a:pt x="111" y="601"/>
                  </a:cubicBezTo>
                  <a:cubicBezTo>
                    <a:pt x="236" y="666"/>
                    <a:pt x="369" y="696"/>
                    <a:pt x="503" y="696"/>
                  </a:cubicBezTo>
                  <a:cubicBezTo>
                    <a:pt x="811" y="696"/>
                    <a:pt x="1111" y="525"/>
                    <a:pt x="1263" y="232"/>
                  </a:cubicBezTo>
                  <a:cubicBezTo>
                    <a:pt x="1301" y="156"/>
                    <a:pt x="1271" y="57"/>
                    <a:pt x="1191" y="19"/>
                  </a:cubicBezTo>
                  <a:cubicBezTo>
                    <a:pt x="1168" y="7"/>
                    <a:pt x="1143" y="1"/>
                    <a:pt x="11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3493" y="2402244"/>
              <a:ext cx="368401" cy="445208"/>
            </a:xfrm>
            <a:custGeom>
              <a:avLst/>
              <a:gdLst/>
              <a:ahLst/>
              <a:cxnLst/>
              <a:rect l="l" t="t" r="r" b="b"/>
              <a:pathLst>
                <a:path w="9070" h="10961" extrusionOk="0">
                  <a:moveTo>
                    <a:pt x="5390" y="320"/>
                  </a:moveTo>
                  <a:cubicBezTo>
                    <a:pt x="5562" y="320"/>
                    <a:pt x="5702" y="460"/>
                    <a:pt x="5702" y="632"/>
                  </a:cubicBezTo>
                  <a:cubicBezTo>
                    <a:pt x="5702" y="803"/>
                    <a:pt x="5562" y="940"/>
                    <a:pt x="5390" y="940"/>
                  </a:cubicBezTo>
                  <a:lnTo>
                    <a:pt x="3679" y="940"/>
                  </a:lnTo>
                  <a:cubicBezTo>
                    <a:pt x="3507" y="940"/>
                    <a:pt x="3367" y="803"/>
                    <a:pt x="3367" y="632"/>
                  </a:cubicBezTo>
                  <a:cubicBezTo>
                    <a:pt x="3367" y="460"/>
                    <a:pt x="3507" y="320"/>
                    <a:pt x="3679" y="320"/>
                  </a:cubicBezTo>
                  <a:close/>
                  <a:moveTo>
                    <a:pt x="5215" y="1263"/>
                  </a:moveTo>
                  <a:lnTo>
                    <a:pt x="5215" y="2184"/>
                  </a:lnTo>
                  <a:lnTo>
                    <a:pt x="3846" y="2184"/>
                  </a:lnTo>
                  <a:lnTo>
                    <a:pt x="3846" y="1263"/>
                  </a:lnTo>
                  <a:close/>
                  <a:moveTo>
                    <a:pt x="5215" y="2526"/>
                  </a:moveTo>
                  <a:lnTo>
                    <a:pt x="5215" y="2602"/>
                  </a:lnTo>
                  <a:cubicBezTo>
                    <a:pt x="5200" y="3154"/>
                    <a:pt x="4732" y="3215"/>
                    <a:pt x="4531" y="3215"/>
                  </a:cubicBezTo>
                  <a:cubicBezTo>
                    <a:pt x="4333" y="3215"/>
                    <a:pt x="3865" y="3154"/>
                    <a:pt x="3846" y="2602"/>
                  </a:cubicBezTo>
                  <a:lnTo>
                    <a:pt x="3846" y="2526"/>
                  </a:lnTo>
                  <a:close/>
                  <a:moveTo>
                    <a:pt x="4531" y="7738"/>
                  </a:moveTo>
                  <a:cubicBezTo>
                    <a:pt x="4767" y="7738"/>
                    <a:pt x="4896" y="7833"/>
                    <a:pt x="5063" y="7955"/>
                  </a:cubicBezTo>
                  <a:cubicBezTo>
                    <a:pt x="5113" y="7989"/>
                    <a:pt x="5162" y="8027"/>
                    <a:pt x="5215" y="8061"/>
                  </a:cubicBezTo>
                  <a:lnTo>
                    <a:pt x="5215" y="8453"/>
                  </a:lnTo>
                  <a:lnTo>
                    <a:pt x="3846" y="8453"/>
                  </a:lnTo>
                  <a:lnTo>
                    <a:pt x="3846" y="8061"/>
                  </a:lnTo>
                  <a:cubicBezTo>
                    <a:pt x="3903" y="8027"/>
                    <a:pt x="3952" y="7989"/>
                    <a:pt x="4002" y="7955"/>
                  </a:cubicBezTo>
                  <a:cubicBezTo>
                    <a:pt x="4166" y="7833"/>
                    <a:pt x="4299" y="7738"/>
                    <a:pt x="4531" y="7738"/>
                  </a:cubicBezTo>
                  <a:close/>
                  <a:moveTo>
                    <a:pt x="5215" y="8776"/>
                  </a:moveTo>
                  <a:lnTo>
                    <a:pt x="5215" y="9716"/>
                  </a:lnTo>
                  <a:lnTo>
                    <a:pt x="3846" y="9716"/>
                  </a:lnTo>
                  <a:lnTo>
                    <a:pt x="3846" y="8776"/>
                  </a:lnTo>
                  <a:close/>
                  <a:moveTo>
                    <a:pt x="3686" y="0"/>
                  </a:moveTo>
                  <a:cubicBezTo>
                    <a:pt x="3340" y="0"/>
                    <a:pt x="3059" y="282"/>
                    <a:pt x="3059" y="628"/>
                  </a:cubicBezTo>
                  <a:cubicBezTo>
                    <a:pt x="3059" y="917"/>
                    <a:pt x="3256" y="1164"/>
                    <a:pt x="3526" y="1237"/>
                  </a:cubicBezTo>
                  <a:lnTo>
                    <a:pt x="3526" y="1975"/>
                  </a:lnTo>
                  <a:cubicBezTo>
                    <a:pt x="3526" y="1975"/>
                    <a:pt x="3401" y="1860"/>
                    <a:pt x="3325" y="1811"/>
                  </a:cubicBezTo>
                  <a:cubicBezTo>
                    <a:pt x="3024" y="1606"/>
                    <a:pt x="2629" y="1461"/>
                    <a:pt x="2241" y="1415"/>
                  </a:cubicBezTo>
                  <a:cubicBezTo>
                    <a:pt x="2155" y="1406"/>
                    <a:pt x="2070" y="1401"/>
                    <a:pt x="1987" y="1401"/>
                  </a:cubicBezTo>
                  <a:cubicBezTo>
                    <a:pt x="1628" y="1401"/>
                    <a:pt x="1297" y="1487"/>
                    <a:pt x="1016" y="1651"/>
                  </a:cubicBezTo>
                  <a:cubicBezTo>
                    <a:pt x="605" y="1895"/>
                    <a:pt x="327" y="2294"/>
                    <a:pt x="186" y="2842"/>
                  </a:cubicBezTo>
                  <a:cubicBezTo>
                    <a:pt x="15" y="3504"/>
                    <a:pt x="0" y="4295"/>
                    <a:pt x="141" y="5067"/>
                  </a:cubicBezTo>
                  <a:cubicBezTo>
                    <a:pt x="154" y="5145"/>
                    <a:pt x="222" y="5199"/>
                    <a:pt x="299" y="5199"/>
                  </a:cubicBezTo>
                  <a:cubicBezTo>
                    <a:pt x="308" y="5199"/>
                    <a:pt x="318" y="5198"/>
                    <a:pt x="327" y="5197"/>
                  </a:cubicBezTo>
                  <a:cubicBezTo>
                    <a:pt x="415" y="5181"/>
                    <a:pt x="476" y="5098"/>
                    <a:pt x="457" y="5010"/>
                  </a:cubicBezTo>
                  <a:cubicBezTo>
                    <a:pt x="323" y="4284"/>
                    <a:pt x="339" y="3542"/>
                    <a:pt x="498" y="2922"/>
                  </a:cubicBezTo>
                  <a:cubicBezTo>
                    <a:pt x="761" y="1894"/>
                    <a:pt x="1515" y="1723"/>
                    <a:pt x="1986" y="1723"/>
                  </a:cubicBezTo>
                  <a:cubicBezTo>
                    <a:pt x="2068" y="1723"/>
                    <a:pt x="2142" y="1728"/>
                    <a:pt x="2203" y="1735"/>
                  </a:cubicBezTo>
                  <a:cubicBezTo>
                    <a:pt x="2884" y="1811"/>
                    <a:pt x="3515" y="2226"/>
                    <a:pt x="3526" y="2602"/>
                  </a:cubicBezTo>
                  <a:cubicBezTo>
                    <a:pt x="3538" y="3024"/>
                    <a:pt x="3743" y="3245"/>
                    <a:pt x="3914" y="3355"/>
                  </a:cubicBezTo>
                  <a:cubicBezTo>
                    <a:pt x="4143" y="3508"/>
                    <a:pt x="4401" y="3527"/>
                    <a:pt x="4535" y="3527"/>
                  </a:cubicBezTo>
                  <a:cubicBezTo>
                    <a:pt x="4671" y="3527"/>
                    <a:pt x="4930" y="3508"/>
                    <a:pt x="5155" y="3355"/>
                  </a:cubicBezTo>
                  <a:cubicBezTo>
                    <a:pt x="5326" y="3245"/>
                    <a:pt x="5531" y="3024"/>
                    <a:pt x="5543" y="2602"/>
                  </a:cubicBezTo>
                  <a:cubicBezTo>
                    <a:pt x="5554" y="2226"/>
                    <a:pt x="6185" y="1811"/>
                    <a:pt x="6866" y="1735"/>
                  </a:cubicBezTo>
                  <a:cubicBezTo>
                    <a:pt x="6927" y="1728"/>
                    <a:pt x="7001" y="1723"/>
                    <a:pt x="7083" y="1723"/>
                  </a:cubicBezTo>
                  <a:cubicBezTo>
                    <a:pt x="7555" y="1723"/>
                    <a:pt x="8312" y="1894"/>
                    <a:pt x="8574" y="2922"/>
                  </a:cubicBezTo>
                  <a:cubicBezTo>
                    <a:pt x="8913" y="4249"/>
                    <a:pt x="8578" y="5965"/>
                    <a:pt x="7776" y="6996"/>
                  </a:cubicBezTo>
                  <a:cubicBezTo>
                    <a:pt x="7289" y="7624"/>
                    <a:pt x="6665" y="7955"/>
                    <a:pt x="5969" y="7955"/>
                  </a:cubicBezTo>
                  <a:cubicBezTo>
                    <a:pt x="5619" y="7955"/>
                    <a:pt x="5444" y="7829"/>
                    <a:pt x="5257" y="7696"/>
                  </a:cubicBezTo>
                  <a:cubicBezTo>
                    <a:pt x="5079" y="7567"/>
                    <a:pt x="4873" y="7418"/>
                    <a:pt x="4535" y="7418"/>
                  </a:cubicBezTo>
                  <a:cubicBezTo>
                    <a:pt x="4196" y="7418"/>
                    <a:pt x="3994" y="7567"/>
                    <a:pt x="3812" y="7696"/>
                  </a:cubicBezTo>
                  <a:cubicBezTo>
                    <a:pt x="3629" y="7829"/>
                    <a:pt x="3450" y="7955"/>
                    <a:pt x="3100" y="7955"/>
                  </a:cubicBezTo>
                  <a:cubicBezTo>
                    <a:pt x="2016" y="7955"/>
                    <a:pt x="1092" y="7118"/>
                    <a:pt x="635" y="5710"/>
                  </a:cubicBezTo>
                  <a:cubicBezTo>
                    <a:pt x="614" y="5643"/>
                    <a:pt x="550" y="5600"/>
                    <a:pt x="482" y="5600"/>
                  </a:cubicBezTo>
                  <a:cubicBezTo>
                    <a:pt x="466" y="5600"/>
                    <a:pt x="450" y="5602"/>
                    <a:pt x="434" y="5607"/>
                  </a:cubicBezTo>
                  <a:cubicBezTo>
                    <a:pt x="350" y="5638"/>
                    <a:pt x="301" y="5725"/>
                    <a:pt x="331" y="5813"/>
                  </a:cubicBezTo>
                  <a:cubicBezTo>
                    <a:pt x="559" y="6517"/>
                    <a:pt x="913" y="7114"/>
                    <a:pt x="1350" y="7540"/>
                  </a:cubicBezTo>
                  <a:cubicBezTo>
                    <a:pt x="1849" y="8023"/>
                    <a:pt x="2454" y="8278"/>
                    <a:pt x="3100" y="8278"/>
                  </a:cubicBezTo>
                  <a:cubicBezTo>
                    <a:pt x="3268" y="8278"/>
                    <a:pt x="3409" y="8255"/>
                    <a:pt x="3526" y="8217"/>
                  </a:cubicBezTo>
                  <a:lnTo>
                    <a:pt x="3526" y="9731"/>
                  </a:lnTo>
                  <a:cubicBezTo>
                    <a:pt x="3256" y="9803"/>
                    <a:pt x="3059" y="10047"/>
                    <a:pt x="3059" y="10340"/>
                  </a:cubicBezTo>
                  <a:cubicBezTo>
                    <a:pt x="3059" y="10681"/>
                    <a:pt x="3333" y="10960"/>
                    <a:pt x="3673" y="10960"/>
                  </a:cubicBezTo>
                  <a:cubicBezTo>
                    <a:pt x="3677" y="10960"/>
                    <a:pt x="3682" y="10960"/>
                    <a:pt x="3686" y="10960"/>
                  </a:cubicBezTo>
                  <a:lnTo>
                    <a:pt x="4162" y="10960"/>
                  </a:lnTo>
                  <a:cubicBezTo>
                    <a:pt x="4166" y="10960"/>
                    <a:pt x="4170" y="10960"/>
                    <a:pt x="4174" y="10960"/>
                  </a:cubicBezTo>
                  <a:cubicBezTo>
                    <a:pt x="4256" y="10960"/>
                    <a:pt x="4321" y="10891"/>
                    <a:pt x="4321" y="10808"/>
                  </a:cubicBezTo>
                  <a:cubicBezTo>
                    <a:pt x="4321" y="10720"/>
                    <a:pt x="4162" y="10659"/>
                    <a:pt x="4162" y="10659"/>
                  </a:cubicBezTo>
                  <a:lnTo>
                    <a:pt x="3679" y="10659"/>
                  </a:lnTo>
                  <a:cubicBezTo>
                    <a:pt x="3507" y="10659"/>
                    <a:pt x="3367" y="10519"/>
                    <a:pt x="3367" y="10347"/>
                  </a:cubicBezTo>
                  <a:cubicBezTo>
                    <a:pt x="3367" y="10176"/>
                    <a:pt x="3507" y="10039"/>
                    <a:pt x="3679" y="10039"/>
                  </a:cubicBezTo>
                  <a:lnTo>
                    <a:pt x="5390" y="10039"/>
                  </a:lnTo>
                  <a:cubicBezTo>
                    <a:pt x="5562" y="10039"/>
                    <a:pt x="5702" y="10176"/>
                    <a:pt x="5702" y="10347"/>
                  </a:cubicBezTo>
                  <a:cubicBezTo>
                    <a:pt x="5702" y="10519"/>
                    <a:pt x="5562" y="10659"/>
                    <a:pt x="5390" y="10659"/>
                  </a:cubicBezTo>
                  <a:lnTo>
                    <a:pt x="4907" y="10659"/>
                  </a:lnTo>
                  <a:cubicBezTo>
                    <a:pt x="4907" y="10659"/>
                    <a:pt x="4748" y="10720"/>
                    <a:pt x="4748" y="10808"/>
                  </a:cubicBezTo>
                  <a:cubicBezTo>
                    <a:pt x="4748" y="10891"/>
                    <a:pt x="4813" y="10960"/>
                    <a:pt x="4895" y="10960"/>
                  </a:cubicBezTo>
                  <a:cubicBezTo>
                    <a:pt x="4899" y="10960"/>
                    <a:pt x="4903" y="10960"/>
                    <a:pt x="4907" y="10960"/>
                  </a:cubicBezTo>
                  <a:lnTo>
                    <a:pt x="5383" y="10960"/>
                  </a:lnTo>
                  <a:cubicBezTo>
                    <a:pt x="5387" y="10960"/>
                    <a:pt x="5392" y="10960"/>
                    <a:pt x="5397" y="10960"/>
                  </a:cubicBezTo>
                  <a:cubicBezTo>
                    <a:pt x="5740" y="10960"/>
                    <a:pt x="6014" y="10681"/>
                    <a:pt x="6014" y="10340"/>
                  </a:cubicBezTo>
                  <a:cubicBezTo>
                    <a:pt x="6014" y="10047"/>
                    <a:pt x="5813" y="9803"/>
                    <a:pt x="5539" y="9731"/>
                  </a:cubicBezTo>
                  <a:lnTo>
                    <a:pt x="5539" y="8217"/>
                  </a:lnTo>
                  <a:cubicBezTo>
                    <a:pt x="5664" y="8255"/>
                    <a:pt x="5801" y="8278"/>
                    <a:pt x="5969" y="8278"/>
                  </a:cubicBezTo>
                  <a:cubicBezTo>
                    <a:pt x="6768" y="8278"/>
                    <a:pt x="7479" y="7901"/>
                    <a:pt x="8030" y="7194"/>
                  </a:cubicBezTo>
                  <a:cubicBezTo>
                    <a:pt x="8460" y="6638"/>
                    <a:pt x="8768" y="5916"/>
                    <a:pt x="8921" y="5102"/>
                  </a:cubicBezTo>
                  <a:cubicBezTo>
                    <a:pt x="9069" y="4318"/>
                    <a:pt x="9058" y="3515"/>
                    <a:pt x="8883" y="2842"/>
                  </a:cubicBezTo>
                  <a:cubicBezTo>
                    <a:pt x="8746" y="2294"/>
                    <a:pt x="8464" y="1895"/>
                    <a:pt x="8053" y="1651"/>
                  </a:cubicBezTo>
                  <a:cubicBezTo>
                    <a:pt x="7775" y="1487"/>
                    <a:pt x="7444" y="1401"/>
                    <a:pt x="7085" y="1401"/>
                  </a:cubicBezTo>
                  <a:cubicBezTo>
                    <a:pt x="7002" y="1401"/>
                    <a:pt x="6918" y="1406"/>
                    <a:pt x="6832" y="1415"/>
                  </a:cubicBezTo>
                  <a:cubicBezTo>
                    <a:pt x="6440" y="1461"/>
                    <a:pt x="6045" y="1606"/>
                    <a:pt x="5744" y="1811"/>
                  </a:cubicBezTo>
                  <a:cubicBezTo>
                    <a:pt x="5672" y="1860"/>
                    <a:pt x="5539" y="1975"/>
                    <a:pt x="5539" y="1975"/>
                  </a:cubicBezTo>
                  <a:lnTo>
                    <a:pt x="5539" y="1237"/>
                  </a:lnTo>
                  <a:cubicBezTo>
                    <a:pt x="5809" y="1164"/>
                    <a:pt x="6007" y="917"/>
                    <a:pt x="6007" y="628"/>
                  </a:cubicBezTo>
                  <a:cubicBezTo>
                    <a:pt x="6007" y="282"/>
                    <a:pt x="5725" y="0"/>
                    <a:pt x="53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7E0E0D2-9538-9CB1-E34C-0123CE2471A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89150" y="1637915"/>
            <a:ext cx="448417" cy="424372"/>
            <a:chOff x="1870662" y="1506511"/>
            <a:chExt cx="448417" cy="424372"/>
          </a:xfrm>
        </p:grpSpPr>
        <p:sp>
          <p:nvSpPr>
            <p:cNvPr id="921" name="Google Shape;921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9151" y="1534659"/>
              <a:ext cx="430180" cy="354631"/>
            </a:xfrm>
            <a:custGeom>
              <a:avLst/>
              <a:gdLst/>
              <a:ahLst/>
              <a:cxnLst/>
              <a:rect l="l" t="t" r="r" b="b"/>
              <a:pathLst>
                <a:path w="10591" h="8731" extrusionOk="0">
                  <a:moveTo>
                    <a:pt x="3336" y="6292"/>
                  </a:moveTo>
                  <a:cubicBezTo>
                    <a:pt x="3519" y="6273"/>
                    <a:pt x="3736" y="6315"/>
                    <a:pt x="3858" y="6372"/>
                  </a:cubicBezTo>
                  <a:cubicBezTo>
                    <a:pt x="4074" y="6471"/>
                    <a:pt x="4067" y="6635"/>
                    <a:pt x="3972" y="6768"/>
                  </a:cubicBezTo>
                  <a:lnTo>
                    <a:pt x="3652" y="7221"/>
                  </a:lnTo>
                  <a:cubicBezTo>
                    <a:pt x="3511" y="7430"/>
                    <a:pt x="3314" y="7373"/>
                    <a:pt x="3173" y="7194"/>
                  </a:cubicBezTo>
                  <a:cubicBezTo>
                    <a:pt x="2945" y="6909"/>
                    <a:pt x="2846" y="6342"/>
                    <a:pt x="3336" y="6292"/>
                  </a:cubicBezTo>
                  <a:close/>
                  <a:moveTo>
                    <a:pt x="6619" y="6768"/>
                  </a:moveTo>
                  <a:cubicBezTo>
                    <a:pt x="6524" y="6635"/>
                    <a:pt x="6517" y="6471"/>
                    <a:pt x="6734" y="6372"/>
                  </a:cubicBezTo>
                  <a:cubicBezTo>
                    <a:pt x="6855" y="6315"/>
                    <a:pt x="7072" y="6273"/>
                    <a:pt x="7255" y="6292"/>
                  </a:cubicBezTo>
                  <a:cubicBezTo>
                    <a:pt x="7745" y="6342"/>
                    <a:pt x="7647" y="6909"/>
                    <a:pt x="7418" y="7194"/>
                  </a:cubicBezTo>
                  <a:cubicBezTo>
                    <a:pt x="7278" y="7373"/>
                    <a:pt x="7080" y="7430"/>
                    <a:pt x="6939" y="7221"/>
                  </a:cubicBezTo>
                  <a:close/>
                  <a:moveTo>
                    <a:pt x="480" y="2618"/>
                  </a:moveTo>
                  <a:cubicBezTo>
                    <a:pt x="693" y="3546"/>
                    <a:pt x="970" y="4577"/>
                    <a:pt x="1336" y="5551"/>
                  </a:cubicBezTo>
                  <a:lnTo>
                    <a:pt x="1959" y="6958"/>
                  </a:lnTo>
                  <a:cubicBezTo>
                    <a:pt x="1982" y="7000"/>
                    <a:pt x="2001" y="7042"/>
                    <a:pt x="2024" y="7084"/>
                  </a:cubicBezTo>
                  <a:cubicBezTo>
                    <a:pt x="2515" y="7981"/>
                    <a:pt x="3192" y="8731"/>
                    <a:pt x="4230" y="7742"/>
                  </a:cubicBezTo>
                  <a:cubicBezTo>
                    <a:pt x="4542" y="7430"/>
                    <a:pt x="4828" y="7004"/>
                    <a:pt x="5296" y="7004"/>
                  </a:cubicBezTo>
                  <a:cubicBezTo>
                    <a:pt x="5760" y="7004"/>
                    <a:pt x="6049" y="7430"/>
                    <a:pt x="6361" y="7742"/>
                  </a:cubicBezTo>
                  <a:cubicBezTo>
                    <a:pt x="7399" y="8731"/>
                    <a:pt x="8076" y="7981"/>
                    <a:pt x="8567" y="7084"/>
                  </a:cubicBezTo>
                  <a:cubicBezTo>
                    <a:pt x="8586" y="7042"/>
                    <a:pt x="8609" y="7000"/>
                    <a:pt x="8632" y="6958"/>
                  </a:cubicBezTo>
                  <a:lnTo>
                    <a:pt x="9256" y="5551"/>
                  </a:lnTo>
                  <a:cubicBezTo>
                    <a:pt x="9621" y="4577"/>
                    <a:pt x="9899" y="3546"/>
                    <a:pt x="10112" y="2618"/>
                  </a:cubicBezTo>
                  <a:cubicBezTo>
                    <a:pt x="10591" y="537"/>
                    <a:pt x="8746" y="0"/>
                    <a:pt x="7597" y="1191"/>
                  </a:cubicBezTo>
                  <a:cubicBezTo>
                    <a:pt x="7456" y="1339"/>
                    <a:pt x="7316" y="1499"/>
                    <a:pt x="7167" y="1655"/>
                  </a:cubicBezTo>
                  <a:cubicBezTo>
                    <a:pt x="6783" y="2176"/>
                    <a:pt x="6867" y="3089"/>
                    <a:pt x="7080" y="3664"/>
                  </a:cubicBezTo>
                  <a:cubicBezTo>
                    <a:pt x="7745" y="3782"/>
                    <a:pt x="7719" y="4615"/>
                    <a:pt x="7194" y="5208"/>
                  </a:cubicBezTo>
                  <a:cubicBezTo>
                    <a:pt x="7000" y="5429"/>
                    <a:pt x="6722" y="5600"/>
                    <a:pt x="6422" y="5722"/>
                  </a:cubicBezTo>
                  <a:cubicBezTo>
                    <a:pt x="5957" y="5478"/>
                    <a:pt x="4645" y="5486"/>
                    <a:pt x="4170" y="5722"/>
                  </a:cubicBezTo>
                  <a:cubicBezTo>
                    <a:pt x="3869" y="5600"/>
                    <a:pt x="3591" y="5429"/>
                    <a:pt x="3397" y="5208"/>
                  </a:cubicBezTo>
                  <a:cubicBezTo>
                    <a:pt x="2872" y="4615"/>
                    <a:pt x="2846" y="3782"/>
                    <a:pt x="3511" y="3664"/>
                  </a:cubicBezTo>
                  <a:cubicBezTo>
                    <a:pt x="3454" y="3321"/>
                    <a:pt x="3215" y="2557"/>
                    <a:pt x="3424" y="1655"/>
                  </a:cubicBezTo>
                  <a:cubicBezTo>
                    <a:pt x="3276" y="1499"/>
                    <a:pt x="3135" y="1339"/>
                    <a:pt x="2994" y="1191"/>
                  </a:cubicBezTo>
                  <a:cubicBezTo>
                    <a:pt x="1845" y="0"/>
                    <a:pt x="0" y="537"/>
                    <a:pt x="480" y="2618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2815" y="1738601"/>
              <a:ext cx="114826" cy="185297"/>
            </a:xfrm>
            <a:custGeom>
              <a:avLst/>
              <a:gdLst/>
              <a:ahLst/>
              <a:cxnLst/>
              <a:rect l="l" t="t" r="r" b="b"/>
              <a:pathLst>
                <a:path w="2827" h="4562" extrusionOk="0">
                  <a:moveTo>
                    <a:pt x="780" y="689"/>
                  </a:moveTo>
                  <a:cubicBezTo>
                    <a:pt x="118" y="838"/>
                    <a:pt x="0" y="1557"/>
                    <a:pt x="259" y="2055"/>
                  </a:cubicBezTo>
                  <a:cubicBezTo>
                    <a:pt x="533" y="2595"/>
                    <a:pt x="754" y="2903"/>
                    <a:pt x="830" y="3527"/>
                  </a:cubicBezTo>
                  <a:cubicBezTo>
                    <a:pt x="871" y="3885"/>
                    <a:pt x="860" y="4258"/>
                    <a:pt x="864" y="4562"/>
                  </a:cubicBezTo>
                  <a:lnTo>
                    <a:pt x="1807" y="4562"/>
                  </a:lnTo>
                  <a:cubicBezTo>
                    <a:pt x="1735" y="3763"/>
                    <a:pt x="1826" y="2686"/>
                    <a:pt x="2115" y="1937"/>
                  </a:cubicBezTo>
                  <a:cubicBezTo>
                    <a:pt x="2229" y="1648"/>
                    <a:pt x="2370" y="1404"/>
                    <a:pt x="2545" y="1252"/>
                  </a:cubicBezTo>
                  <a:cubicBezTo>
                    <a:pt x="2644" y="1146"/>
                    <a:pt x="2705" y="1028"/>
                    <a:pt x="2732" y="910"/>
                  </a:cubicBezTo>
                  <a:cubicBezTo>
                    <a:pt x="2827" y="514"/>
                    <a:pt x="2629" y="92"/>
                    <a:pt x="2199" y="35"/>
                  </a:cubicBezTo>
                  <a:cubicBezTo>
                    <a:pt x="1975" y="1"/>
                    <a:pt x="1746" y="88"/>
                    <a:pt x="1590" y="385"/>
                  </a:cubicBezTo>
                  <a:cubicBezTo>
                    <a:pt x="1560" y="442"/>
                    <a:pt x="1526" y="491"/>
                    <a:pt x="1492" y="526"/>
                  </a:cubicBezTo>
                  <a:cubicBezTo>
                    <a:pt x="1282" y="743"/>
                    <a:pt x="993" y="644"/>
                    <a:pt x="780" y="6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0835" y="1546560"/>
              <a:ext cx="66044" cy="60276"/>
            </a:xfrm>
            <a:custGeom>
              <a:avLst/>
              <a:gdLst/>
              <a:ahLst/>
              <a:cxnLst/>
              <a:rect l="l" t="t" r="r" b="b"/>
              <a:pathLst>
                <a:path w="1626" h="1484" extrusionOk="0">
                  <a:moveTo>
                    <a:pt x="1" y="190"/>
                  </a:moveTo>
                  <a:lnTo>
                    <a:pt x="1" y="1210"/>
                  </a:lnTo>
                  <a:lnTo>
                    <a:pt x="899" y="1484"/>
                  </a:lnTo>
                  <a:lnTo>
                    <a:pt x="1625" y="1210"/>
                  </a:lnTo>
                  <a:lnTo>
                    <a:pt x="1625" y="190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0835" y="1596155"/>
              <a:ext cx="66044" cy="50244"/>
            </a:xfrm>
            <a:custGeom>
              <a:avLst/>
              <a:gdLst/>
              <a:ahLst/>
              <a:cxnLst/>
              <a:rect l="l" t="t" r="r" b="b"/>
              <a:pathLst>
                <a:path w="1626" h="1237" extrusionOk="0">
                  <a:moveTo>
                    <a:pt x="1" y="0"/>
                  </a:moveTo>
                  <a:lnTo>
                    <a:pt x="1" y="891"/>
                  </a:lnTo>
                  <a:cubicBezTo>
                    <a:pt x="233" y="1221"/>
                    <a:pt x="499" y="1237"/>
                    <a:pt x="815" y="1237"/>
                  </a:cubicBezTo>
                  <a:cubicBezTo>
                    <a:pt x="1127" y="1237"/>
                    <a:pt x="1507" y="1142"/>
                    <a:pt x="1625" y="891"/>
                  </a:cubicBezTo>
                  <a:lnTo>
                    <a:pt x="16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60835" y="1512726"/>
              <a:ext cx="66044" cy="41755"/>
            </a:xfrm>
            <a:custGeom>
              <a:avLst/>
              <a:gdLst/>
              <a:ahLst/>
              <a:cxnLst/>
              <a:rect l="l" t="t" r="r" b="b"/>
              <a:pathLst>
                <a:path w="1626" h="1028" extrusionOk="0">
                  <a:moveTo>
                    <a:pt x="1" y="114"/>
                  </a:moveTo>
                  <a:lnTo>
                    <a:pt x="1" y="1027"/>
                  </a:lnTo>
                  <a:lnTo>
                    <a:pt x="1625" y="1027"/>
                  </a:lnTo>
                  <a:lnTo>
                    <a:pt x="1625" y="114"/>
                  </a:lnTo>
                  <a:cubicBezTo>
                    <a:pt x="1625" y="50"/>
                    <a:pt x="1576" y="0"/>
                    <a:pt x="1511" y="0"/>
                  </a:cubicBezTo>
                  <a:lnTo>
                    <a:pt x="119" y="0"/>
                  </a:lnTo>
                  <a:cubicBezTo>
                    <a:pt x="54" y="0"/>
                    <a:pt x="1" y="50"/>
                    <a:pt x="1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92719" y="1601882"/>
              <a:ext cx="203047" cy="177255"/>
            </a:xfrm>
            <a:custGeom>
              <a:avLst/>
              <a:gdLst/>
              <a:ahLst/>
              <a:cxnLst/>
              <a:rect l="l" t="t" r="r" b="b"/>
              <a:pathLst>
                <a:path w="4999" h="4364" extrusionOk="0">
                  <a:moveTo>
                    <a:pt x="715" y="2009"/>
                  </a:moveTo>
                  <a:cubicBezTo>
                    <a:pt x="822" y="2123"/>
                    <a:pt x="928" y="2237"/>
                    <a:pt x="1024" y="2366"/>
                  </a:cubicBezTo>
                  <a:cubicBezTo>
                    <a:pt x="1396" y="2880"/>
                    <a:pt x="1393" y="3462"/>
                    <a:pt x="1374" y="4067"/>
                  </a:cubicBezTo>
                  <a:cubicBezTo>
                    <a:pt x="2104" y="4363"/>
                    <a:pt x="2895" y="4363"/>
                    <a:pt x="3626" y="4067"/>
                  </a:cubicBezTo>
                  <a:cubicBezTo>
                    <a:pt x="3603" y="3462"/>
                    <a:pt x="3603" y="2880"/>
                    <a:pt x="3976" y="2366"/>
                  </a:cubicBezTo>
                  <a:cubicBezTo>
                    <a:pt x="4071" y="2237"/>
                    <a:pt x="4177" y="2123"/>
                    <a:pt x="4284" y="2009"/>
                  </a:cubicBezTo>
                  <a:cubicBezTo>
                    <a:pt x="4379" y="1906"/>
                    <a:pt x="4474" y="1799"/>
                    <a:pt x="4561" y="1674"/>
                  </a:cubicBezTo>
                  <a:cubicBezTo>
                    <a:pt x="4999" y="1031"/>
                    <a:pt x="4987" y="419"/>
                    <a:pt x="4371" y="0"/>
                  </a:cubicBezTo>
                  <a:cubicBezTo>
                    <a:pt x="4082" y="297"/>
                    <a:pt x="3763" y="582"/>
                    <a:pt x="3317" y="738"/>
                  </a:cubicBezTo>
                  <a:cubicBezTo>
                    <a:pt x="3082" y="822"/>
                    <a:pt x="2815" y="871"/>
                    <a:pt x="2500" y="871"/>
                  </a:cubicBezTo>
                  <a:cubicBezTo>
                    <a:pt x="2184" y="871"/>
                    <a:pt x="1918" y="822"/>
                    <a:pt x="1682" y="738"/>
                  </a:cubicBezTo>
                  <a:cubicBezTo>
                    <a:pt x="1237" y="582"/>
                    <a:pt x="913" y="297"/>
                    <a:pt x="628" y="0"/>
                  </a:cubicBezTo>
                  <a:cubicBezTo>
                    <a:pt x="12" y="419"/>
                    <a:pt x="0" y="1031"/>
                    <a:pt x="438" y="1674"/>
                  </a:cubicBezTo>
                  <a:cubicBezTo>
                    <a:pt x="521" y="1799"/>
                    <a:pt x="620" y="1906"/>
                    <a:pt x="715" y="200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0845" y="1738601"/>
              <a:ext cx="114826" cy="185297"/>
            </a:xfrm>
            <a:custGeom>
              <a:avLst/>
              <a:gdLst/>
              <a:ahLst/>
              <a:cxnLst/>
              <a:rect l="l" t="t" r="r" b="b"/>
              <a:pathLst>
                <a:path w="2827" h="4562" extrusionOk="0">
                  <a:moveTo>
                    <a:pt x="282" y="1252"/>
                  </a:moveTo>
                  <a:cubicBezTo>
                    <a:pt x="309" y="1279"/>
                    <a:pt x="335" y="1309"/>
                    <a:pt x="362" y="1340"/>
                  </a:cubicBezTo>
                  <a:cubicBezTo>
                    <a:pt x="499" y="1500"/>
                    <a:pt x="617" y="1697"/>
                    <a:pt x="712" y="1937"/>
                  </a:cubicBezTo>
                  <a:cubicBezTo>
                    <a:pt x="1001" y="2686"/>
                    <a:pt x="1092" y="3763"/>
                    <a:pt x="1020" y="4562"/>
                  </a:cubicBezTo>
                  <a:lnTo>
                    <a:pt x="1963" y="4562"/>
                  </a:lnTo>
                  <a:cubicBezTo>
                    <a:pt x="1967" y="4258"/>
                    <a:pt x="1956" y="3885"/>
                    <a:pt x="1998" y="3527"/>
                  </a:cubicBezTo>
                  <a:cubicBezTo>
                    <a:pt x="2074" y="2903"/>
                    <a:pt x="2290" y="2595"/>
                    <a:pt x="2568" y="2055"/>
                  </a:cubicBezTo>
                  <a:cubicBezTo>
                    <a:pt x="2827" y="1557"/>
                    <a:pt x="2709" y="838"/>
                    <a:pt x="2043" y="689"/>
                  </a:cubicBezTo>
                  <a:cubicBezTo>
                    <a:pt x="1834" y="644"/>
                    <a:pt x="1545" y="743"/>
                    <a:pt x="1336" y="526"/>
                  </a:cubicBezTo>
                  <a:cubicBezTo>
                    <a:pt x="1301" y="491"/>
                    <a:pt x="1267" y="442"/>
                    <a:pt x="1237" y="385"/>
                  </a:cubicBezTo>
                  <a:cubicBezTo>
                    <a:pt x="1081" y="88"/>
                    <a:pt x="853" y="1"/>
                    <a:pt x="624" y="35"/>
                  </a:cubicBezTo>
                  <a:cubicBezTo>
                    <a:pt x="198" y="92"/>
                    <a:pt x="0" y="514"/>
                    <a:pt x="96" y="910"/>
                  </a:cubicBezTo>
                  <a:cubicBezTo>
                    <a:pt x="122" y="1028"/>
                    <a:pt x="183" y="1146"/>
                    <a:pt x="282" y="1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38090" y="1783525"/>
              <a:ext cx="59383" cy="56336"/>
            </a:xfrm>
            <a:custGeom>
              <a:avLst/>
              <a:gdLst/>
              <a:ahLst/>
              <a:cxnLst/>
              <a:rect l="l" t="t" r="r" b="b"/>
              <a:pathLst>
                <a:path w="1462" h="1387" extrusionOk="0">
                  <a:moveTo>
                    <a:pt x="788" y="321"/>
                  </a:moveTo>
                  <a:cubicBezTo>
                    <a:pt x="815" y="321"/>
                    <a:pt x="842" y="321"/>
                    <a:pt x="864" y="325"/>
                  </a:cubicBezTo>
                  <a:cubicBezTo>
                    <a:pt x="994" y="337"/>
                    <a:pt x="1036" y="394"/>
                    <a:pt x="1051" y="435"/>
                  </a:cubicBezTo>
                  <a:cubicBezTo>
                    <a:pt x="1104" y="565"/>
                    <a:pt x="1043" y="808"/>
                    <a:pt x="918" y="968"/>
                  </a:cubicBezTo>
                  <a:cubicBezTo>
                    <a:pt x="861" y="1044"/>
                    <a:pt x="804" y="1067"/>
                    <a:pt x="773" y="1067"/>
                  </a:cubicBezTo>
                  <a:cubicBezTo>
                    <a:pt x="743" y="1067"/>
                    <a:pt x="712" y="1029"/>
                    <a:pt x="697" y="1006"/>
                  </a:cubicBezTo>
                  <a:cubicBezTo>
                    <a:pt x="697" y="1002"/>
                    <a:pt x="697" y="1002"/>
                    <a:pt x="697" y="1002"/>
                  </a:cubicBezTo>
                  <a:lnTo>
                    <a:pt x="374" y="550"/>
                  </a:lnTo>
                  <a:cubicBezTo>
                    <a:pt x="347" y="515"/>
                    <a:pt x="336" y="477"/>
                    <a:pt x="343" y="458"/>
                  </a:cubicBezTo>
                  <a:cubicBezTo>
                    <a:pt x="347" y="435"/>
                    <a:pt x="378" y="413"/>
                    <a:pt x="423" y="390"/>
                  </a:cubicBezTo>
                  <a:cubicBezTo>
                    <a:pt x="507" y="352"/>
                    <a:pt x="651" y="321"/>
                    <a:pt x="788" y="321"/>
                  </a:cubicBezTo>
                  <a:close/>
                  <a:moveTo>
                    <a:pt x="789" y="0"/>
                  </a:moveTo>
                  <a:cubicBezTo>
                    <a:pt x="598" y="0"/>
                    <a:pt x="408" y="46"/>
                    <a:pt x="290" y="97"/>
                  </a:cubicBezTo>
                  <a:cubicBezTo>
                    <a:pt x="119" y="177"/>
                    <a:pt x="54" y="291"/>
                    <a:pt x="31" y="375"/>
                  </a:cubicBezTo>
                  <a:cubicBezTo>
                    <a:pt x="1" y="492"/>
                    <a:pt x="31" y="618"/>
                    <a:pt x="111" y="736"/>
                  </a:cubicBezTo>
                  <a:lnTo>
                    <a:pt x="435" y="1185"/>
                  </a:lnTo>
                  <a:cubicBezTo>
                    <a:pt x="541" y="1345"/>
                    <a:pt x="670" y="1383"/>
                    <a:pt x="762" y="1386"/>
                  </a:cubicBezTo>
                  <a:lnTo>
                    <a:pt x="777" y="1386"/>
                  </a:lnTo>
                  <a:cubicBezTo>
                    <a:pt x="918" y="1386"/>
                    <a:pt x="1058" y="1310"/>
                    <a:pt x="1173" y="1166"/>
                  </a:cubicBezTo>
                  <a:cubicBezTo>
                    <a:pt x="1344" y="945"/>
                    <a:pt x="1462" y="580"/>
                    <a:pt x="1348" y="310"/>
                  </a:cubicBezTo>
                  <a:cubicBezTo>
                    <a:pt x="1272" y="135"/>
                    <a:pt x="1112" y="28"/>
                    <a:pt x="899" y="6"/>
                  </a:cubicBezTo>
                  <a:cubicBezTo>
                    <a:pt x="862" y="2"/>
                    <a:pt x="826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91013" y="1783443"/>
              <a:ext cx="59383" cy="56418"/>
            </a:xfrm>
            <a:custGeom>
              <a:avLst/>
              <a:gdLst/>
              <a:ahLst/>
              <a:cxnLst/>
              <a:rect l="l" t="t" r="r" b="b"/>
              <a:pathLst>
                <a:path w="1462" h="1389" extrusionOk="0">
                  <a:moveTo>
                    <a:pt x="674" y="323"/>
                  </a:moveTo>
                  <a:cubicBezTo>
                    <a:pt x="811" y="323"/>
                    <a:pt x="955" y="354"/>
                    <a:pt x="1039" y="392"/>
                  </a:cubicBezTo>
                  <a:cubicBezTo>
                    <a:pt x="1085" y="415"/>
                    <a:pt x="1115" y="437"/>
                    <a:pt x="1119" y="460"/>
                  </a:cubicBezTo>
                  <a:cubicBezTo>
                    <a:pt x="1126" y="479"/>
                    <a:pt x="1111" y="517"/>
                    <a:pt x="1088" y="552"/>
                  </a:cubicBezTo>
                  <a:lnTo>
                    <a:pt x="765" y="1004"/>
                  </a:lnTo>
                  <a:cubicBezTo>
                    <a:pt x="765" y="1004"/>
                    <a:pt x="765" y="1004"/>
                    <a:pt x="765" y="1008"/>
                  </a:cubicBezTo>
                  <a:cubicBezTo>
                    <a:pt x="750" y="1031"/>
                    <a:pt x="719" y="1069"/>
                    <a:pt x="689" y="1069"/>
                  </a:cubicBezTo>
                  <a:cubicBezTo>
                    <a:pt x="659" y="1069"/>
                    <a:pt x="601" y="1046"/>
                    <a:pt x="544" y="970"/>
                  </a:cubicBezTo>
                  <a:cubicBezTo>
                    <a:pt x="419" y="810"/>
                    <a:pt x="358" y="567"/>
                    <a:pt x="411" y="437"/>
                  </a:cubicBezTo>
                  <a:cubicBezTo>
                    <a:pt x="426" y="396"/>
                    <a:pt x="465" y="339"/>
                    <a:pt x="598" y="327"/>
                  </a:cubicBezTo>
                  <a:cubicBezTo>
                    <a:pt x="621" y="323"/>
                    <a:pt x="647" y="323"/>
                    <a:pt x="674" y="323"/>
                  </a:cubicBezTo>
                  <a:close/>
                  <a:moveTo>
                    <a:pt x="681" y="1"/>
                  </a:moveTo>
                  <a:cubicBezTo>
                    <a:pt x="642" y="1"/>
                    <a:pt x="602" y="3"/>
                    <a:pt x="563" y="8"/>
                  </a:cubicBezTo>
                  <a:cubicBezTo>
                    <a:pt x="347" y="30"/>
                    <a:pt x="187" y="137"/>
                    <a:pt x="115" y="312"/>
                  </a:cubicBezTo>
                  <a:cubicBezTo>
                    <a:pt x="0" y="582"/>
                    <a:pt x="118" y="947"/>
                    <a:pt x="293" y="1168"/>
                  </a:cubicBezTo>
                  <a:cubicBezTo>
                    <a:pt x="404" y="1312"/>
                    <a:pt x="544" y="1388"/>
                    <a:pt x="685" y="1388"/>
                  </a:cubicBezTo>
                  <a:lnTo>
                    <a:pt x="700" y="1388"/>
                  </a:lnTo>
                  <a:cubicBezTo>
                    <a:pt x="792" y="1385"/>
                    <a:pt x="921" y="1347"/>
                    <a:pt x="1031" y="1187"/>
                  </a:cubicBezTo>
                  <a:lnTo>
                    <a:pt x="1351" y="738"/>
                  </a:lnTo>
                  <a:cubicBezTo>
                    <a:pt x="1431" y="620"/>
                    <a:pt x="1461" y="494"/>
                    <a:pt x="1431" y="377"/>
                  </a:cubicBezTo>
                  <a:cubicBezTo>
                    <a:pt x="1408" y="293"/>
                    <a:pt x="1343" y="179"/>
                    <a:pt x="1172" y="99"/>
                  </a:cubicBezTo>
                  <a:cubicBezTo>
                    <a:pt x="1056" y="49"/>
                    <a:pt x="869" y="1"/>
                    <a:pt x="6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0662" y="1506511"/>
              <a:ext cx="448417" cy="424372"/>
            </a:xfrm>
            <a:custGeom>
              <a:avLst/>
              <a:gdLst/>
              <a:ahLst/>
              <a:cxnLst/>
              <a:rect l="l" t="t" r="r" b="b"/>
              <a:pathLst>
                <a:path w="11040" h="10448" extrusionOk="0">
                  <a:moveTo>
                    <a:pt x="6159" y="301"/>
                  </a:moveTo>
                  <a:lnTo>
                    <a:pt x="6159" y="1009"/>
                  </a:lnTo>
                  <a:lnTo>
                    <a:pt x="4854" y="1009"/>
                  </a:lnTo>
                  <a:lnTo>
                    <a:pt x="4854" y="301"/>
                  </a:lnTo>
                  <a:close/>
                  <a:moveTo>
                    <a:pt x="6159" y="1329"/>
                  </a:moveTo>
                  <a:lnTo>
                    <a:pt x="6159" y="2036"/>
                  </a:lnTo>
                  <a:lnTo>
                    <a:pt x="4854" y="2036"/>
                  </a:lnTo>
                  <a:lnTo>
                    <a:pt x="4854" y="1329"/>
                  </a:lnTo>
                  <a:close/>
                  <a:moveTo>
                    <a:pt x="6159" y="2356"/>
                  </a:moveTo>
                  <a:lnTo>
                    <a:pt x="6159" y="2968"/>
                  </a:lnTo>
                  <a:cubicBezTo>
                    <a:pt x="5969" y="3025"/>
                    <a:pt x="5752" y="3059"/>
                    <a:pt x="5505" y="3059"/>
                  </a:cubicBezTo>
                  <a:cubicBezTo>
                    <a:pt x="5261" y="3059"/>
                    <a:pt x="5044" y="3025"/>
                    <a:pt x="4854" y="2968"/>
                  </a:cubicBezTo>
                  <a:lnTo>
                    <a:pt x="4854" y="2356"/>
                  </a:lnTo>
                  <a:close/>
                  <a:moveTo>
                    <a:pt x="3667" y="4535"/>
                  </a:moveTo>
                  <a:cubicBezTo>
                    <a:pt x="3751" y="4627"/>
                    <a:pt x="3827" y="4710"/>
                    <a:pt x="3895" y="4806"/>
                  </a:cubicBezTo>
                  <a:cubicBezTo>
                    <a:pt x="4185" y="5205"/>
                    <a:pt x="4230" y="5646"/>
                    <a:pt x="4223" y="6164"/>
                  </a:cubicBezTo>
                  <a:cubicBezTo>
                    <a:pt x="4029" y="6065"/>
                    <a:pt x="3857" y="5939"/>
                    <a:pt x="3728" y="5795"/>
                  </a:cubicBezTo>
                  <a:cubicBezTo>
                    <a:pt x="3443" y="5475"/>
                    <a:pt x="3310" y="5060"/>
                    <a:pt x="3405" y="4787"/>
                  </a:cubicBezTo>
                  <a:cubicBezTo>
                    <a:pt x="3450" y="4661"/>
                    <a:pt x="3538" y="4577"/>
                    <a:pt x="3667" y="4535"/>
                  </a:cubicBezTo>
                  <a:close/>
                  <a:moveTo>
                    <a:pt x="7342" y="4535"/>
                  </a:moveTo>
                  <a:cubicBezTo>
                    <a:pt x="7471" y="4577"/>
                    <a:pt x="7559" y="4661"/>
                    <a:pt x="7601" y="4787"/>
                  </a:cubicBezTo>
                  <a:cubicBezTo>
                    <a:pt x="7700" y="5060"/>
                    <a:pt x="7566" y="5475"/>
                    <a:pt x="7281" y="5795"/>
                  </a:cubicBezTo>
                  <a:cubicBezTo>
                    <a:pt x="7152" y="5939"/>
                    <a:pt x="6977" y="6065"/>
                    <a:pt x="6787" y="6164"/>
                  </a:cubicBezTo>
                  <a:cubicBezTo>
                    <a:pt x="6779" y="5646"/>
                    <a:pt x="6821" y="5205"/>
                    <a:pt x="7110" y="4806"/>
                  </a:cubicBezTo>
                  <a:cubicBezTo>
                    <a:pt x="7182" y="4710"/>
                    <a:pt x="7258" y="4627"/>
                    <a:pt x="7342" y="4535"/>
                  </a:cubicBezTo>
                  <a:close/>
                  <a:moveTo>
                    <a:pt x="7391" y="2554"/>
                  </a:moveTo>
                  <a:cubicBezTo>
                    <a:pt x="7559" y="2694"/>
                    <a:pt x="7662" y="2854"/>
                    <a:pt x="7696" y="3033"/>
                  </a:cubicBezTo>
                  <a:cubicBezTo>
                    <a:pt x="7745" y="3292"/>
                    <a:pt x="7654" y="3600"/>
                    <a:pt x="7433" y="3923"/>
                  </a:cubicBezTo>
                  <a:cubicBezTo>
                    <a:pt x="7346" y="4056"/>
                    <a:pt x="7243" y="4163"/>
                    <a:pt x="7133" y="4281"/>
                  </a:cubicBezTo>
                  <a:cubicBezTo>
                    <a:pt x="7038" y="4383"/>
                    <a:pt x="6939" y="4490"/>
                    <a:pt x="6851" y="4612"/>
                  </a:cubicBezTo>
                  <a:cubicBezTo>
                    <a:pt x="6456" y="5152"/>
                    <a:pt x="6452" y="5776"/>
                    <a:pt x="6467" y="6293"/>
                  </a:cubicBezTo>
                  <a:cubicBezTo>
                    <a:pt x="6150" y="6407"/>
                    <a:pt x="5810" y="6468"/>
                    <a:pt x="5533" y="6468"/>
                  </a:cubicBezTo>
                  <a:cubicBezTo>
                    <a:pt x="5525" y="6468"/>
                    <a:pt x="5517" y="6468"/>
                    <a:pt x="5508" y="6468"/>
                  </a:cubicBezTo>
                  <a:lnTo>
                    <a:pt x="5501" y="6468"/>
                  </a:lnTo>
                  <a:cubicBezTo>
                    <a:pt x="5492" y="6468"/>
                    <a:pt x="5484" y="6468"/>
                    <a:pt x="5476" y="6468"/>
                  </a:cubicBezTo>
                  <a:cubicBezTo>
                    <a:pt x="5199" y="6468"/>
                    <a:pt x="4860" y="6407"/>
                    <a:pt x="4542" y="6293"/>
                  </a:cubicBezTo>
                  <a:cubicBezTo>
                    <a:pt x="4557" y="5776"/>
                    <a:pt x="4554" y="5152"/>
                    <a:pt x="4158" y="4612"/>
                  </a:cubicBezTo>
                  <a:cubicBezTo>
                    <a:pt x="4067" y="4490"/>
                    <a:pt x="3972" y="4383"/>
                    <a:pt x="3873" y="4281"/>
                  </a:cubicBezTo>
                  <a:cubicBezTo>
                    <a:pt x="3766" y="4163"/>
                    <a:pt x="3663" y="4052"/>
                    <a:pt x="3576" y="3923"/>
                  </a:cubicBezTo>
                  <a:cubicBezTo>
                    <a:pt x="3374" y="3626"/>
                    <a:pt x="3283" y="3349"/>
                    <a:pt x="3302" y="3105"/>
                  </a:cubicBezTo>
                  <a:cubicBezTo>
                    <a:pt x="3321" y="2896"/>
                    <a:pt x="3428" y="2709"/>
                    <a:pt x="3618" y="2554"/>
                  </a:cubicBezTo>
                  <a:cubicBezTo>
                    <a:pt x="4051" y="2983"/>
                    <a:pt x="4595" y="3371"/>
                    <a:pt x="5505" y="3371"/>
                  </a:cubicBezTo>
                  <a:cubicBezTo>
                    <a:pt x="6414" y="3371"/>
                    <a:pt x="6958" y="2983"/>
                    <a:pt x="7391" y="2554"/>
                  </a:cubicBezTo>
                  <a:close/>
                  <a:moveTo>
                    <a:pt x="1863" y="1421"/>
                  </a:moveTo>
                  <a:cubicBezTo>
                    <a:pt x="2276" y="1421"/>
                    <a:pt x="2730" y="1626"/>
                    <a:pt x="3089" y="1998"/>
                  </a:cubicBezTo>
                  <a:cubicBezTo>
                    <a:pt x="3157" y="2070"/>
                    <a:pt x="3226" y="2143"/>
                    <a:pt x="3298" y="2223"/>
                  </a:cubicBezTo>
                  <a:cubicBezTo>
                    <a:pt x="3332" y="2257"/>
                    <a:pt x="3363" y="2295"/>
                    <a:pt x="3397" y="2329"/>
                  </a:cubicBezTo>
                  <a:cubicBezTo>
                    <a:pt x="3154" y="2542"/>
                    <a:pt x="3009" y="2801"/>
                    <a:pt x="2986" y="3086"/>
                  </a:cubicBezTo>
                  <a:cubicBezTo>
                    <a:pt x="2956" y="3406"/>
                    <a:pt x="3066" y="3752"/>
                    <a:pt x="3310" y="4113"/>
                  </a:cubicBezTo>
                  <a:cubicBezTo>
                    <a:pt x="3351" y="4174"/>
                    <a:pt x="3397" y="4231"/>
                    <a:pt x="3443" y="4284"/>
                  </a:cubicBezTo>
                  <a:cubicBezTo>
                    <a:pt x="3283" y="4368"/>
                    <a:pt x="3165" y="4505"/>
                    <a:pt x="3104" y="4680"/>
                  </a:cubicBezTo>
                  <a:cubicBezTo>
                    <a:pt x="2971" y="5064"/>
                    <a:pt x="3123" y="5601"/>
                    <a:pt x="3488" y="6008"/>
                  </a:cubicBezTo>
                  <a:cubicBezTo>
                    <a:pt x="3922" y="6495"/>
                    <a:pt x="4717" y="6761"/>
                    <a:pt x="5345" y="6791"/>
                  </a:cubicBezTo>
                  <a:lnTo>
                    <a:pt x="5345" y="7548"/>
                  </a:lnTo>
                  <a:cubicBezTo>
                    <a:pt x="4983" y="7617"/>
                    <a:pt x="4729" y="7895"/>
                    <a:pt x="4496" y="8142"/>
                  </a:cubicBezTo>
                  <a:cubicBezTo>
                    <a:pt x="4439" y="8203"/>
                    <a:pt x="4386" y="8264"/>
                    <a:pt x="4329" y="8317"/>
                  </a:cubicBezTo>
                  <a:cubicBezTo>
                    <a:pt x="4033" y="8600"/>
                    <a:pt x="3754" y="8742"/>
                    <a:pt x="3504" y="8742"/>
                  </a:cubicBezTo>
                  <a:cubicBezTo>
                    <a:pt x="3472" y="8742"/>
                    <a:pt x="3440" y="8740"/>
                    <a:pt x="3409" y="8735"/>
                  </a:cubicBezTo>
                  <a:cubicBezTo>
                    <a:pt x="3059" y="8678"/>
                    <a:pt x="2731" y="8351"/>
                    <a:pt x="2378" y="7697"/>
                  </a:cubicBezTo>
                  <a:cubicBezTo>
                    <a:pt x="2366" y="7678"/>
                    <a:pt x="2359" y="7662"/>
                    <a:pt x="2347" y="7643"/>
                  </a:cubicBezTo>
                  <a:cubicBezTo>
                    <a:pt x="2446" y="7404"/>
                    <a:pt x="2568" y="7210"/>
                    <a:pt x="2705" y="7084"/>
                  </a:cubicBezTo>
                  <a:cubicBezTo>
                    <a:pt x="2709" y="7084"/>
                    <a:pt x="2712" y="7080"/>
                    <a:pt x="2712" y="7080"/>
                  </a:cubicBezTo>
                  <a:cubicBezTo>
                    <a:pt x="2830" y="6962"/>
                    <a:pt x="2906" y="6822"/>
                    <a:pt x="2944" y="6662"/>
                  </a:cubicBezTo>
                  <a:cubicBezTo>
                    <a:pt x="3005" y="6399"/>
                    <a:pt x="2963" y="6129"/>
                    <a:pt x="2823" y="5924"/>
                  </a:cubicBezTo>
                  <a:cubicBezTo>
                    <a:pt x="2697" y="5741"/>
                    <a:pt x="2503" y="5620"/>
                    <a:pt x="2279" y="5589"/>
                  </a:cubicBezTo>
                  <a:cubicBezTo>
                    <a:pt x="2242" y="5584"/>
                    <a:pt x="2207" y="5582"/>
                    <a:pt x="2171" y="5582"/>
                  </a:cubicBezTo>
                  <a:cubicBezTo>
                    <a:pt x="1941" y="5582"/>
                    <a:pt x="1739" y="5688"/>
                    <a:pt x="1590" y="5890"/>
                  </a:cubicBezTo>
                  <a:cubicBezTo>
                    <a:pt x="1320" y="5133"/>
                    <a:pt x="1077" y="4273"/>
                    <a:pt x="848" y="3276"/>
                  </a:cubicBezTo>
                  <a:cubicBezTo>
                    <a:pt x="658" y="2451"/>
                    <a:pt x="837" y="1819"/>
                    <a:pt x="1339" y="1549"/>
                  </a:cubicBezTo>
                  <a:cubicBezTo>
                    <a:pt x="1497" y="1463"/>
                    <a:pt x="1676" y="1421"/>
                    <a:pt x="1863" y="1421"/>
                  </a:cubicBezTo>
                  <a:close/>
                  <a:moveTo>
                    <a:pt x="9150" y="1421"/>
                  </a:moveTo>
                  <a:cubicBezTo>
                    <a:pt x="9337" y="1421"/>
                    <a:pt x="9516" y="1463"/>
                    <a:pt x="9674" y="1549"/>
                  </a:cubicBezTo>
                  <a:cubicBezTo>
                    <a:pt x="10176" y="1819"/>
                    <a:pt x="10355" y="2451"/>
                    <a:pt x="10165" y="3276"/>
                  </a:cubicBezTo>
                  <a:cubicBezTo>
                    <a:pt x="9936" y="4273"/>
                    <a:pt x="9693" y="5129"/>
                    <a:pt x="9423" y="5890"/>
                  </a:cubicBezTo>
                  <a:cubicBezTo>
                    <a:pt x="9241" y="5637"/>
                    <a:pt x="9012" y="5582"/>
                    <a:pt x="8843" y="5582"/>
                  </a:cubicBezTo>
                  <a:cubicBezTo>
                    <a:pt x="8803" y="5582"/>
                    <a:pt x="8766" y="5585"/>
                    <a:pt x="8734" y="5589"/>
                  </a:cubicBezTo>
                  <a:cubicBezTo>
                    <a:pt x="8510" y="5620"/>
                    <a:pt x="8316" y="5741"/>
                    <a:pt x="8190" y="5924"/>
                  </a:cubicBezTo>
                  <a:cubicBezTo>
                    <a:pt x="8050" y="6129"/>
                    <a:pt x="8004" y="6399"/>
                    <a:pt x="8069" y="6662"/>
                  </a:cubicBezTo>
                  <a:cubicBezTo>
                    <a:pt x="8107" y="6822"/>
                    <a:pt x="8183" y="6959"/>
                    <a:pt x="8297" y="7077"/>
                  </a:cubicBezTo>
                  <a:lnTo>
                    <a:pt x="8304" y="7084"/>
                  </a:lnTo>
                  <a:cubicBezTo>
                    <a:pt x="8445" y="7210"/>
                    <a:pt x="8563" y="7404"/>
                    <a:pt x="8666" y="7643"/>
                  </a:cubicBezTo>
                  <a:cubicBezTo>
                    <a:pt x="8654" y="7662"/>
                    <a:pt x="8647" y="7681"/>
                    <a:pt x="8635" y="7697"/>
                  </a:cubicBezTo>
                  <a:cubicBezTo>
                    <a:pt x="8278" y="8351"/>
                    <a:pt x="7951" y="8678"/>
                    <a:pt x="7604" y="8735"/>
                  </a:cubicBezTo>
                  <a:cubicBezTo>
                    <a:pt x="7573" y="8740"/>
                    <a:pt x="7540" y="8742"/>
                    <a:pt x="7508" y="8742"/>
                  </a:cubicBezTo>
                  <a:cubicBezTo>
                    <a:pt x="7256" y="8742"/>
                    <a:pt x="6980" y="8600"/>
                    <a:pt x="6680" y="8317"/>
                  </a:cubicBezTo>
                  <a:cubicBezTo>
                    <a:pt x="6627" y="8264"/>
                    <a:pt x="6574" y="8203"/>
                    <a:pt x="6516" y="8142"/>
                  </a:cubicBezTo>
                  <a:cubicBezTo>
                    <a:pt x="6284" y="7895"/>
                    <a:pt x="6030" y="7617"/>
                    <a:pt x="5668" y="7548"/>
                  </a:cubicBezTo>
                  <a:lnTo>
                    <a:pt x="5668" y="6791"/>
                  </a:lnTo>
                  <a:cubicBezTo>
                    <a:pt x="6296" y="6761"/>
                    <a:pt x="7091" y="6495"/>
                    <a:pt x="7525" y="6008"/>
                  </a:cubicBezTo>
                  <a:cubicBezTo>
                    <a:pt x="7886" y="5601"/>
                    <a:pt x="8042" y="5064"/>
                    <a:pt x="7909" y="4680"/>
                  </a:cubicBezTo>
                  <a:cubicBezTo>
                    <a:pt x="7844" y="4505"/>
                    <a:pt x="7730" y="4368"/>
                    <a:pt x="7570" y="4284"/>
                  </a:cubicBezTo>
                  <a:cubicBezTo>
                    <a:pt x="7616" y="4231"/>
                    <a:pt x="7658" y="4174"/>
                    <a:pt x="7700" y="4109"/>
                  </a:cubicBezTo>
                  <a:cubicBezTo>
                    <a:pt x="7973" y="3710"/>
                    <a:pt x="8080" y="3330"/>
                    <a:pt x="8011" y="2983"/>
                  </a:cubicBezTo>
                  <a:cubicBezTo>
                    <a:pt x="7966" y="2732"/>
                    <a:pt x="7833" y="2515"/>
                    <a:pt x="7616" y="2329"/>
                  </a:cubicBezTo>
                  <a:cubicBezTo>
                    <a:pt x="7650" y="2295"/>
                    <a:pt x="7681" y="2257"/>
                    <a:pt x="7715" y="2223"/>
                  </a:cubicBezTo>
                  <a:cubicBezTo>
                    <a:pt x="7787" y="2143"/>
                    <a:pt x="7856" y="2070"/>
                    <a:pt x="7924" y="1998"/>
                  </a:cubicBezTo>
                  <a:cubicBezTo>
                    <a:pt x="8283" y="1626"/>
                    <a:pt x="8737" y="1421"/>
                    <a:pt x="9150" y="1421"/>
                  </a:cubicBezTo>
                  <a:close/>
                  <a:moveTo>
                    <a:pt x="4808" y="1"/>
                  </a:moveTo>
                  <a:cubicBezTo>
                    <a:pt x="4656" y="1"/>
                    <a:pt x="4531" y="126"/>
                    <a:pt x="4531" y="279"/>
                  </a:cubicBezTo>
                  <a:lnTo>
                    <a:pt x="4531" y="2854"/>
                  </a:lnTo>
                  <a:cubicBezTo>
                    <a:pt x="4124" y="2652"/>
                    <a:pt x="3831" y="2329"/>
                    <a:pt x="3542" y="2017"/>
                  </a:cubicBezTo>
                  <a:cubicBezTo>
                    <a:pt x="3473" y="1941"/>
                    <a:pt x="3401" y="1861"/>
                    <a:pt x="3329" y="1785"/>
                  </a:cubicBezTo>
                  <a:cubicBezTo>
                    <a:pt x="3020" y="1462"/>
                    <a:pt x="2651" y="1245"/>
                    <a:pt x="2263" y="1154"/>
                  </a:cubicBezTo>
                  <a:cubicBezTo>
                    <a:pt x="2137" y="1126"/>
                    <a:pt x="2010" y="1112"/>
                    <a:pt x="1887" y="1112"/>
                  </a:cubicBezTo>
                  <a:cubicBezTo>
                    <a:pt x="1640" y="1112"/>
                    <a:pt x="1405" y="1168"/>
                    <a:pt x="1202" y="1279"/>
                  </a:cubicBezTo>
                  <a:cubicBezTo>
                    <a:pt x="574" y="1618"/>
                    <a:pt x="335" y="2398"/>
                    <a:pt x="555" y="3356"/>
                  </a:cubicBezTo>
                  <a:cubicBezTo>
                    <a:pt x="807" y="4452"/>
                    <a:pt x="1073" y="5380"/>
                    <a:pt x="1370" y="6198"/>
                  </a:cubicBezTo>
                  <a:cubicBezTo>
                    <a:pt x="1293" y="6236"/>
                    <a:pt x="1198" y="6240"/>
                    <a:pt x="1077" y="6240"/>
                  </a:cubicBezTo>
                  <a:cubicBezTo>
                    <a:pt x="993" y="6240"/>
                    <a:pt x="905" y="6240"/>
                    <a:pt x="822" y="6259"/>
                  </a:cubicBezTo>
                  <a:cubicBezTo>
                    <a:pt x="510" y="6327"/>
                    <a:pt x="278" y="6506"/>
                    <a:pt x="148" y="6780"/>
                  </a:cubicBezTo>
                  <a:cubicBezTo>
                    <a:pt x="0" y="7099"/>
                    <a:pt x="15" y="7510"/>
                    <a:pt x="190" y="7856"/>
                  </a:cubicBezTo>
                  <a:cubicBezTo>
                    <a:pt x="243" y="7952"/>
                    <a:pt x="289" y="8043"/>
                    <a:pt x="335" y="8130"/>
                  </a:cubicBezTo>
                  <a:cubicBezTo>
                    <a:pt x="384" y="8225"/>
                    <a:pt x="434" y="8313"/>
                    <a:pt x="476" y="8400"/>
                  </a:cubicBezTo>
                  <a:cubicBezTo>
                    <a:pt x="505" y="8457"/>
                    <a:pt x="561" y="8491"/>
                    <a:pt x="620" y="8491"/>
                  </a:cubicBezTo>
                  <a:cubicBezTo>
                    <a:pt x="644" y="8491"/>
                    <a:pt x="669" y="8485"/>
                    <a:pt x="692" y="8473"/>
                  </a:cubicBezTo>
                  <a:cubicBezTo>
                    <a:pt x="768" y="8435"/>
                    <a:pt x="803" y="8336"/>
                    <a:pt x="765" y="8256"/>
                  </a:cubicBezTo>
                  <a:cubicBezTo>
                    <a:pt x="719" y="8165"/>
                    <a:pt x="670" y="8073"/>
                    <a:pt x="616" y="7978"/>
                  </a:cubicBezTo>
                  <a:cubicBezTo>
                    <a:pt x="571" y="7895"/>
                    <a:pt x="525" y="7803"/>
                    <a:pt x="476" y="7708"/>
                  </a:cubicBezTo>
                  <a:cubicBezTo>
                    <a:pt x="346" y="7457"/>
                    <a:pt x="331" y="7145"/>
                    <a:pt x="438" y="6917"/>
                  </a:cubicBezTo>
                  <a:cubicBezTo>
                    <a:pt x="525" y="6738"/>
                    <a:pt x="681" y="6616"/>
                    <a:pt x="890" y="6571"/>
                  </a:cubicBezTo>
                  <a:cubicBezTo>
                    <a:pt x="940" y="6559"/>
                    <a:pt x="1004" y="6559"/>
                    <a:pt x="1077" y="6559"/>
                  </a:cubicBezTo>
                  <a:cubicBezTo>
                    <a:pt x="1286" y="6559"/>
                    <a:pt x="1609" y="6559"/>
                    <a:pt x="1803" y="6183"/>
                  </a:cubicBezTo>
                  <a:cubicBezTo>
                    <a:pt x="1898" y="6004"/>
                    <a:pt x="2025" y="5912"/>
                    <a:pt x="2183" y="5912"/>
                  </a:cubicBezTo>
                  <a:cubicBezTo>
                    <a:pt x="2203" y="5912"/>
                    <a:pt x="2223" y="5913"/>
                    <a:pt x="2244" y="5916"/>
                  </a:cubicBezTo>
                  <a:cubicBezTo>
                    <a:pt x="2381" y="5935"/>
                    <a:pt x="2496" y="6004"/>
                    <a:pt x="2568" y="6114"/>
                  </a:cubicBezTo>
                  <a:cubicBezTo>
                    <a:pt x="2655" y="6244"/>
                    <a:pt x="2686" y="6426"/>
                    <a:pt x="2644" y="6597"/>
                  </a:cubicBezTo>
                  <a:cubicBezTo>
                    <a:pt x="2621" y="6696"/>
                    <a:pt x="2572" y="6784"/>
                    <a:pt x="2499" y="6860"/>
                  </a:cubicBezTo>
                  <a:cubicBezTo>
                    <a:pt x="1837" y="7457"/>
                    <a:pt x="1643" y="9066"/>
                    <a:pt x="1704" y="10128"/>
                  </a:cubicBezTo>
                  <a:lnTo>
                    <a:pt x="1096" y="10128"/>
                  </a:lnTo>
                  <a:cubicBezTo>
                    <a:pt x="1084" y="10112"/>
                    <a:pt x="1077" y="10105"/>
                    <a:pt x="1065" y="10093"/>
                  </a:cubicBezTo>
                  <a:cubicBezTo>
                    <a:pt x="1065" y="9827"/>
                    <a:pt x="1065" y="9526"/>
                    <a:pt x="1027" y="9234"/>
                  </a:cubicBezTo>
                  <a:cubicBezTo>
                    <a:pt x="1020" y="9161"/>
                    <a:pt x="1008" y="9085"/>
                    <a:pt x="993" y="9005"/>
                  </a:cubicBezTo>
                  <a:cubicBezTo>
                    <a:pt x="978" y="8929"/>
                    <a:pt x="917" y="8872"/>
                    <a:pt x="841" y="8868"/>
                  </a:cubicBezTo>
                  <a:cubicBezTo>
                    <a:pt x="734" y="8868"/>
                    <a:pt x="658" y="8960"/>
                    <a:pt x="677" y="9059"/>
                  </a:cubicBezTo>
                  <a:cubicBezTo>
                    <a:pt x="692" y="9135"/>
                    <a:pt x="700" y="9203"/>
                    <a:pt x="708" y="9272"/>
                  </a:cubicBezTo>
                  <a:cubicBezTo>
                    <a:pt x="742" y="9545"/>
                    <a:pt x="742" y="9838"/>
                    <a:pt x="742" y="10093"/>
                  </a:cubicBezTo>
                  <a:cubicBezTo>
                    <a:pt x="742" y="10162"/>
                    <a:pt x="742" y="10226"/>
                    <a:pt x="742" y="10287"/>
                  </a:cubicBezTo>
                  <a:cubicBezTo>
                    <a:pt x="746" y="10379"/>
                    <a:pt x="814" y="10447"/>
                    <a:pt x="905" y="10447"/>
                  </a:cubicBezTo>
                  <a:lnTo>
                    <a:pt x="1845" y="10447"/>
                  </a:lnTo>
                  <a:cubicBezTo>
                    <a:pt x="1868" y="10447"/>
                    <a:pt x="1891" y="10443"/>
                    <a:pt x="1914" y="10436"/>
                  </a:cubicBezTo>
                  <a:cubicBezTo>
                    <a:pt x="1978" y="10405"/>
                    <a:pt x="2016" y="10341"/>
                    <a:pt x="2009" y="10272"/>
                  </a:cubicBezTo>
                  <a:cubicBezTo>
                    <a:pt x="1944" y="9576"/>
                    <a:pt x="2012" y="8728"/>
                    <a:pt x="2199" y="8062"/>
                  </a:cubicBezTo>
                  <a:cubicBezTo>
                    <a:pt x="2457" y="8496"/>
                    <a:pt x="2834" y="8979"/>
                    <a:pt x="3348" y="9062"/>
                  </a:cubicBezTo>
                  <a:cubicBezTo>
                    <a:pt x="3397" y="9070"/>
                    <a:pt x="3450" y="9074"/>
                    <a:pt x="3500" y="9074"/>
                  </a:cubicBezTo>
                  <a:cubicBezTo>
                    <a:pt x="3835" y="9074"/>
                    <a:pt x="4188" y="8899"/>
                    <a:pt x="4546" y="8560"/>
                  </a:cubicBezTo>
                  <a:cubicBezTo>
                    <a:pt x="4546" y="8560"/>
                    <a:pt x="4546" y="8556"/>
                    <a:pt x="4550" y="8556"/>
                  </a:cubicBezTo>
                  <a:cubicBezTo>
                    <a:pt x="4611" y="8496"/>
                    <a:pt x="4668" y="8431"/>
                    <a:pt x="4725" y="8370"/>
                  </a:cubicBezTo>
                  <a:cubicBezTo>
                    <a:pt x="4964" y="8111"/>
                    <a:pt x="5193" y="7868"/>
                    <a:pt x="5501" y="7868"/>
                  </a:cubicBezTo>
                  <a:cubicBezTo>
                    <a:pt x="5809" y="7868"/>
                    <a:pt x="6037" y="8111"/>
                    <a:pt x="6273" y="8370"/>
                  </a:cubicBezTo>
                  <a:cubicBezTo>
                    <a:pt x="6334" y="8431"/>
                    <a:pt x="6391" y="8496"/>
                    <a:pt x="6452" y="8556"/>
                  </a:cubicBezTo>
                  <a:cubicBezTo>
                    <a:pt x="6452" y="8556"/>
                    <a:pt x="6456" y="8560"/>
                    <a:pt x="6456" y="8560"/>
                  </a:cubicBezTo>
                  <a:cubicBezTo>
                    <a:pt x="6818" y="8902"/>
                    <a:pt x="7168" y="9073"/>
                    <a:pt x="7507" y="9073"/>
                  </a:cubicBezTo>
                  <a:cubicBezTo>
                    <a:pt x="7556" y="9073"/>
                    <a:pt x="7605" y="9070"/>
                    <a:pt x="7654" y="9062"/>
                  </a:cubicBezTo>
                  <a:cubicBezTo>
                    <a:pt x="8167" y="8979"/>
                    <a:pt x="8544" y="8496"/>
                    <a:pt x="8803" y="8062"/>
                  </a:cubicBezTo>
                  <a:cubicBezTo>
                    <a:pt x="8989" y="8728"/>
                    <a:pt x="9054" y="9576"/>
                    <a:pt x="8993" y="10272"/>
                  </a:cubicBezTo>
                  <a:cubicBezTo>
                    <a:pt x="8985" y="10341"/>
                    <a:pt x="9023" y="10405"/>
                    <a:pt x="9088" y="10436"/>
                  </a:cubicBezTo>
                  <a:cubicBezTo>
                    <a:pt x="9111" y="10443"/>
                    <a:pt x="9134" y="10447"/>
                    <a:pt x="9153" y="10447"/>
                  </a:cubicBezTo>
                  <a:lnTo>
                    <a:pt x="10096" y="10447"/>
                  </a:lnTo>
                  <a:cubicBezTo>
                    <a:pt x="10184" y="10447"/>
                    <a:pt x="10256" y="10379"/>
                    <a:pt x="10256" y="10287"/>
                  </a:cubicBezTo>
                  <a:cubicBezTo>
                    <a:pt x="10260" y="10226"/>
                    <a:pt x="10260" y="10162"/>
                    <a:pt x="10260" y="10093"/>
                  </a:cubicBezTo>
                  <a:cubicBezTo>
                    <a:pt x="10260" y="9838"/>
                    <a:pt x="10260" y="9545"/>
                    <a:pt x="10290" y="9272"/>
                  </a:cubicBezTo>
                  <a:cubicBezTo>
                    <a:pt x="10298" y="9203"/>
                    <a:pt x="10309" y="9138"/>
                    <a:pt x="10324" y="9066"/>
                  </a:cubicBezTo>
                  <a:cubicBezTo>
                    <a:pt x="10340" y="8986"/>
                    <a:pt x="10298" y="8903"/>
                    <a:pt x="10218" y="8876"/>
                  </a:cubicBezTo>
                  <a:cubicBezTo>
                    <a:pt x="10202" y="8871"/>
                    <a:pt x="10185" y="8868"/>
                    <a:pt x="10169" y="8868"/>
                  </a:cubicBezTo>
                  <a:cubicBezTo>
                    <a:pt x="10094" y="8868"/>
                    <a:pt x="10024" y="8923"/>
                    <a:pt x="10009" y="8998"/>
                  </a:cubicBezTo>
                  <a:cubicBezTo>
                    <a:pt x="9993" y="9078"/>
                    <a:pt x="9982" y="9157"/>
                    <a:pt x="9971" y="9234"/>
                  </a:cubicBezTo>
                  <a:cubicBezTo>
                    <a:pt x="9936" y="9526"/>
                    <a:pt x="9936" y="9827"/>
                    <a:pt x="9936" y="10093"/>
                  </a:cubicBezTo>
                  <a:cubicBezTo>
                    <a:pt x="9925" y="10105"/>
                    <a:pt x="9917" y="10112"/>
                    <a:pt x="9902" y="10128"/>
                  </a:cubicBezTo>
                  <a:lnTo>
                    <a:pt x="9324" y="10128"/>
                  </a:lnTo>
                  <a:cubicBezTo>
                    <a:pt x="9389" y="9066"/>
                    <a:pt x="9191" y="7457"/>
                    <a:pt x="8525" y="6860"/>
                  </a:cubicBezTo>
                  <a:cubicBezTo>
                    <a:pt x="8453" y="6784"/>
                    <a:pt x="8403" y="6696"/>
                    <a:pt x="8380" y="6597"/>
                  </a:cubicBezTo>
                  <a:cubicBezTo>
                    <a:pt x="8339" y="6426"/>
                    <a:pt x="8365" y="6244"/>
                    <a:pt x="8457" y="6114"/>
                  </a:cubicBezTo>
                  <a:cubicBezTo>
                    <a:pt x="8529" y="6004"/>
                    <a:pt x="8643" y="5935"/>
                    <a:pt x="8780" y="5916"/>
                  </a:cubicBezTo>
                  <a:cubicBezTo>
                    <a:pt x="8801" y="5913"/>
                    <a:pt x="8822" y="5912"/>
                    <a:pt x="8842" y="5912"/>
                  </a:cubicBezTo>
                  <a:cubicBezTo>
                    <a:pt x="9000" y="5912"/>
                    <a:pt x="9131" y="6004"/>
                    <a:pt x="9225" y="6183"/>
                  </a:cubicBezTo>
                  <a:cubicBezTo>
                    <a:pt x="9423" y="6559"/>
                    <a:pt x="9742" y="6559"/>
                    <a:pt x="9955" y="6559"/>
                  </a:cubicBezTo>
                  <a:cubicBezTo>
                    <a:pt x="10028" y="6559"/>
                    <a:pt x="10092" y="6559"/>
                    <a:pt x="10142" y="6571"/>
                  </a:cubicBezTo>
                  <a:cubicBezTo>
                    <a:pt x="10355" y="6616"/>
                    <a:pt x="10511" y="6738"/>
                    <a:pt x="10598" y="6917"/>
                  </a:cubicBezTo>
                  <a:cubicBezTo>
                    <a:pt x="10705" y="7145"/>
                    <a:pt x="10690" y="7453"/>
                    <a:pt x="10560" y="7708"/>
                  </a:cubicBezTo>
                  <a:cubicBezTo>
                    <a:pt x="10511" y="7803"/>
                    <a:pt x="10465" y="7891"/>
                    <a:pt x="10419" y="7978"/>
                  </a:cubicBezTo>
                  <a:cubicBezTo>
                    <a:pt x="10366" y="8073"/>
                    <a:pt x="10321" y="8165"/>
                    <a:pt x="10275" y="8252"/>
                  </a:cubicBezTo>
                  <a:cubicBezTo>
                    <a:pt x="10241" y="8321"/>
                    <a:pt x="10252" y="8408"/>
                    <a:pt x="10313" y="8454"/>
                  </a:cubicBezTo>
                  <a:cubicBezTo>
                    <a:pt x="10344" y="8478"/>
                    <a:pt x="10380" y="8489"/>
                    <a:pt x="10416" y="8489"/>
                  </a:cubicBezTo>
                  <a:cubicBezTo>
                    <a:pt x="10475" y="8489"/>
                    <a:pt x="10532" y="8458"/>
                    <a:pt x="10560" y="8400"/>
                  </a:cubicBezTo>
                  <a:cubicBezTo>
                    <a:pt x="10602" y="8313"/>
                    <a:pt x="10652" y="8225"/>
                    <a:pt x="10701" y="8130"/>
                  </a:cubicBezTo>
                  <a:cubicBezTo>
                    <a:pt x="10747" y="8043"/>
                    <a:pt x="10796" y="7952"/>
                    <a:pt x="10846" y="7853"/>
                  </a:cubicBezTo>
                  <a:cubicBezTo>
                    <a:pt x="11021" y="7510"/>
                    <a:pt x="11040" y="7099"/>
                    <a:pt x="10887" y="6780"/>
                  </a:cubicBezTo>
                  <a:cubicBezTo>
                    <a:pt x="10758" y="6506"/>
                    <a:pt x="10526" y="6327"/>
                    <a:pt x="10214" y="6255"/>
                  </a:cubicBezTo>
                  <a:cubicBezTo>
                    <a:pt x="10127" y="6240"/>
                    <a:pt x="10043" y="6240"/>
                    <a:pt x="9955" y="6240"/>
                  </a:cubicBezTo>
                  <a:cubicBezTo>
                    <a:pt x="9834" y="6240"/>
                    <a:pt x="9739" y="6236"/>
                    <a:pt x="9659" y="6198"/>
                  </a:cubicBezTo>
                  <a:cubicBezTo>
                    <a:pt x="9959" y="5380"/>
                    <a:pt x="10229" y="4448"/>
                    <a:pt x="10480" y="3356"/>
                  </a:cubicBezTo>
                  <a:cubicBezTo>
                    <a:pt x="10701" y="2394"/>
                    <a:pt x="10458" y="1618"/>
                    <a:pt x="9830" y="1275"/>
                  </a:cubicBezTo>
                  <a:cubicBezTo>
                    <a:pt x="9625" y="1167"/>
                    <a:pt x="9390" y="1110"/>
                    <a:pt x="9143" y="1110"/>
                  </a:cubicBezTo>
                  <a:cubicBezTo>
                    <a:pt x="9019" y="1110"/>
                    <a:pt x="8892" y="1124"/>
                    <a:pt x="8765" y="1154"/>
                  </a:cubicBezTo>
                  <a:cubicBezTo>
                    <a:pt x="8373" y="1245"/>
                    <a:pt x="8000" y="1462"/>
                    <a:pt x="7692" y="1785"/>
                  </a:cubicBezTo>
                  <a:cubicBezTo>
                    <a:pt x="7620" y="1857"/>
                    <a:pt x="7544" y="1937"/>
                    <a:pt x="7475" y="2013"/>
                  </a:cubicBezTo>
                  <a:cubicBezTo>
                    <a:pt x="7186" y="2329"/>
                    <a:pt x="6893" y="2649"/>
                    <a:pt x="6478" y="2854"/>
                  </a:cubicBezTo>
                  <a:lnTo>
                    <a:pt x="6478" y="279"/>
                  </a:lnTo>
                  <a:cubicBezTo>
                    <a:pt x="6478" y="126"/>
                    <a:pt x="6357" y="1"/>
                    <a:pt x="62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40"/>
          <p:cNvGrpSpPr>
            <a:grpSpLocks noGrp="1" noUngrp="1" noRot="1" noMove="1" noResize="1"/>
          </p:cNvGrpSpPr>
          <p:nvPr/>
        </p:nvGrpSpPr>
        <p:grpSpPr>
          <a:xfrm>
            <a:off x="4512184" y="1585486"/>
            <a:ext cx="462348" cy="484607"/>
            <a:chOff x="7306497" y="4083497"/>
            <a:chExt cx="462348" cy="484607"/>
          </a:xfrm>
        </p:grpSpPr>
        <p:sp>
          <p:nvSpPr>
            <p:cNvPr id="932" name="Google Shape;932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310355" y="4083497"/>
              <a:ext cx="458490" cy="395899"/>
            </a:xfrm>
            <a:custGeom>
              <a:avLst/>
              <a:gdLst/>
              <a:ahLst/>
              <a:cxnLst/>
              <a:rect l="l" t="t" r="r" b="b"/>
              <a:pathLst>
                <a:path w="11288" h="9747" extrusionOk="0">
                  <a:moveTo>
                    <a:pt x="3136" y="4638"/>
                  </a:moveTo>
                  <a:cubicBezTo>
                    <a:pt x="3543" y="5098"/>
                    <a:pt x="3851" y="5848"/>
                    <a:pt x="3714" y="6418"/>
                  </a:cubicBezTo>
                  <a:cubicBezTo>
                    <a:pt x="3421" y="7647"/>
                    <a:pt x="1173" y="7263"/>
                    <a:pt x="1648" y="5931"/>
                  </a:cubicBezTo>
                  <a:cubicBezTo>
                    <a:pt x="1766" y="5593"/>
                    <a:pt x="2032" y="5448"/>
                    <a:pt x="2029" y="4752"/>
                  </a:cubicBezTo>
                  <a:cubicBezTo>
                    <a:pt x="2025" y="4227"/>
                    <a:pt x="2474" y="3885"/>
                    <a:pt x="3136" y="4638"/>
                  </a:cubicBezTo>
                  <a:close/>
                  <a:moveTo>
                    <a:pt x="9778" y="3554"/>
                  </a:moveTo>
                  <a:cubicBezTo>
                    <a:pt x="7952" y="1"/>
                    <a:pt x="1656" y="396"/>
                    <a:pt x="720" y="4467"/>
                  </a:cubicBezTo>
                  <a:cubicBezTo>
                    <a:pt x="587" y="5037"/>
                    <a:pt x="743" y="5684"/>
                    <a:pt x="670" y="6365"/>
                  </a:cubicBezTo>
                  <a:cubicBezTo>
                    <a:pt x="632" y="6700"/>
                    <a:pt x="476" y="6890"/>
                    <a:pt x="347" y="7042"/>
                  </a:cubicBezTo>
                  <a:cubicBezTo>
                    <a:pt x="1" y="7461"/>
                    <a:pt x="12" y="7674"/>
                    <a:pt x="435" y="7982"/>
                  </a:cubicBezTo>
                  <a:cubicBezTo>
                    <a:pt x="610" y="8111"/>
                    <a:pt x="743" y="8176"/>
                    <a:pt x="766" y="8492"/>
                  </a:cubicBezTo>
                  <a:cubicBezTo>
                    <a:pt x="769" y="8537"/>
                    <a:pt x="766" y="8610"/>
                    <a:pt x="766" y="8678"/>
                  </a:cubicBezTo>
                  <a:lnTo>
                    <a:pt x="766" y="9001"/>
                  </a:lnTo>
                  <a:cubicBezTo>
                    <a:pt x="766" y="9058"/>
                    <a:pt x="811" y="9104"/>
                    <a:pt x="868" y="9104"/>
                  </a:cubicBezTo>
                  <a:lnTo>
                    <a:pt x="3333" y="9104"/>
                  </a:lnTo>
                  <a:cubicBezTo>
                    <a:pt x="3349" y="8956"/>
                    <a:pt x="3432" y="8826"/>
                    <a:pt x="3554" y="8750"/>
                  </a:cubicBezTo>
                  <a:cubicBezTo>
                    <a:pt x="3988" y="8465"/>
                    <a:pt x="5186" y="7628"/>
                    <a:pt x="6361" y="8374"/>
                  </a:cubicBezTo>
                  <a:cubicBezTo>
                    <a:pt x="8758" y="9747"/>
                    <a:pt x="11288" y="6502"/>
                    <a:pt x="9778" y="3554"/>
                  </a:cubicBezTo>
                  <a:close/>
                </a:path>
              </a:pathLst>
            </a:custGeom>
            <a:solidFill>
              <a:srgbClr val="F8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340656" y="4393167"/>
              <a:ext cx="227661" cy="173843"/>
            </a:xfrm>
            <a:custGeom>
              <a:avLst/>
              <a:gdLst/>
              <a:ahLst/>
              <a:cxnLst/>
              <a:rect l="l" t="t" r="r" b="b"/>
              <a:pathLst>
                <a:path w="5605" h="4280" extrusionOk="0">
                  <a:moveTo>
                    <a:pt x="5604" y="750"/>
                  </a:moveTo>
                  <a:cubicBezTo>
                    <a:pt x="4429" y="0"/>
                    <a:pt x="3230" y="837"/>
                    <a:pt x="2797" y="1122"/>
                  </a:cubicBezTo>
                  <a:cubicBezTo>
                    <a:pt x="2873" y="1073"/>
                    <a:pt x="2960" y="1046"/>
                    <a:pt x="3055" y="1046"/>
                  </a:cubicBezTo>
                  <a:cubicBezTo>
                    <a:pt x="3322" y="1046"/>
                    <a:pt x="3542" y="1263"/>
                    <a:pt x="3531" y="1530"/>
                  </a:cubicBezTo>
                  <a:lnTo>
                    <a:pt x="3531" y="2180"/>
                  </a:lnTo>
                  <a:cubicBezTo>
                    <a:pt x="3542" y="2446"/>
                    <a:pt x="3322" y="2667"/>
                    <a:pt x="3055" y="2667"/>
                  </a:cubicBezTo>
                  <a:cubicBezTo>
                    <a:pt x="2812" y="2667"/>
                    <a:pt x="2603" y="2477"/>
                    <a:pt x="2576" y="2229"/>
                  </a:cubicBezTo>
                  <a:lnTo>
                    <a:pt x="792" y="2249"/>
                  </a:lnTo>
                  <a:lnTo>
                    <a:pt x="111" y="2249"/>
                  </a:lnTo>
                  <a:cubicBezTo>
                    <a:pt x="54" y="2233"/>
                    <a:pt x="12" y="2283"/>
                    <a:pt x="1" y="2336"/>
                  </a:cubicBezTo>
                  <a:lnTo>
                    <a:pt x="1" y="3386"/>
                  </a:lnTo>
                  <a:cubicBezTo>
                    <a:pt x="73" y="4090"/>
                    <a:pt x="381" y="4280"/>
                    <a:pt x="1153" y="4044"/>
                  </a:cubicBezTo>
                  <a:cubicBezTo>
                    <a:pt x="1990" y="3793"/>
                    <a:pt x="2580" y="3462"/>
                    <a:pt x="3428" y="3618"/>
                  </a:cubicBezTo>
                  <a:cubicBezTo>
                    <a:pt x="4136" y="3744"/>
                    <a:pt x="4470" y="3489"/>
                    <a:pt x="4782" y="27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365393" y="4247633"/>
              <a:ext cx="108652" cy="133347"/>
            </a:xfrm>
            <a:custGeom>
              <a:avLst/>
              <a:gdLst/>
              <a:ahLst/>
              <a:cxnLst/>
              <a:rect l="l" t="t" r="r" b="b"/>
              <a:pathLst>
                <a:path w="2675" h="3283" extrusionOk="0">
                  <a:moveTo>
                    <a:pt x="1086" y="321"/>
                  </a:moveTo>
                  <a:cubicBezTo>
                    <a:pt x="1240" y="321"/>
                    <a:pt x="1447" y="459"/>
                    <a:pt x="1663" y="704"/>
                  </a:cubicBezTo>
                  <a:cubicBezTo>
                    <a:pt x="2016" y="1107"/>
                    <a:pt x="2328" y="1818"/>
                    <a:pt x="2203" y="2339"/>
                  </a:cubicBezTo>
                  <a:cubicBezTo>
                    <a:pt x="2108" y="2739"/>
                    <a:pt x="1784" y="2876"/>
                    <a:pt x="1602" y="2925"/>
                  </a:cubicBezTo>
                  <a:cubicBezTo>
                    <a:pt x="1508" y="2950"/>
                    <a:pt x="1411" y="2961"/>
                    <a:pt x="1314" y="2961"/>
                  </a:cubicBezTo>
                  <a:cubicBezTo>
                    <a:pt x="1017" y="2961"/>
                    <a:pt x="724" y="2852"/>
                    <a:pt x="552" y="2663"/>
                  </a:cubicBezTo>
                  <a:cubicBezTo>
                    <a:pt x="381" y="2476"/>
                    <a:pt x="343" y="2229"/>
                    <a:pt x="445" y="1944"/>
                  </a:cubicBezTo>
                  <a:cubicBezTo>
                    <a:pt x="476" y="1856"/>
                    <a:pt x="518" y="1784"/>
                    <a:pt x="567" y="1696"/>
                  </a:cubicBezTo>
                  <a:cubicBezTo>
                    <a:pt x="696" y="1483"/>
                    <a:pt x="837" y="1240"/>
                    <a:pt x="833" y="711"/>
                  </a:cubicBezTo>
                  <a:cubicBezTo>
                    <a:pt x="833" y="521"/>
                    <a:pt x="902" y="373"/>
                    <a:pt x="1008" y="335"/>
                  </a:cubicBezTo>
                  <a:cubicBezTo>
                    <a:pt x="1032" y="325"/>
                    <a:pt x="1058" y="321"/>
                    <a:pt x="1086" y="321"/>
                  </a:cubicBezTo>
                  <a:close/>
                  <a:moveTo>
                    <a:pt x="1083" y="0"/>
                  </a:moveTo>
                  <a:cubicBezTo>
                    <a:pt x="1006" y="0"/>
                    <a:pt x="943" y="16"/>
                    <a:pt x="894" y="34"/>
                  </a:cubicBezTo>
                  <a:cubicBezTo>
                    <a:pt x="658" y="122"/>
                    <a:pt x="514" y="384"/>
                    <a:pt x="514" y="711"/>
                  </a:cubicBezTo>
                  <a:cubicBezTo>
                    <a:pt x="518" y="1152"/>
                    <a:pt x="407" y="1339"/>
                    <a:pt x="293" y="1533"/>
                  </a:cubicBezTo>
                  <a:cubicBezTo>
                    <a:pt x="240" y="1624"/>
                    <a:pt x="183" y="1719"/>
                    <a:pt x="141" y="1837"/>
                  </a:cubicBezTo>
                  <a:cubicBezTo>
                    <a:pt x="0" y="2233"/>
                    <a:pt x="61" y="2606"/>
                    <a:pt x="316" y="2880"/>
                  </a:cubicBezTo>
                  <a:cubicBezTo>
                    <a:pt x="548" y="3134"/>
                    <a:pt x="928" y="3283"/>
                    <a:pt x="1313" y="3283"/>
                  </a:cubicBezTo>
                  <a:cubicBezTo>
                    <a:pt x="1438" y="3283"/>
                    <a:pt x="1560" y="3268"/>
                    <a:pt x="1682" y="3237"/>
                  </a:cubicBezTo>
                  <a:cubicBezTo>
                    <a:pt x="2112" y="3123"/>
                    <a:pt x="2416" y="2826"/>
                    <a:pt x="2515" y="2415"/>
                  </a:cubicBezTo>
                  <a:cubicBezTo>
                    <a:pt x="2675" y="1750"/>
                    <a:pt x="2309" y="951"/>
                    <a:pt x="1902" y="491"/>
                  </a:cubicBezTo>
                  <a:cubicBezTo>
                    <a:pt x="1556" y="98"/>
                    <a:pt x="1276" y="0"/>
                    <a:pt x="10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91471" y="4210387"/>
              <a:ext cx="132129" cy="195939"/>
            </a:xfrm>
            <a:custGeom>
              <a:avLst/>
              <a:gdLst/>
              <a:ahLst/>
              <a:cxnLst/>
              <a:rect l="l" t="t" r="r" b="b"/>
              <a:pathLst>
                <a:path w="3253" h="4824" extrusionOk="0">
                  <a:moveTo>
                    <a:pt x="1210" y="0"/>
                  </a:moveTo>
                  <a:cubicBezTo>
                    <a:pt x="1199" y="0"/>
                    <a:pt x="1187" y="1"/>
                    <a:pt x="1176" y="4"/>
                  </a:cubicBezTo>
                  <a:cubicBezTo>
                    <a:pt x="411" y="156"/>
                    <a:pt x="461" y="662"/>
                    <a:pt x="506" y="1107"/>
                  </a:cubicBezTo>
                  <a:cubicBezTo>
                    <a:pt x="537" y="1442"/>
                    <a:pt x="571" y="1788"/>
                    <a:pt x="335" y="2107"/>
                  </a:cubicBezTo>
                  <a:cubicBezTo>
                    <a:pt x="57" y="2484"/>
                    <a:pt x="0" y="3020"/>
                    <a:pt x="206" y="3405"/>
                  </a:cubicBezTo>
                  <a:cubicBezTo>
                    <a:pt x="342" y="3669"/>
                    <a:pt x="587" y="3816"/>
                    <a:pt x="877" y="3816"/>
                  </a:cubicBezTo>
                  <a:cubicBezTo>
                    <a:pt x="888" y="3816"/>
                    <a:pt x="899" y="3816"/>
                    <a:pt x="910" y="3816"/>
                  </a:cubicBezTo>
                  <a:cubicBezTo>
                    <a:pt x="937" y="3815"/>
                    <a:pt x="964" y="3814"/>
                    <a:pt x="991" y="3814"/>
                  </a:cubicBezTo>
                  <a:cubicBezTo>
                    <a:pt x="1891" y="3814"/>
                    <a:pt x="2704" y="4356"/>
                    <a:pt x="2933" y="4748"/>
                  </a:cubicBezTo>
                  <a:cubicBezTo>
                    <a:pt x="2960" y="4797"/>
                    <a:pt x="3013" y="4824"/>
                    <a:pt x="3070" y="4824"/>
                  </a:cubicBezTo>
                  <a:cubicBezTo>
                    <a:pt x="3097" y="4824"/>
                    <a:pt x="3127" y="4820"/>
                    <a:pt x="3150" y="4805"/>
                  </a:cubicBezTo>
                  <a:cubicBezTo>
                    <a:pt x="3226" y="4759"/>
                    <a:pt x="3253" y="4660"/>
                    <a:pt x="3207" y="4584"/>
                  </a:cubicBezTo>
                  <a:cubicBezTo>
                    <a:pt x="2934" y="4118"/>
                    <a:pt x="2021" y="3494"/>
                    <a:pt x="989" y="3494"/>
                  </a:cubicBezTo>
                  <a:cubicBezTo>
                    <a:pt x="959" y="3494"/>
                    <a:pt x="928" y="3495"/>
                    <a:pt x="898" y="3496"/>
                  </a:cubicBezTo>
                  <a:cubicBezTo>
                    <a:pt x="892" y="3496"/>
                    <a:pt x="886" y="3496"/>
                    <a:pt x="880" y="3496"/>
                  </a:cubicBezTo>
                  <a:cubicBezTo>
                    <a:pt x="663" y="3496"/>
                    <a:pt x="547" y="3367"/>
                    <a:pt x="487" y="3253"/>
                  </a:cubicBezTo>
                  <a:cubicBezTo>
                    <a:pt x="347" y="2982"/>
                    <a:pt x="392" y="2572"/>
                    <a:pt x="594" y="2298"/>
                  </a:cubicBezTo>
                  <a:cubicBezTo>
                    <a:pt x="902" y="1879"/>
                    <a:pt x="860" y="1434"/>
                    <a:pt x="826" y="1077"/>
                  </a:cubicBezTo>
                  <a:cubicBezTo>
                    <a:pt x="780" y="605"/>
                    <a:pt x="780" y="411"/>
                    <a:pt x="1241" y="316"/>
                  </a:cubicBezTo>
                  <a:cubicBezTo>
                    <a:pt x="1324" y="301"/>
                    <a:pt x="1381" y="217"/>
                    <a:pt x="1366" y="129"/>
                  </a:cubicBezTo>
                  <a:cubicBezTo>
                    <a:pt x="1350" y="53"/>
                    <a:pt x="1284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79894" y="4162945"/>
              <a:ext cx="201828" cy="188831"/>
            </a:xfrm>
            <a:custGeom>
              <a:avLst/>
              <a:gdLst/>
              <a:ahLst/>
              <a:cxnLst/>
              <a:rect l="l" t="t" r="r" b="b"/>
              <a:pathLst>
                <a:path w="4969" h="4649" extrusionOk="0">
                  <a:moveTo>
                    <a:pt x="1334" y="0"/>
                  </a:moveTo>
                  <a:cubicBezTo>
                    <a:pt x="922" y="0"/>
                    <a:pt x="515" y="72"/>
                    <a:pt x="126" y="213"/>
                  </a:cubicBezTo>
                  <a:cubicBezTo>
                    <a:pt x="42" y="244"/>
                    <a:pt x="0" y="335"/>
                    <a:pt x="31" y="419"/>
                  </a:cubicBezTo>
                  <a:cubicBezTo>
                    <a:pt x="54" y="484"/>
                    <a:pt x="115" y="524"/>
                    <a:pt x="180" y="524"/>
                  </a:cubicBezTo>
                  <a:cubicBezTo>
                    <a:pt x="199" y="524"/>
                    <a:pt x="217" y="520"/>
                    <a:pt x="236" y="514"/>
                  </a:cubicBezTo>
                  <a:cubicBezTo>
                    <a:pt x="587" y="386"/>
                    <a:pt x="958" y="324"/>
                    <a:pt x="1330" y="324"/>
                  </a:cubicBezTo>
                  <a:cubicBezTo>
                    <a:pt x="2206" y="324"/>
                    <a:pt x="3085" y="667"/>
                    <a:pt x="3720" y="1297"/>
                  </a:cubicBezTo>
                  <a:cubicBezTo>
                    <a:pt x="4557" y="2130"/>
                    <a:pt x="4801" y="3275"/>
                    <a:pt x="4382" y="4436"/>
                  </a:cubicBezTo>
                  <a:cubicBezTo>
                    <a:pt x="4356" y="4519"/>
                    <a:pt x="4398" y="4611"/>
                    <a:pt x="4481" y="4641"/>
                  </a:cubicBezTo>
                  <a:cubicBezTo>
                    <a:pt x="4500" y="4645"/>
                    <a:pt x="4516" y="4649"/>
                    <a:pt x="4535" y="4649"/>
                  </a:cubicBezTo>
                  <a:cubicBezTo>
                    <a:pt x="4603" y="4649"/>
                    <a:pt x="4664" y="4607"/>
                    <a:pt x="4687" y="4542"/>
                  </a:cubicBezTo>
                  <a:cubicBezTo>
                    <a:pt x="4926" y="3877"/>
                    <a:pt x="4968" y="3222"/>
                    <a:pt x="4816" y="2595"/>
                  </a:cubicBezTo>
                  <a:cubicBezTo>
                    <a:pt x="4679" y="2028"/>
                    <a:pt x="4379" y="1499"/>
                    <a:pt x="3945" y="1069"/>
                  </a:cubicBezTo>
                  <a:cubicBezTo>
                    <a:pt x="3469" y="594"/>
                    <a:pt x="2865" y="259"/>
                    <a:pt x="2191" y="103"/>
                  </a:cubicBezTo>
                  <a:cubicBezTo>
                    <a:pt x="1907" y="34"/>
                    <a:pt x="1619" y="0"/>
                    <a:pt x="1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306497" y="4122774"/>
              <a:ext cx="430383" cy="445330"/>
            </a:xfrm>
            <a:custGeom>
              <a:avLst/>
              <a:gdLst/>
              <a:ahLst/>
              <a:cxnLst/>
              <a:rect l="l" t="t" r="r" b="b"/>
              <a:pathLst>
                <a:path w="10596" h="10964" extrusionOk="0">
                  <a:moveTo>
                    <a:pt x="5490" y="0"/>
                  </a:moveTo>
                  <a:cubicBezTo>
                    <a:pt x="4646" y="0"/>
                    <a:pt x="3808" y="179"/>
                    <a:pt x="3067" y="529"/>
                  </a:cubicBezTo>
                  <a:cubicBezTo>
                    <a:pt x="2987" y="567"/>
                    <a:pt x="2953" y="662"/>
                    <a:pt x="2991" y="742"/>
                  </a:cubicBezTo>
                  <a:cubicBezTo>
                    <a:pt x="3018" y="800"/>
                    <a:pt x="3076" y="833"/>
                    <a:pt x="3135" y="833"/>
                  </a:cubicBezTo>
                  <a:cubicBezTo>
                    <a:pt x="3158" y="833"/>
                    <a:pt x="3182" y="829"/>
                    <a:pt x="3204" y="818"/>
                  </a:cubicBezTo>
                  <a:cubicBezTo>
                    <a:pt x="3884" y="497"/>
                    <a:pt x="4675" y="332"/>
                    <a:pt x="5475" y="332"/>
                  </a:cubicBezTo>
                  <a:cubicBezTo>
                    <a:pt x="7170" y="332"/>
                    <a:pt x="8905" y="1075"/>
                    <a:pt x="9717" y="2659"/>
                  </a:cubicBezTo>
                  <a:cubicBezTo>
                    <a:pt x="10595" y="4367"/>
                    <a:pt x="10036" y="6060"/>
                    <a:pt x="9150" y="6905"/>
                  </a:cubicBezTo>
                  <a:cubicBezTo>
                    <a:pt x="8691" y="7343"/>
                    <a:pt x="8156" y="7566"/>
                    <a:pt x="7611" y="7566"/>
                  </a:cubicBezTo>
                  <a:cubicBezTo>
                    <a:pt x="7248" y="7566"/>
                    <a:pt x="6880" y="7467"/>
                    <a:pt x="6529" y="7266"/>
                  </a:cubicBezTo>
                  <a:cubicBezTo>
                    <a:pt x="6155" y="7031"/>
                    <a:pt x="5780" y="6942"/>
                    <a:pt x="5426" y="6942"/>
                  </a:cubicBezTo>
                  <a:cubicBezTo>
                    <a:pt x="4795" y="6942"/>
                    <a:pt x="4231" y="7222"/>
                    <a:pt x="3858" y="7449"/>
                  </a:cubicBezTo>
                  <a:cubicBezTo>
                    <a:pt x="3592" y="7593"/>
                    <a:pt x="3288" y="7985"/>
                    <a:pt x="3288" y="7985"/>
                  </a:cubicBezTo>
                  <a:lnTo>
                    <a:pt x="2683" y="7985"/>
                  </a:lnTo>
                  <a:lnTo>
                    <a:pt x="2683" y="7555"/>
                  </a:lnTo>
                  <a:cubicBezTo>
                    <a:pt x="2683" y="7471"/>
                    <a:pt x="2622" y="7399"/>
                    <a:pt x="2542" y="7391"/>
                  </a:cubicBezTo>
                  <a:cubicBezTo>
                    <a:pt x="2533" y="7390"/>
                    <a:pt x="2525" y="7390"/>
                    <a:pt x="2517" y="7390"/>
                  </a:cubicBezTo>
                  <a:cubicBezTo>
                    <a:pt x="2429" y="7390"/>
                    <a:pt x="2359" y="7461"/>
                    <a:pt x="2359" y="7547"/>
                  </a:cubicBezTo>
                  <a:lnTo>
                    <a:pt x="2359" y="7985"/>
                  </a:lnTo>
                  <a:lnTo>
                    <a:pt x="1804" y="7966"/>
                  </a:lnTo>
                  <a:lnTo>
                    <a:pt x="1804" y="7536"/>
                  </a:lnTo>
                  <a:cubicBezTo>
                    <a:pt x="1796" y="7449"/>
                    <a:pt x="1724" y="7376"/>
                    <a:pt x="1633" y="7376"/>
                  </a:cubicBezTo>
                  <a:cubicBezTo>
                    <a:pt x="1545" y="7376"/>
                    <a:pt x="1473" y="7449"/>
                    <a:pt x="1484" y="7536"/>
                  </a:cubicBezTo>
                  <a:lnTo>
                    <a:pt x="1484" y="7966"/>
                  </a:lnTo>
                  <a:lnTo>
                    <a:pt x="1013" y="7966"/>
                  </a:lnTo>
                  <a:cubicBezTo>
                    <a:pt x="1013" y="7959"/>
                    <a:pt x="1013" y="7642"/>
                    <a:pt x="1013" y="7616"/>
                  </a:cubicBezTo>
                  <a:cubicBezTo>
                    <a:pt x="1013" y="7578"/>
                    <a:pt x="1013" y="7540"/>
                    <a:pt x="1013" y="7509"/>
                  </a:cubicBezTo>
                  <a:cubicBezTo>
                    <a:pt x="982" y="7148"/>
                    <a:pt x="819" y="7030"/>
                    <a:pt x="659" y="6916"/>
                  </a:cubicBezTo>
                  <a:cubicBezTo>
                    <a:pt x="644" y="6905"/>
                    <a:pt x="629" y="6893"/>
                    <a:pt x="613" y="6882"/>
                  </a:cubicBezTo>
                  <a:cubicBezTo>
                    <a:pt x="442" y="6760"/>
                    <a:pt x="358" y="6661"/>
                    <a:pt x="347" y="6577"/>
                  </a:cubicBezTo>
                  <a:cubicBezTo>
                    <a:pt x="336" y="6486"/>
                    <a:pt x="404" y="6361"/>
                    <a:pt x="556" y="6174"/>
                  </a:cubicBezTo>
                  <a:lnTo>
                    <a:pt x="560" y="6170"/>
                  </a:lnTo>
                  <a:cubicBezTo>
                    <a:pt x="693" y="6014"/>
                    <a:pt x="872" y="5794"/>
                    <a:pt x="914" y="5413"/>
                  </a:cubicBezTo>
                  <a:cubicBezTo>
                    <a:pt x="948" y="5094"/>
                    <a:pt x="937" y="4789"/>
                    <a:pt x="921" y="4497"/>
                  </a:cubicBezTo>
                  <a:cubicBezTo>
                    <a:pt x="906" y="4150"/>
                    <a:pt x="891" y="3827"/>
                    <a:pt x="960" y="3534"/>
                  </a:cubicBezTo>
                  <a:cubicBezTo>
                    <a:pt x="1184" y="2568"/>
                    <a:pt x="1739" y="1754"/>
                    <a:pt x="2572" y="1183"/>
                  </a:cubicBezTo>
                  <a:cubicBezTo>
                    <a:pt x="2645" y="1130"/>
                    <a:pt x="2664" y="1031"/>
                    <a:pt x="2614" y="959"/>
                  </a:cubicBezTo>
                  <a:cubicBezTo>
                    <a:pt x="2581" y="914"/>
                    <a:pt x="2530" y="889"/>
                    <a:pt x="2479" y="889"/>
                  </a:cubicBezTo>
                  <a:cubicBezTo>
                    <a:pt x="2448" y="889"/>
                    <a:pt x="2417" y="898"/>
                    <a:pt x="2390" y="917"/>
                  </a:cubicBezTo>
                  <a:cubicBezTo>
                    <a:pt x="1492" y="1537"/>
                    <a:pt x="887" y="2416"/>
                    <a:pt x="648" y="3462"/>
                  </a:cubicBezTo>
                  <a:cubicBezTo>
                    <a:pt x="571" y="3797"/>
                    <a:pt x="587" y="4143"/>
                    <a:pt x="602" y="4508"/>
                  </a:cubicBezTo>
                  <a:cubicBezTo>
                    <a:pt x="613" y="4793"/>
                    <a:pt x="629" y="5086"/>
                    <a:pt x="594" y="5379"/>
                  </a:cubicBezTo>
                  <a:cubicBezTo>
                    <a:pt x="564" y="5664"/>
                    <a:pt x="431" y="5824"/>
                    <a:pt x="313" y="5965"/>
                  </a:cubicBezTo>
                  <a:lnTo>
                    <a:pt x="309" y="5969"/>
                  </a:lnTo>
                  <a:cubicBezTo>
                    <a:pt x="153" y="6155"/>
                    <a:pt x="1" y="6380"/>
                    <a:pt x="27" y="6615"/>
                  </a:cubicBezTo>
                  <a:cubicBezTo>
                    <a:pt x="58" y="6847"/>
                    <a:pt x="244" y="7011"/>
                    <a:pt x="423" y="7144"/>
                  </a:cubicBezTo>
                  <a:cubicBezTo>
                    <a:pt x="438" y="7156"/>
                    <a:pt x="457" y="7167"/>
                    <a:pt x="473" y="7178"/>
                  </a:cubicBezTo>
                  <a:cubicBezTo>
                    <a:pt x="613" y="7281"/>
                    <a:pt x="674" y="7323"/>
                    <a:pt x="693" y="7536"/>
                  </a:cubicBezTo>
                  <a:cubicBezTo>
                    <a:pt x="693" y="7551"/>
                    <a:pt x="693" y="8034"/>
                    <a:pt x="693" y="8034"/>
                  </a:cubicBezTo>
                  <a:cubicBezTo>
                    <a:pt x="693" y="8179"/>
                    <a:pt x="952" y="8308"/>
                    <a:pt x="952" y="8308"/>
                  </a:cubicBezTo>
                  <a:lnTo>
                    <a:pt x="3428" y="8308"/>
                  </a:lnTo>
                  <a:cubicBezTo>
                    <a:pt x="3512" y="8308"/>
                    <a:pt x="3581" y="8247"/>
                    <a:pt x="3592" y="8164"/>
                  </a:cubicBezTo>
                  <a:cubicBezTo>
                    <a:pt x="3611" y="8008"/>
                    <a:pt x="3748" y="7886"/>
                    <a:pt x="3908" y="7886"/>
                  </a:cubicBezTo>
                  <a:cubicBezTo>
                    <a:pt x="4083" y="7886"/>
                    <a:pt x="4223" y="8027"/>
                    <a:pt x="4223" y="8202"/>
                  </a:cubicBezTo>
                  <a:lnTo>
                    <a:pt x="4223" y="8841"/>
                  </a:lnTo>
                  <a:cubicBezTo>
                    <a:pt x="4223" y="9016"/>
                    <a:pt x="4083" y="9157"/>
                    <a:pt x="3908" y="9157"/>
                  </a:cubicBezTo>
                  <a:cubicBezTo>
                    <a:pt x="3748" y="9157"/>
                    <a:pt x="3611" y="9035"/>
                    <a:pt x="3592" y="8879"/>
                  </a:cubicBezTo>
                  <a:cubicBezTo>
                    <a:pt x="3581" y="8795"/>
                    <a:pt x="3512" y="8734"/>
                    <a:pt x="3428" y="8734"/>
                  </a:cubicBezTo>
                  <a:lnTo>
                    <a:pt x="952" y="8734"/>
                  </a:lnTo>
                  <a:cubicBezTo>
                    <a:pt x="807" y="8734"/>
                    <a:pt x="689" y="8852"/>
                    <a:pt x="689" y="8997"/>
                  </a:cubicBezTo>
                  <a:lnTo>
                    <a:pt x="689" y="10047"/>
                  </a:lnTo>
                  <a:cubicBezTo>
                    <a:pt x="693" y="10054"/>
                    <a:pt x="693" y="10058"/>
                    <a:pt x="693" y="10062"/>
                  </a:cubicBezTo>
                  <a:cubicBezTo>
                    <a:pt x="727" y="10458"/>
                    <a:pt x="838" y="10709"/>
                    <a:pt x="1039" y="10846"/>
                  </a:cubicBezTo>
                  <a:cubicBezTo>
                    <a:pt x="1157" y="10926"/>
                    <a:pt x="1294" y="10964"/>
                    <a:pt x="1465" y="10964"/>
                  </a:cubicBezTo>
                  <a:cubicBezTo>
                    <a:pt x="1625" y="10964"/>
                    <a:pt x="1815" y="10929"/>
                    <a:pt x="2044" y="10861"/>
                  </a:cubicBezTo>
                  <a:cubicBezTo>
                    <a:pt x="2230" y="10804"/>
                    <a:pt x="2401" y="10743"/>
                    <a:pt x="2569" y="10686"/>
                  </a:cubicBezTo>
                  <a:cubicBezTo>
                    <a:pt x="3025" y="10530"/>
                    <a:pt x="3406" y="10399"/>
                    <a:pt x="3843" y="10399"/>
                  </a:cubicBezTo>
                  <a:cubicBezTo>
                    <a:pt x="3970" y="10399"/>
                    <a:pt x="4102" y="10410"/>
                    <a:pt x="4242" y="10435"/>
                  </a:cubicBezTo>
                  <a:cubicBezTo>
                    <a:pt x="4367" y="10458"/>
                    <a:pt x="4481" y="10469"/>
                    <a:pt x="4586" y="10469"/>
                  </a:cubicBezTo>
                  <a:cubicBezTo>
                    <a:pt x="5216" y="10469"/>
                    <a:pt x="5517" y="10073"/>
                    <a:pt x="5772" y="9453"/>
                  </a:cubicBezTo>
                  <a:lnTo>
                    <a:pt x="5989" y="8932"/>
                  </a:lnTo>
                  <a:cubicBezTo>
                    <a:pt x="6023" y="8848"/>
                    <a:pt x="5985" y="8753"/>
                    <a:pt x="5901" y="8723"/>
                  </a:cubicBezTo>
                  <a:cubicBezTo>
                    <a:pt x="5881" y="8714"/>
                    <a:pt x="5860" y="8710"/>
                    <a:pt x="5839" y="8710"/>
                  </a:cubicBezTo>
                  <a:cubicBezTo>
                    <a:pt x="5777" y="8710"/>
                    <a:pt x="5717" y="8747"/>
                    <a:pt x="5692" y="8807"/>
                  </a:cubicBezTo>
                  <a:lnTo>
                    <a:pt x="5475" y="9332"/>
                  </a:lnTo>
                  <a:cubicBezTo>
                    <a:pt x="5234" y="9921"/>
                    <a:pt x="5002" y="10149"/>
                    <a:pt x="4590" y="10149"/>
                  </a:cubicBezTo>
                  <a:cubicBezTo>
                    <a:pt x="4502" y="10149"/>
                    <a:pt x="4406" y="10138"/>
                    <a:pt x="4300" y="10119"/>
                  </a:cubicBezTo>
                  <a:cubicBezTo>
                    <a:pt x="4138" y="10090"/>
                    <a:pt x="3985" y="10077"/>
                    <a:pt x="3839" y="10077"/>
                  </a:cubicBezTo>
                  <a:cubicBezTo>
                    <a:pt x="3350" y="10077"/>
                    <a:pt x="2932" y="10220"/>
                    <a:pt x="2466" y="10382"/>
                  </a:cubicBezTo>
                  <a:cubicBezTo>
                    <a:pt x="2299" y="10439"/>
                    <a:pt x="2131" y="10499"/>
                    <a:pt x="1949" y="10553"/>
                  </a:cubicBezTo>
                  <a:cubicBezTo>
                    <a:pt x="1755" y="10613"/>
                    <a:pt x="1595" y="10642"/>
                    <a:pt x="1470" y="10642"/>
                  </a:cubicBezTo>
                  <a:cubicBezTo>
                    <a:pt x="1363" y="10642"/>
                    <a:pt x="1281" y="10621"/>
                    <a:pt x="1222" y="10579"/>
                  </a:cubicBezTo>
                  <a:cubicBezTo>
                    <a:pt x="1104" y="10503"/>
                    <a:pt x="1039" y="10328"/>
                    <a:pt x="1013" y="10043"/>
                  </a:cubicBezTo>
                  <a:lnTo>
                    <a:pt x="1013" y="9058"/>
                  </a:lnTo>
                  <a:lnTo>
                    <a:pt x="1484" y="9058"/>
                  </a:lnTo>
                  <a:lnTo>
                    <a:pt x="1484" y="9484"/>
                  </a:lnTo>
                  <a:cubicBezTo>
                    <a:pt x="1484" y="9567"/>
                    <a:pt x="1542" y="9640"/>
                    <a:pt x="1625" y="9651"/>
                  </a:cubicBezTo>
                  <a:cubicBezTo>
                    <a:pt x="1632" y="9652"/>
                    <a:pt x="1638" y="9652"/>
                    <a:pt x="1644" y="9652"/>
                  </a:cubicBezTo>
                  <a:cubicBezTo>
                    <a:pt x="1731" y="9652"/>
                    <a:pt x="1804" y="9580"/>
                    <a:pt x="1804" y="9491"/>
                  </a:cubicBezTo>
                  <a:lnTo>
                    <a:pt x="1804" y="9058"/>
                  </a:lnTo>
                  <a:lnTo>
                    <a:pt x="2359" y="9058"/>
                  </a:lnTo>
                  <a:lnTo>
                    <a:pt x="2359" y="9484"/>
                  </a:lnTo>
                  <a:cubicBezTo>
                    <a:pt x="2359" y="9567"/>
                    <a:pt x="2420" y="9640"/>
                    <a:pt x="2500" y="9651"/>
                  </a:cubicBezTo>
                  <a:cubicBezTo>
                    <a:pt x="2507" y="9652"/>
                    <a:pt x="2513" y="9652"/>
                    <a:pt x="2520" y="9652"/>
                  </a:cubicBezTo>
                  <a:cubicBezTo>
                    <a:pt x="2610" y="9652"/>
                    <a:pt x="2683" y="9580"/>
                    <a:pt x="2683" y="9491"/>
                  </a:cubicBezTo>
                  <a:lnTo>
                    <a:pt x="2683" y="9058"/>
                  </a:lnTo>
                  <a:lnTo>
                    <a:pt x="3288" y="9058"/>
                  </a:lnTo>
                  <a:cubicBezTo>
                    <a:pt x="3379" y="9305"/>
                    <a:pt x="3619" y="9484"/>
                    <a:pt x="3896" y="9484"/>
                  </a:cubicBezTo>
                  <a:cubicBezTo>
                    <a:pt x="4254" y="9484"/>
                    <a:pt x="4543" y="9195"/>
                    <a:pt x="4543" y="8837"/>
                  </a:cubicBezTo>
                  <a:lnTo>
                    <a:pt x="4543" y="8187"/>
                  </a:lnTo>
                  <a:cubicBezTo>
                    <a:pt x="4543" y="7943"/>
                    <a:pt x="4406" y="7726"/>
                    <a:pt x="4204" y="7620"/>
                  </a:cubicBezTo>
                  <a:cubicBezTo>
                    <a:pt x="4535" y="7439"/>
                    <a:pt x="4962" y="7262"/>
                    <a:pt x="5423" y="7262"/>
                  </a:cubicBezTo>
                  <a:cubicBezTo>
                    <a:pt x="5689" y="7262"/>
                    <a:pt x="5967" y="7321"/>
                    <a:pt x="6243" y="7471"/>
                  </a:cubicBezTo>
                  <a:lnTo>
                    <a:pt x="5981" y="8107"/>
                  </a:lnTo>
                  <a:cubicBezTo>
                    <a:pt x="5947" y="8190"/>
                    <a:pt x="5989" y="8282"/>
                    <a:pt x="6068" y="8316"/>
                  </a:cubicBezTo>
                  <a:cubicBezTo>
                    <a:pt x="6087" y="8323"/>
                    <a:pt x="6110" y="8331"/>
                    <a:pt x="6129" y="8331"/>
                  </a:cubicBezTo>
                  <a:cubicBezTo>
                    <a:pt x="6194" y="8331"/>
                    <a:pt x="6251" y="8293"/>
                    <a:pt x="6278" y="8228"/>
                  </a:cubicBezTo>
                  <a:lnTo>
                    <a:pt x="6529" y="7631"/>
                  </a:lnTo>
                  <a:cubicBezTo>
                    <a:pt x="6879" y="7802"/>
                    <a:pt x="7245" y="7890"/>
                    <a:pt x="7612" y="7890"/>
                  </a:cubicBezTo>
                  <a:cubicBezTo>
                    <a:pt x="7735" y="7890"/>
                    <a:pt x="7859" y="7880"/>
                    <a:pt x="7982" y="7859"/>
                  </a:cubicBezTo>
                  <a:cubicBezTo>
                    <a:pt x="8484" y="7776"/>
                    <a:pt x="8963" y="7528"/>
                    <a:pt x="9370" y="7140"/>
                  </a:cubicBezTo>
                  <a:cubicBezTo>
                    <a:pt x="9911" y="6623"/>
                    <a:pt x="10283" y="5900"/>
                    <a:pt x="10420" y="5105"/>
                  </a:cubicBezTo>
                  <a:cubicBezTo>
                    <a:pt x="10569" y="4230"/>
                    <a:pt x="10424" y="3336"/>
                    <a:pt x="10002" y="2511"/>
                  </a:cubicBezTo>
                  <a:cubicBezTo>
                    <a:pt x="9412" y="1358"/>
                    <a:pt x="8320" y="529"/>
                    <a:pt x="6936" y="179"/>
                  </a:cubicBezTo>
                  <a:cubicBezTo>
                    <a:pt x="6463" y="59"/>
                    <a:pt x="5976" y="0"/>
                    <a:pt x="54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8" name="Google Shape;938;p4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b="1" dirty="0">
                <a:latin typeface="Chiller" panose="04020404031007020602" pitchFamily="82" charset="0"/>
              </a:rPr>
              <a:t>MENU</a:t>
            </a:r>
            <a:endParaRPr b="1" dirty="0">
              <a:latin typeface="Chiller" panose="04020404031007020602" pitchFamily="82" charset="0"/>
            </a:endParaRPr>
          </a:p>
        </p:txBody>
      </p:sp>
      <p:sp>
        <p:nvSpPr>
          <p:cNvPr id="2" name="Action Button: Go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9D6FFC16-A1B8-609B-19B0-8477CC98561B}"/>
              </a:ext>
            </a:extLst>
          </p:cNvPr>
          <p:cNvSpPr/>
          <p:nvPr/>
        </p:nvSpPr>
        <p:spPr>
          <a:xfrm>
            <a:off x="947854" y="672242"/>
            <a:ext cx="401444" cy="36035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" name="Google Shape;999;p42">
            <a:extLst>
              <a:ext uri="{FF2B5EF4-FFF2-40B4-BE49-F238E27FC236}">
                <a16:creationId xmlns:a16="http://schemas.microsoft.com/office/drawing/2014/main" id="{A5868462-864F-27F9-F133-99A5EFF50618}"/>
              </a:ext>
            </a:extLst>
          </p:cNvPr>
          <p:cNvGrpSpPr/>
          <p:nvPr/>
        </p:nvGrpSpPr>
        <p:grpSpPr>
          <a:xfrm>
            <a:off x="3974159" y="2640416"/>
            <a:ext cx="1364529" cy="1255277"/>
            <a:chOff x="816000" y="1226425"/>
            <a:chExt cx="2291510" cy="2783800"/>
          </a:xfrm>
        </p:grpSpPr>
        <p:sp>
          <p:nvSpPr>
            <p:cNvPr id="7" name="Google Shape;1000;p42">
              <a:extLst>
                <a:ext uri="{FF2B5EF4-FFF2-40B4-BE49-F238E27FC236}">
                  <a16:creationId xmlns:a16="http://schemas.microsoft.com/office/drawing/2014/main" id="{77738FC8-5A91-9C02-555B-53A5A053724D}"/>
                </a:ext>
              </a:extLst>
            </p:cNvPr>
            <p:cNvSpPr/>
            <p:nvPr/>
          </p:nvSpPr>
          <p:spPr>
            <a:xfrm>
              <a:off x="816000" y="1428854"/>
              <a:ext cx="2291510" cy="2291546"/>
            </a:xfrm>
            <a:custGeom>
              <a:avLst/>
              <a:gdLst/>
              <a:ahLst/>
              <a:cxnLst/>
              <a:rect l="l" t="t" r="r" b="b"/>
              <a:pathLst>
                <a:path w="14286" h="14286" fill="none" extrusionOk="0">
                  <a:moveTo>
                    <a:pt x="7145" y="14285"/>
                  </a:moveTo>
                  <a:cubicBezTo>
                    <a:pt x="3208" y="14285"/>
                    <a:pt x="1" y="11082"/>
                    <a:pt x="1" y="7145"/>
                  </a:cubicBezTo>
                  <a:cubicBezTo>
                    <a:pt x="1" y="3204"/>
                    <a:pt x="3208" y="1"/>
                    <a:pt x="7145" y="1"/>
                  </a:cubicBezTo>
                  <a:cubicBezTo>
                    <a:pt x="11082" y="1"/>
                    <a:pt x="14285" y="3204"/>
                    <a:pt x="14285" y="7145"/>
                  </a:cubicBezTo>
                  <a:cubicBezTo>
                    <a:pt x="14285" y="11082"/>
                    <a:pt x="11082" y="14285"/>
                    <a:pt x="7145" y="14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01;p42">
              <a:extLst>
                <a:ext uri="{FF2B5EF4-FFF2-40B4-BE49-F238E27FC236}">
                  <a16:creationId xmlns:a16="http://schemas.microsoft.com/office/drawing/2014/main" id="{34F820AF-55AE-2368-7B3E-F7BAA3133096}"/>
                </a:ext>
              </a:extLst>
            </p:cNvPr>
            <p:cNvSpPr/>
            <p:nvPr/>
          </p:nvSpPr>
          <p:spPr>
            <a:xfrm>
              <a:off x="906948" y="1519802"/>
              <a:ext cx="2110255" cy="211028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8" y="1"/>
                  </a:moveTo>
                  <a:cubicBezTo>
                    <a:pt x="2949" y="1"/>
                    <a:pt x="0" y="2949"/>
                    <a:pt x="0" y="6578"/>
                  </a:cubicBezTo>
                  <a:cubicBezTo>
                    <a:pt x="0" y="10203"/>
                    <a:pt x="2949" y="13155"/>
                    <a:pt x="6578" y="13155"/>
                  </a:cubicBezTo>
                  <a:cubicBezTo>
                    <a:pt x="10203" y="13155"/>
                    <a:pt x="13155" y="10203"/>
                    <a:pt x="13155" y="6578"/>
                  </a:cubicBezTo>
                  <a:cubicBezTo>
                    <a:pt x="13155" y="2949"/>
                    <a:pt x="10203" y="1"/>
                    <a:pt x="6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02;p42">
              <a:extLst>
                <a:ext uri="{FF2B5EF4-FFF2-40B4-BE49-F238E27FC236}">
                  <a16:creationId xmlns:a16="http://schemas.microsoft.com/office/drawing/2014/main" id="{54F013DB-636F-5B13-ABF3-4D2276F82340}"/>
                </a:ext>
              </a:extLst>
            </p:cNvPr>
            <p:cNvSpPr/>
            <p:nvPr/>
          </p:nvSpPr>
          <p:spPr>
            <a:xfrm>
              <a:off x="871499" y="1483872"/>
              <a:ext cx="2180993" cy="2181668"/>
            </a:xfrm>
            <a:custGeom>
              <a:avLst/>
              <a:gdLst/>
              <a:ahLst/>
              <a:cxnLst/>
              <a:rect l="l" t="t" r="r" b="b"/>
              <a:pathLst>
                <a:path w="13597" h="13601" extrusionOk="0">
                  <a:moveTo>
                    <a:pt x="6799" y="445"/>
                  </a:moveTo>
                  <a:cubicBezTo>
                    <a:pt x="10310" y="445"/>
                    <a:pt x="13155" y="3291"/>
                    <a:pt x="13155" y="6802"/>
                  </a:cubicBezTo>
                  <a:cubicBezTo>
                    <a:pt x="13155" y="10310"/>
                    <a:pt x="10310" y="13155"/>
                    <a:pt x="6799" y="13155"/>
                  </a:cubicBezTo>
                  <a:cubicBezTo>
                    <a:pt x="3288" y="13155"/>
                    <a:pt x="442" y="10310"/>
                    <a:pt x="442" y="6802"/>
                  </a:cubicBezTo>
                  <a:cubicBezTo>
                    <a:pt x="442" y="3291"/>
                    <a:pt x="3288" y="445"/>
                    <a:pt x="6799" y="445"/>
                  </a:cubicBezTo>
                  <a:close/>
                  <a:moveTo>
                    <a:pt x="6799" y="0"/>
                  </a:moveTo>
                  <a:cubicBezTo>
                    <a:pt x="4980" y="0"/>
                    <a:pt x="3276" y="708"/>
                    <a:pt x="1990" y="1994"/>
                  </a:cubicBezTo>
                  <a:cubicBezTo>
                    <a:pt x="705" y="3276"/>
                    <a:pt x="1" y="4984"/>
                    <a:pt x="1" y="6802"/>
                  </a:cubicBezTo>
                  <a:cubicBezTo>
                    <a:pt x="1" y="8617"/>
                    <a:pt x="705" y="10325"/>
                    <a:pt x="1990" y="11607"/>
                  </a:cubicBezTo>
                  <a:cubicBezTo>
                    <a:pt x="3276" y="12893"/>
                    <a:pt x="4980" y="13600"/>
                    <a:pt x="6799" y="13600"/>
                  </a:cubicBezTo>
                  <a:cubicBezTo>
                    <a:pt x="8613" y="13600"/>
                    <a:pt x="10321" y="12893"/>
                    <a:pt x="11607" y="11607"/>
                  </a:cubicBezTo>
                  <a:cubicBezTo>
                    <a:pt x="12889" y="10325"/>
                    <a:pt x="13597" y="8617"/>
                    <a:pt x="13597" y="6802"/>
                  </a:cubicBezTo>
                  <a:cubicBezTo>
                    <a:pt x="13597" y="4984"/>
                    <a:pt x="12889" y="3276"/>
                    <a:pt x="11607" y="1994"/>
                  </a:cubicBezTo>
                  <a:cubicBezTo>
                    <a:pt x="10321" y="708"/>
                    <a:pt x="8613" y="0"/>
                    <a:pt x="679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3;p42">
              <a:extLst>
                <a:ext uri="{FF2B5EF4-FFF2-40B4-BE49-F238E27FC236}">
                  <a16:creationId xmlns:a16="http://schemas.microsoft.com/office/drawing/2014/main" id="{83BD67A0-4A5B-C149-B4F8-6894A0A76290}"/>
                </a:ext>
              </a:extLst>
            </p:cNvPr>
            <p:cNvSpPr/>
            <p:nvPr/>
          </p:nvSpPr>
          <p:spPr>
            <a:xfrm>
              <a:off x="1961910" y="1298446"/>
              <a:ext cx="495002" cy="374225"/>
            </a:xfrm>
            <a:custGeom>
              <a:avLst/>
              <a:gdLst/>
              <a:ahLst/>
              <a:cxnLst/>
              <a:rect l="l" t="t" r="r" b="b"/>
              <a:pathLst>
                <a:path w="3086" h="2333" extrusionOk="0">
                  <a:moveTo>
                    <a:pt x="2355" y="0"/>
                  </a:moveTo>
                  <a:cubicBezTo>
                    <a:pt x="1813" y="0"/>
                    <a:pt x="1140" y="438"/>
                    <a:pt x="743" y="586"/>
                  </a:cubicBezTo>
                  <a:cubicBezTo>
                    <a:pt x="507" y="673"/>
                    <a:pt x="252" y="719"/>
                    <a:pt x="1" y="723"/>
                  </a:cubicBezTo>
                  <a:lnTo>
                    <a:pt x="1" y="2332"/>
                  </a:lnTo>
                  <a:cubicBezTo>
                    <a:pt x="8" y="2332"/>
                    <a:pt x="16" y="2332"/>
                    <a:pt x="24" y="2332"/>
                  </a:cubicBezTo>
                  <a:cubicBezTo>
                    <a:pt x="399" y="2332"/>
                    <a:pt x="567" y="2056"/>
                    <a:pt x="727" y="1754"/>
                  </a:cubicBezTo>
                  <a:cubicBezTo>
                    <a:pt x="849" y="1525"/>
                    <a:pt x="1009" y="1309"/>
                    <a:pt x="1222" y="1160"/>
                  </a:cubicBezTo>
                  <a:cubicBezTo>
                    <a:pt x="1403" y="1035"/>
                    <a:pt x="1578" y="996"/>
                    <a:pt x="1759" y="996"/>
                  </a:cubicBezTo>
                  <a:cubicBezTo>
                    <a:pt x="1929" y="996"/>
                    <a:pt x="2103" y="1030"/>
                    <a:pt x="2291" y="1057"/>
                  </a:cubicBezTo>
                  <a:cubicBezTo>
                    <a:pt x="2347" y="1066"/>
                    <a:pt x="2406" y="1070"/>
                    <a:pt x="2465" y="1070"/>
                  </a:cubicBezTo>
                  <a:cubicBezTo>
                    <a:pt x="2680" y="1070"/>
                    <a:pt x="2897" y="1008"/>
                    <a:pt x="2998" y="825"/>
                  </a:cubicBezTo>
                  <a:cubicBezTo>
                    <a:pt x="3086" y="673"/>
                    <a:pt x="3055" y="472"/>
                    <a:pt x="2964" y="327"/>
                  </a:cubicBezTo>
                  <a:cubicBezTo>
                    <a:pt x="2812" y="88"/>
                    <a:pt x="2596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4;p42">
              <a:extLst>
                <a:ext uri="{FF2B5EF4-FFF2-40B4-BE49-F238E27FC236}">
                  <a16:creationId xmlns:a16="http://schemas.microsoft.com/office/drawing/2014/main" id="{620DC4E6-AA9B-345F-816E-378333862A08}"/>
                </a:ext>
              </a:extLst>
            </p:cNvPr>
            <p:cNvSpPr/>
            <p:nvPr/>
          </p:nvSpPr>
          <p:spPr>
            <a:xfrm>
              <a:off x="1961910" y="1226425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49"/>
                    <a:pt x="2291" y="1506"/>
                  </a:cubicBezTo>
                  <a:cubicBezTo>
                    <a:pt x="2553" y="1544"/>
                    <a:pt x="2869" y="1506"/>
                    <a:pt x="2998" y="1274"/>
                  </a:cubicBezTo>
                  <a:cubicBezTo>
                    <a:pt x="3086" y="1122"/>
                    <a:pt x="3055" y="921"/>
                    <a:pt x="2964" y="776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22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5;p42">
              <a:extLst>
                <a:ext uri="{FF2B5EF4-FFF2-40B4-BE49-F238E27FC236}">
                  <a16:creationId xmlns:a16="http://schemas.microsoft.com/office/drawing/2014/main" id="{97F08665-4D7C-E7E2-6637-C9AB68B1D873}"/>
                </a:ext>
              </a:extLst>
            </p:cNvPr>
            <p:cNvSpPr/>
            <p:nvPr/>
          </p:nvSpPr>
          <p:spPr>
            <a:xfrm>
              <a:off x="1467071" y="1298446"/>
              <a:ext cx="495002" cy="374225"/>
            </a:xfrm>
            <a:custGeom>
              <a:avLst/>
              <a:gdLst/>
              <a:ahLst/>
              <a:cxnLst/>
              <a:rect l="l" t="t" r="r" b="b"/>
              <a:pathLst>
                <a:path w="3086" h="2333" extrusionOk="0">
                  <a:moveTo>
                    <a:pt x="732" y="0"/>
                  </a:moveTo>
                  <a:cubicBezTo>
                    <a:pt x="490" y="0"/>
                    <a:pt x="275" y="88"/>
                    <a:pt x="122" y="327"/>
                  </a:cubicBezTo>
                  <a:cubicBezTo>
                    <a:pt x="27" y="472"/>
                    <a:pt x="1" y="673"/>
                    <a:pt x="84" y="825"/>
                  </a:cubicBezTo>
                  <a:cubicBezTo>
                    <a:pt x="186" y="1008"/>
                    <a:pt x="405" y="1070"/>
                    <a:pt x="621" y="1070"/>
                  </a:cubicBezTo>
                  <a:cubicBezTo>
                    <a:pt x="681" y="1070"/>
                    <a:pt x="739" y="1066"/>
                    <a:pt x="796" y="1057"/>
                  </a:cubicBezTo>
                  <a:cubicBezTo>
                    <a:pt x="983" y="1030"/>
                    <a:pt x="1158" y="996"/>
                    <a:pt x="1328" y="996"/>
                  </a:cubicBezTo>
                  <a:cubicBezTo>
                    <a:pt x="1508" y="996"/>
                    <a:pt x="1684" y="1035"/>
                    <a:pt x="1865" y="1160"/>
                  </a:cubicBezTo>
                  <a:cubicBezTo>
                    <a:pt x="2078" y="1309"/>
                    <a:pt x="2237" y="1525"/>
                    <a:pt x="2359" y="1754"/>
                  </a:cubicBezTo>
                  <a:cubicBezTo>
                    <a:pt x="2520" y="2056"/>
                    <a:pt x="2687" y="2332"/>
                    <a:pt x="3063" y="2332"/>
                  </a:cubicBezTo>
                  <a:cubicBezTo>
                    <a:pt x="3070" y="2332"/>
                    <a:pt x="3078" y="2332"/>
                    <a:pt x="3086" y="2332"/>
                  </a:cubicBezTo>
                  <a:lnTo>
                    <a:pt x="3086" y="723"/>
                  </a:lnTo>
                  <a:cubicBezTo>
                    <a:pt x="2831" y="719"/>
                    <a:pt x="2580" y="673"/>
                    <a:pt x="2344" y="586"/>
                  </a:cubicBezTo>
                  <a:cubicBezTo>
                    <a:pt x="1947" y="438"/>
                    <a:pt x="1273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6;p42">
              <a:extLst>
                <a:ext uri="{FF2B5EF4-FFF2-40B4-BE49-F238E27FC236}">
                  <a16:creationId xmlns:a16="http://schemas.microsoft.com/office/drawing/2014/main" id="{E74F65B9-0D5E-A976-86D2-079E4C9BD28B}"/>
                </a:ext>
              </a:extLst>
            </p:cNvPr>
            <p:cNvSpPr/>
            <p:nvPr/>
          </p:nvSpPr>
          <p:spPr>
            <a:xfrm>
              <a:off x="1467071" y="1226425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49"/>
                    <a:pt x="796" y="1506"/>
                  </a:cubicBezTo>
                  <a:cubicBezTo>
                    <a:pt x="533" y="1544"/>
                    <a:pt x="214" y="1506"/>
                    <a:pt x="84" y="1274"/>
                  </a:cubicBezTo>
                  <a:cubicBezTo>
                    <a:pt x="1" y="1122"/>
                    <a:pt x="27" y="921"/>
                    <a:pt x="122" y="776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22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7;p42">
              <a:extLst>
                <a:ext uri="{FF2B5EF4-FFF2-40B4-BE49-F238E27FC236}">
                  <a16:creationId xmlns:a16="http://schemas.microsoft.com/office/drawing/2014/main" id="{5848C388-8AFA-F3C4-E3CD-C67A92D855B2}"/>
                </a:ext>
              </a:extLst>
            </p:cNvPr>
            <p:cNvSpPr/>
            <p:nvPr/>
          </p:nvSpPr>
          <p:spPr>
            <a:xfrm>
              <a:off x="1961910" y="1557818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9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6"/>
                    <a:pt x="16" y="2336"/>
                  </a:cubicBezTo>
                  <a:cubicBezTo>
                    <a:pt x="397" y="2336"/>
                    <a:pt x="566" y="2061"/>
                    <a:pt x="727" y="1757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8;p42">
              <a:extLst>
                <a:ext uri="{FF2B5EF4-FFF2-40B4-BE49-F238E27FC236}">
                  <a16:creationId xmlns:a16="http://schemas.microsoft.com/office/drawing/2014/main" id="{AB5487E3-ECBC-E6A1-917E-679613220E7A}"/>
                </a:ext>
              </a:extLst>
            </p:cNvPr>
            <p:cNvSpPr/>
            <p:nvPr/>
          </p:nvSpPr>
          <p:spPr>
            <a:xfrm>
              <a:off x="1961910" y="1485636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7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9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9;p42">
              <a:extLst>
                <a:ext uri="{FF2B5EF4-FFF2-40B4-BE49-F238E27FC236}">
                  <a16:creationId xmlns:a16="http://schemas.microsoft.com/office/drawing/2014/main" id="{0C74EAE7-D39D-A26F-B65D-F6E98DE9C692}"/>
                </a:ext>
              </a:extLst>
            </p:cNvPr>
            <p:cNvSpPr/>
            <p:nvPr/>
          </p:nvSpPr>
          <p:spPr>
            <a:xfrm>
              <a:off x="1467071" y="1557818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7"/>
                  </a:cubicBezTo>
                  <a:cubicBezTo>
                    <a:pt x="2521" y="2061"/>
                    <a:pt x="2689" y="2336"/>
                    <a:pt x="3070" y="2336"/>
                  </a:cubicBezTo>
                  <a:cubicBezTo>
                    <a:pt x="3075" y="2336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9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10;p42">
              <a:extLst>
                <a:ext uri="{FF2B5EF4-FFF2-40B4-BE49-F238E27FC236}">
                  <a16:creationId xmlns:a16="http://schemas.microsoft.com/office/drawing/2014/main" id="{5622E988-2EA5-2C3A-4D5B-AF243508C486}"/>
                </a:ext>
              </a:extLst>
            </p:cNvPr>
            <p:cNvSpPr/>
            <p:nvPr/>
          </p:nvSpPr>
          <p:spPr>
            <a:xfrm>
              <a:off x="1467071" y="1485636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7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9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11;p42">
              <a:extLst>
                <a:ext uri="{FF2B5EF4-FFF2-40B4-BE49-F238E27FC236}">
                  <a16:creationId xmlns:a16="http://schemas.microsoft.com/office/drawing/2014/main" id="{78BB8945-08FF-796C-B0E8-8C707FC1BAD5}"/>
                </a:ext>
              </a:extLst>
            </p:cNvPr>
            <p:cNvSpPr/>
            <p:nvPr/>
          </p:nvSpPr>
          <p:spPr>
            <a:xfrm>
              <a:off x="1961910" y="1817189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0"/>
                  </a:moveTo>
                  <a:cubicBezTo>
                    <a:pt x="1815" y="0"/>
                    <a:pt x="1140" y="440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8" y="2335"/>
                    <a:pt x="16" y="2335"/>
                    <a:pt x="24" y="2335"/>
                  </a:cubicBezTo>
                  <a:cubicBezTo>
                    <a:pt x="399" y="2335"/>
                    <a:pt x="567" y="2059"/>
                    <a:pt x="727" y="1757"/>
                  </a:cubicBezTo>
                  <a:cubicBezTo>
                    <a:pt x="849" y="1525"/>
                    <a:pt x="1009" y="1312"/>
                    <a:pt x="1222" y="1163"/>
                  </a:cubicBezTo>
                  <a:cubicBezTo>
                    <a:pt x="1404" y="1037"/>
                    <a:pt x="1581" y="999"/>
                    <a:pt x="1763" y="999"/>
                  </a:cubicBezTo>
                  <a:cubicBezTo>
                    <a:pt x="1931" y="999"/>
                    <a:pt x="2104" y="1031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0"/>
                    <a:pt x="2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2;p42">
              <a:extLst>
                <a:ext uri="{FF2B5EF4-FFF2-40B4-BE49-F238E27FC236}">
                  <a16:creationId xmlns:a16="http://schemas.microsoft.com/office/drawing/2014/main" id="{09004FF1-FD92-EA1F-5DBA-3924C67F07AF}"/>
                </a:ext>
              </a:extLst>
            </p:cNvPr>
            <p:cNvSpPr/>
            <p:nvPr/>
          </p:nvSpPr>
          <p:spPr>
            <a:xfrm>
              <a:off x="1961910" y="1745008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1" y="2785"/>
                  </a:moveTo>
                  <a:cubicBezTo>
                    <a:pt x="393" y="2797"/>
                    <a:pt x="564" y="2515"/>
                    <a:pt x="727" y="2207"/>
                  </a:cubicBezTo>
                  <a:cubicBezTo>
                    <a:pt x="849" y="1975"/>
                    <a:pt x="1009" y="1762"/>
                    <a:pt x="1222" y="1613"/>
                  </a:cubicBezTo>
                  <a:cubicBezTo>
                    <a:pt x="1572" y="1370"/>
                    <a:pt x="1903" y="1454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3;p42">
              <a:extLst>
                <a:ext uri="{FF2B5EF4-FFF2-40B4-BE49-F238E27FC236}">
                  <a16:creationId xmlns:a16="http://schemas.microsoft.com/office/drawing/2014/main" id="{516D404F-EDAC-87B7-9A17-239D0633AEC2}"/>
                </a:ext>
              </a:extLst>
            </p:cNvPr>
            <p:cNvSpPr/>
            <p:nvPr/>
          </p:nvSpPr>
          <p:spPr>
            <a:xfrm>
              <a:off x="1467071" y="1817189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0"/>
                  </a:moveTo>
                  <a:cubicBezTo>
                    <a:pt x="489" y="0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1"/>
                    <a:pt x="1155" y="999"/>
                    <a:pt x="1324" y="999"/>
                  </a:cubicBezTo>
                  <a:cubicBezTo>
                    <a:pt x="1506" y="999"/>
                    <a:pt x="1683" y="1037"/>
                    <a:pt x="1865" y="1163"/>
                  </a:cubicBezTo>
                  <a:cubicBezTo>
                    <a:pt x="2078" y="1312"/>
                    <a:pt x="2237" y="1525"/>
                    <a:pt x="2359" y="1757"/>
                  </a:cubicBezTo>
                  <a:cubicBezTo>
                    <a:pt x="2520" y="2059"/>
                    <a:pt x="2687" y="2335"/>
                    <a:pt x="3063" y="2335"/>
                  </a:cubicBezTo>
                  <a:cubicBezTo>
                    <a:pt x="3070" y="2335"/>
                    <a:pt x="3078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0"/>
                    <a:pt x="1272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4;p42">
              <a:extLst>
                <a:ext uri="{FF2B5EF4-FFF2-40B4-BE49-F238E27FC236}">
                  <a16:creationId xmlns:a16="http://schemas.microsoft.com/office/drawing/2014/main" id="{A553EFCB-9FA5-DF75-B498-917D7F4AEB8F}"/>
                </a:ext>
              </a:extLst>
            </p:cNvPr>
            <p:cNvSpPr/>
            <p:nvPr/>
          </p:nvSpPr>
          <p:spPr>
            <a:xfrm>
              <a:off x="1467071" y="1745008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3086" y="2785"/>
                  </a:moveTo>
                  <a:cubicBezTo>
                    <a:pt x="2694" y="2797"/>
                    <a:pt x="2523" y="2515"/>
                    <a:pt x="2359" y="2207"/>
                  </a:cubicBezTo>
                  <a:cubicBezTo>
                    <a:pt x="2237" y="1975"/>
                    <a:pt x="2078" y="1762"/>
                    <a:pt x="1865" y="1613"/>
                  </a:cubicBezTo>
                  <a:cubicBezTo>
                    <a:pt x="1515" y="1370"/>
                    <a:pt x="1184" y="1454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5;p42">
              <a:extLst>
                <a:ext uri="{FF2B5EF4-FFF2-40B4-BE49-F238E27FC236}">
                  <a16:creationId xmlns:a16="http://schemas.microsoft.com/office/drawing/2014/main" id="{87D1B72A-A142-B983-DC4A-89068E3E45E5}"/>
                </a:ext>
              </a:extLst>
            </p:cNvPr>
            <p:cNvSpPr/>
            <p:nvPr/>
          </p:nvSpPr>
          <p:spPr>
            <a:xfrm>
              <a:off x="1961910" y="2076882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2357" y="0"/>
                  </a:moveTo>
                  <a:cubicBezTo>
                    <a:pt x="1815" y="0"/>
                    <a:pt x="1140" y="439"/>
                    <a:pt x="743" y="587"/>
                  </a:cubicBezTo>
                  <a:cubicBezTo>
                    <a:pt x="507" y="674"/>
                    <a:pt x="252" y="720"/>
                    <a:pt x="1" y="724"/>
                  </a:cubicBezTo>
                  <a:lnTo>
                    <a:pt x="1" y="2333"/>
                  </a:lnTo>
                  <a:cubicBezTo>
                    <a:pt x="8" y="2333"/>
                    <a:pt x="16" y="2333"/>
                    <a:pt x="24" y="2333"/>
                  </a:cubicBezTo>
                  <a:cubicBezTo>
                    <a:pt x="399" y="2333"/>
                    <a:pt x="567" y="2057"/>
                    <a:pt x="727" y="1755"/>
                  </a:cubicBezTo>
                  <a:cubicBezTo>
                    <a:pt x="849" y="1526"/>
                    <a:pt x="1009" y="1310"/>
                    <a:pt x="1222" y="1161"/>
                  </a:cubicBezTo>
                  <a:cubicBezTo>
                    <a:pt x="1403" y="1036"/>
                    <a:pt x="1578" y="997"/>
                    <a:pt x="1759" y="997"/>
                  </a:cubicBezTo>
                  <a:cubicBezTo>
                    <a:pt x="1929" y="997"/>
                    <a:pt x="2103" y="1031"/>
                    <a:pt x="2291" y="1059"/>
                  </a:cubicBezTo>
                  <a:cubicBezTo>
                    <a:pt x="2347" y="1067"/>
                    <a:pt x="2406" y="1071"/>
                    <a:pt x="2465" y="1071"/>
                  </a:cubicBezTo>
                  <a:cubicBezTo>
                    <a:pt x="2680" y="1071"/>
                    <a:pt x="2897" y="1009"/>
                    <a:pt x="2998" y="826"/>
                  </a:cubicBezTo>
                  <a:cubicBezTo>
                    <a:pt x="3086" y="670"/>
                    <a:pt x="3055" y="473"/>
                    <a:pt x="2964" y="324"/>
                  </a:cubicBezTo>
                  <a:cubicBezTo>
                    <a:pt x="2812" y="87"/>
                    <a:pt x="2598" y="0"/>
                    <a:pt x="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16;p42">
              <a:extLst>
                <a:ext uri="{FF2B5EF4-FFF2-40B4-BE49-F238E27FC236}">
                  <a16:creationId xmlns:a16="http://schemas.microsoft.com/office/drawing/2014/main" id="{107FBCFA-1957-47C7-0A02-9A3F19DC0784}"/>
                </a:ext>
              </a:extLst>
            </p:cNvPr>
            <p:cNvSpPr/>
            <p:nvPr/>
          </p:nvSpPr>
          <p:spPr>
            <a:xfrm>
              <a:off x="1961910" y="200502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49"/>
                    <a:pt x="2291" y="1507"/>
                  </a:cubicBezTo>
                  <a:cubicBezTo>
                    <a:pt x="2553" y="1545"/>
                    <a:pt x="2869" y="1507"/>
                    <a:pt x="2998" y="1274"/>
                  </a:cubicBezTo>
                  <a:cubicBezTo>
                    <a:pt x="3086" y="1118"/>
                    <a:pt x="3055" y="921"/>
                    <a:pt x="2964" y="772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22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17;p42">
              <a:extLst>
                <a:ext uri="{FF2B5EF4-FFF2-40B4-BE49-F238E27FC236}">
                  <a16:creationId xmlns:a16="http://schemas.microsoft.com/office/drawing/2014/main" id="{DE0CE8A0-50D1-B8B9-4A8D-31682FD1E3F8}"/>
                </a:ext>
              </a:extLst>
            </p:cNvPr>
            <p:cNvSpPr/>
            <p:nvPr/>
          </p:nvSpPr>
          <p:spPr>
            <a:xfrm>
              <a:off x="1467071" y="2076882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730" y="0"/>
                  </a:moveTo>
                  <a:cubicBezTo>
                    <a:pt x="489" y="0"/>
                    <a:pt x="275" y="87"/>
                    <a:pt x="122" y="324"/>
                  </a:cubicBezTo>
                  <a:cubicBezTo>
                    <a:pt x="27" y="473"/>
                    <a:pt x="1" y="670"/>
                    <a:pt x="84" y="826"/>
                  </a:cubicBezTo>
                  <a:cubicBezTo>
                    <a:pt x="186" y="1009"/>
                    <a:pt x="405" y="1071"/>
                    <a:pt x="621" y="1071"/>
                  </a:cubicBezTo>
                  <a:cubicBezTo>
                    <a:pt x="681" y="1071"/>
                    <a:pt x="739" y="1067"/>
                    <a:pt x="796" y="1059"/>
                  </a:cubicBezTo>
                  <a:cubicBezTo>
                    <a:pt x="983" y="1031"/>
                    <a:pt x="1158" y="997"/>
                    <a:pt x="1328" y="997"/>
                  </a:cubicBezTo>
                  <a:cubicBezTo>
                    <a:pt x="1508" y="997"/>
                    <a:pt x="1684" y="1036"/>
                    <a:pt x="1865" y="1161"/>
                  </a:cubicBezTo>
                  <a:cubicBezTo>
                    <a:pt x="2078" y="1310"/>
                    <a:pt x="2237" y="1526"/>
                    <a:pt x="2359" y="1755"/>
                  </a:cubicBezTo>
                  <a:cubicBezTo>
                    <a:pt x="2520" y="2057"/>
                    <a:pt x="2687" y="2333"/>
                    <a:pt x="3063" y="2333"/>
                  </a:cubicBezTo>
                  <a:cubicBezTo>
                    <a:pt x="3070" y="2333"/>
                    <a:pt x="3078" y="2333"/>
                    <a:pt x="3086" y="2333"/>
                  </a:cubicBezTo>
                  <a:lnTo>
                    <a:pt x="3086" y="724"/>
                  </a:lnTo>
                  <a:cubicBezTo>
                    <a:pt x="2831" y="720"/>
                    <a:pt x="2580" y="674"/>
                    <a:pt x="2344" y="587"/>
                  </a:cubicBezTo>
                  <a:cubicBezTo>
                    <a:pt x="1946" y="439"/>
                    <a:pt x="1271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18;p42">
              <a:extLst>
                <a:ext uri="{FF2B5EF4-FFF2-40B4-BE49-F238E27FC236}">
                  <a16:creationId xmlns:a16="http://schemas.microsoft.com/office/drawing/2014/main" id="{9FFE4461-2280-8A89-1516-7D3BA4E946EA}"/>
                </a:ext>
              </a:extLst>
            </p:cNvPr>
            <p:cNvSpPr/>
            <p:nvPr/>
          </p:nvSpPr>
          <p:spPr>
            <a:xfrm>
              <a:off x="1467071" y="200502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49"/>
                    <a:pt x="796" y="1507"/>
                  </a:cubicBezTo>
                  <a:cubicBezTo>
                    <a:pt x="533" y="1545"/>
                    <a:pt x="214" y="1507"/>
                    <a:pt x="84" y="1274"/>
                  </a:cubicBezTo>
                  <a:cubicBezTo>
                    <a:pt x="1" y="1118"/>
                    <a:pt x="27" y="921"/>
                    <a:pt x="122" y="772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22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9;p42">
              <a:extLst>
                <a:ext uri="{FF2B5EF4-FFF2-40B4-BE49-F238E27FC236}">
                  <a16:creationId xmlns:a16="http://schemas.microsoft.com/office/drawing/2014/main" id="{65243FC0-64D8-0E04-445A-83D534CE9C29}"/>
                </a:ext>
              </a:extLst>
            </p:cNvPr>
            <p:cNvSpPr/>
            <p:nvPr/>
          </p:nvSpPr>
          <p:spPr>
            <a:xfrm>
              <a:off x="1961910" y="233641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5" y="0"/>
                  </a:moveTo>
                  <a:cubicBezTo>
                    <a:pt x="1813" y="0"/>
                    <a:pt x="1140" y="438"/>
                    <a:pt x="743" y="586"/>
                  </a:cubicBezTo>
                  <a:cubicBezTo>
                    <a:pt x="507" y="673"/>
                    <a:pt x="252" y="719"/>
                    <a:pt x="1" y="723"/>
                  </a:cubicBezTo>
                  <a:lnTo>
                    <a:pt x="1" y="2335"/>
                  </a:lnTo>
                  <a:cubicBezTo>
                    <a:pt x="6" y="2336"/>
                    <a:pt x="11" y="2336"/>
                    <a:pt x="16" y="2336"/>
                  </a:cubicBezTo>
                  <a:cubicBezTo>
                    <a:pt x="397" y="2336"/>
                    <a:pt x="566" y="2057"/>
                    <a:pt x="727" y="1753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8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7"/>
                    <a:pt x="2596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0;p42">
              <a:extLst>
                <a:ext uri="{FF2B5EF4-FFF2-40B4-BE49-F238E27FC236}">
                  <a16:creationId xmlns:a16="http://schemas.microsoft.com/office/drawing/2014/main" id="{DFC767C8-7BE8-3A2E-632C-3C159B9840F6}"/>
                </a:ext>
              </a:extLst>
            </p:cNvPr>
            <p:cNvSpPr/>
            <p:nvPr/>
          </p:nvSpPr>
          <p:spPr>
            <a:xfrm>
              <a:off x="1961910" y="2264233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1" y="2785"/>
                  </a:moveTo>
                  <a:cubicBezTo>
                    <a:pt x="393" y="2793"/>
                    <a:pt x="564" y="2512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3"/>
                    <a:pt x="743" y="1036"/>
                  </a:cubicBezTo>
                  <a:cubicBezTo>
                    <a:pt x="507" y="1123"/>
                    <a:pt x="252" y="1169"/>
                    <a:pt x="1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1;p42">
              <a:extLst>
                <a:ext uri="{FF2B5EF4-FFF2-40B4-BE49-F238E27FC236}">
                  <a16:creationId xmlns:a16="http://schemas.microsoft.com/office/drawing/2014/main" id="{FE828CD0-730D-5959-AA48-DC2E463DA2FB}"/>
                </a:ext>
              </a:extLst>
            </p:cNvPr>
            <p:cNvSpPr/>
            <p:nvPr/>
          </p:nvSpPr>
          <p:spPr>
            <a:xfrm>
              <a:off x="1467071" y="233641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2" y="0"/>
                  </a:moveTo>
                  <a:cubicBezTo>
                    <a:pt x="490" y="0"/>
                    <a:pt x="275" y="87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8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3"/>
                  </a:cubicBezTo>
                  <a:cubicBezTo>
                    <a:pt x="2521" y="2057"/>
                    <a:pt x="2689" y="2336"/>
                    <a:pt x="3070" y="2336"/>
                  </a:cubicBezTo>
                  <a:cubicBezTo>
                    <a:pt x="3075" y="2336"/>
                    <a:pt x="3081" y="2336"/>
                    <a:pt x="3086" y="2335"/>
                  </a:cubicBezTo>
                  <a:lnTo>
                    <a:pt x="3086" y="723"/>
                  </a:lnTo>
                  <a:cubicBezTo>
                    <a:pt x="2831" y="719"/>
                    <a:pt x="2580" y="673"/>
                    <a:pt x="2344" y="586"/>
                  </a:cubicBezTo>
                  <a:cubicBezTo>
                    <a:pt x="1947" y="438"/>
                    <a:pt x="1273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2;p42">
              <a:extLst>
                <a:ext uri="{FF2B5EF4-FFF2-40B4-BE49-F238E27FC236}">
                  <a16:creationId xmlns:a16="http://schemas.microsoft.com/office/drawing/2014/main" id="{E1944FBD-0330-66F7-D233-C4FA12346340}"/>
                </a:ext>
              </a:extLst>
            </p:cNvPr>
            <p:cNvSpPr/>
            <p:nvPr/>
          </p:nvSpPr>
          <p:spPr>
            <a:xfrm>
              <a:off x="1467071" y="2264233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3086" y="2785"/>
                  </a:moveTo>
                  <a:cubicBezTo>
                    <a:pt x="2694" y="2793"/>
                    <a:pt x="2523" y="2512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3"/>
                    <a:pt x="2344" y="1036"/>
                  </a:cubicBezTo>
                  <a:cubicBezTo>
                    <a:pt x="2580" y="1123"/>
                    <a:pt x="2831" y="1169"/>
                    <a:pt x="3086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3;p42">
              <a:extLst>
                <a:ext uri="{FF2B5EF4-FFF2-40B4-BE49-F238E27FC236}">
                  <a16:creationId xmlns:a16="http://schemas.microsoft.com/office/drawing/2014/main" id="{41D6457E-8096-6706-D7FA-A919CFA3CC44}"/>
                </a:ext>
              </a:extLst>
            </p:cNvPr>
            <p:cNvSpPr/>
            <p:nvPr/>
          </p:nvSpPr>
          <p:spPr>
            <a:xfrm>
              <a:off x="1961910" y="2595786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5"/>
                    <a:pt x="16" y="2335"/>
                  </a:cubicBezTo>
                  <a:cubicBezTo>
                    <a:pt x="397" y="2335"/>
                    <a:pt x="566" y="2061"/>
                    <a:pt x="727" y="1757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4;p42">
              <a:extLst>
                <a:ext uri="{FF2B5EF4-FFF2-40B4-BE49-F238E27FC236}">
                  <a16:creationId xmlns:a16="http://schemas.microsoft.com/office/drawing/2014/main" id="{6AA20095-A8DE-8F9C-F430-9378E696F616}"/>
                </a:ext>
              </a:extLst>
            </p:cNvPr>
            <p:cNvSpPr/>
            <p:nvPr/>
          </p:nvSpPr>
          <p:spPr>
            <a:xfrm>
              <a:off x="1961910" y="2523604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7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025;p42">
              <a:extLst>
                <a:ext uri="{FF2B5EF4-FFF2-40B4-BE49-F238E27FC236}">
                  <a16:creationId xmlns:a16="http://schemas.microsoft.com/office/drawing/2014/main" id="{70D1741B-1D92-3451-B1D6-9BDF00440D03}"/>
                </a:ext>
              </a:extLst>
            </p:cNvPr>
            <p:cNvSpPr/>
            <p:nvPr/>
          </p:nvSpPr>
          <p:spPr>
            <a:xfrm>
              <a:off x="1467071" y="2595786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7"/>
                  </a:cubicBezTo>
                  <a:cubicBezTo>
                    <a:pt x="2521" y="2061"/>
                    <a:pt x="2689" y="2335"/>
                    <a:pt x="3070" y="2335"/>
                  </a:cubicBezTo>
                  <a:cubicBezTo>
                    <a:pt x="3075" y="2335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026;p42">
              <a:extLst>
                <a:ext uri="{FF2B5EF4-FFF2-40B4-BE49-F238E27FC236}">
                  <a16:creationId xmlns:a16="http://schemas.microsoft.com/office/drawing/2014/main" id="{3DF72480-FC39-6BAE-13A8-383C732FEC84}"/>
                </a:ext>
              </a:extLst>
            </p:cNvPr>
            <p:cNvSpPr/>
            <p:nvPr/>
          </p:nvSpPr>
          <p:spPr>
            <a:xfrm>
              <a:off x="1467071" y="2523604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7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027;p42">
              <a:extLst>
                <a:ext uri="{FF2B5EF4-FFF2-40B4-BE49-F238E27FC236}">
                  <a16:creationId xmlns:a16="http://schemas.microsoft.com/office/drawing/2014/main" id="{A369C33F-9A55-E11D-9561-508F81FBB1B7}"/>
                </a:ext>
              </a:extLst>
            </p:cNvPr>
            <p:cNvSpPr/>
            <p:nvPr/>
          </p:nvSpPr>
          <p:spPr>
            <a:xfrm>
              <a:off x="1961910" y="2855478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2357" y="0"/>
                  </a:moveTo>
                  <a:cubicBezTo>
                    <a:pt x="1815" y="0"/>
                    <a:pt x="1140" y="439"/>
                    <a:pt x="743" y="587"/>
                  </a:cubicBezTo>
                  <a:cubicBezTo>
                    <a:pt x="507" y="671"/>
                    <a:pt x="252" y="716"/>
                    <a:pt x="1" y="720"/>
                  </a:cubicBezTo>
                  <a:lnTo>
                    <a:pt x="1" y="2333"/>
                  </a:lnTo>
                  <a:cubicBezTo>
                    <a:pt x="8" y="2333"/>
                    <a:pt x="16" y="2333"/>
                    <a:pt x="24" y="2333"/>
                  </a:cubicBezTo>
                  <a:cubicBezTo>
                    <a:pt x="399" y="2333"/>
                    <a:pt x="567" y="2057"/>
                    <a:pt x="727" y="1755"/>
                  </a:cubicBezTo>
                  <a:cubicBezTo>
                    <a:pt x="849" y="1526"/>
                    <a:pt x="1009" y="1310"/>
                    <a:pt x="1222" y="1161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29"/>
                    <a:pt x="2291" y="1055"/>
                  </a:cubicBezTo>
                  <a:cubicBezTo>
                    <a:pt x="2347" y="1063"/>
                    <a:pt x="2406" y="1068"/>
                    <a:pt x="2465" y="1068"/>
                  </a:cubicBezTo>
                  <a:cubicBezTo>
                    <a:pt x="2681" y="1068"/>
                    <a:pt x="2897" y="1006"/>
                    <a:pt x="2998" y="827"/>
                  </a:cubicBezTo>
                  <a:cubicBezTo>
                    <a:pt x="3086" y="671"/>
                    <a:pt x="3055" y="473"/>
                    <a:pt x="2964" y="324"/>
                  </a:cubicBezTo>
                  <a:cubicBezTo>
                    <a:pt x="2812" y="87"/>
                    <a:pt x="2598" y="0"/>
                    <a:pt x="2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028;p42">
              <a:extLst>
                <a:ext uri="{FF2B5EF4-FFF2-40B4-BE49-F238E27FC236}">
                  <a16:creationId xmlns:a16="http://schemas.microsoft.com/office/drawing/2014/main" id="{79DC2689-7A99-5937-A6DC-06589C26D007}"/>
                </a:ext>
              </a:extLst>
            </p:cNvPr>
            <p:cNvSpPr/>
            <p:nvPr/>
          </p:nvSpPr>
          <p:spPr>
            <a:xfrm>
              <a:off x="1961910" y="2783618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50"/>
                    <a:pt x="2291" y="1503"/>
                  </a:cubicBezTo>
                  <a:cubicBezTo>
                    <a:pt x="2553" y="1541"/>
                    <a:pt x="2869" y="1503"/>
                    <a:pt x="2998" y="1275"/>
                  </a:cubicBezTo>
                  <a:cubicBezTo>
                    <a:pt x="3086" y="1119"/>
                    <a:pt x="3055" y="921"/>
                    <a:pt x="2964" y="772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19"/>
                    <a:pt x="252" y="1164"/>
                    <a:pt x="1" y="116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029;p42">
              <a:extLst>
                <a:ext uri="{FF2B5EF4-FFF2-40B4-BE49-F238E27FC236}">
                  <a16:creationId xmlns:a16="http://schemas.microsoft.com/office/drawing/2014/main" id="{5445F075-5C56-93BB-B05A-874EC157684D}"/>
                </a:ext>
              </a:extLst>
            </p:cNvPr>
            <p:cNvSpPr/>
            <p:nvPr/>
          </p:nvSpPr>
          <p:spPr>
            <a:xfrm>
              <a:off x="1467071" y="2855478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730" y="0"/>
                  </a:moveTo>
                  <a:cubicBezTo>
                    <a:pt x="489" y="0"/>
                    <a:pt x="275" y="87"/>
                    <a:pt x="122" y="324"/>
                  </a:cubicBezTo>
                  <a:cubicBezTo>
                    <a:pt x="27" y="473"/>
                    <a:pt x="1" y="671"/>
                    <a:pt x="84" y="827"/>
                  </a:cubicBezTo>
                  <a:cubicBezTo>
                    <a:pt x="186" y="1006"/>
                    <a:pt x="404" y="1068"/>
                    <a:pt x="621" y="1068"/>
                  </a:cubicBezTo>
                  <a:cubicBezTo>
                    <a:pt x="680" y="1068"/>
                    <a:pt x="739" y="1063"/>
                    <a:pt x="796" y="1055"/>
                  </a:cubicBezTo>
                  <a:cubicBezTo>
                    <a:pt x="982" y="1029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1"/>
                  </a:cubicBezTo>
                  <a:cubicBezTo>
                    <a:pt x="2078" y="1310"/>
                    <a:pt x="2237" y="1526"/>
                    <a:pt x="2359" y="1755"/>
                  </a:cubicBezTo>
                  <a:cubicBezTo>
                    <a:pt x="2520" y="2057"/>
                    <a:pt x="2687" y="2333"/>
                    <a:pt x="3063" y="2333"/>
                  </a:cubicBezTo>
                  <a:cubicBezTo>
                    <a:pt x="3070" y="2333"/>
                    <a:pt x="3078" y="2333"/>
                    <a:pt x="3086" y="2333"/>
                  </a:cubicBezTo>
                  <a:lnTo>
                    <a:pt x="3086" y="720"/>
                  </a:lnTo>
                  <a:cubicBezTo>
                    <a:pt x="2831" y="716"/>
                    <a:pt x="2580" y="671"/>
                    <a:pt x="2344" y="587"/>
                  </a:cubicBezTo>
                  <a:cubicBezTo>
                    <a:pt x="1946" y="439"/>
                    <a:pt x="1271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030;p42">
              <a:extLst>
                <a:ext uri="{FF2B5EF4-FFF2-40B4-BE49-F238E27FC236}">
                  <a16:creationId xmlns:a16="http://schemas.microsoft.com/office/drawing/2014/main" id="{A654A82E-E589-5413-6846-FA67C307BB00}"/>
                </a:ext>
              </a:extLst>
            </p:cNvPr>
            <p:cNvSpPr/>
            <p:nvPr/>
          </p:nvSpPr>
          <p:spPr>
            <a:xfrm>
              <a:off x="1467071" y="2783618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50"/>
                    <a:pt x="796" y="1503"/>
                  </a:cubicBezTo>
                  <a:cubicBezTo>
                    <a:pt x="533" y="1541"/>
                    <a:pt x="214" y="1503"/>
                    <a:pt x="84" y="1275"/>
                  </a:cubicBezTo>
                  <a:cubicBezTo>
                    <a:pt x="1" y="1119"/>
                    <a:pt x="27" y="921"/>
                    <a:pt x="122" y="772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19"/>
                    <a:pt x="2831" y="1164"/>
                    <a:pt x="3086" y="116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031;p42">
              <a:extLst>
                <a:ext uri="{FF2B5EF4-FFF2-40B4-BE49-F238E27FC236}">
                  <a16:creationId xmlns:a16="http://schemas.microsoft.com/office/drawing/2014/main" id="{A5E8B5C3-767A-8764-EA1E-9C3627DA7E7B}"/>
                </a:ext>
              </a:extLst>
            </p:cNvPr>
            <p:cNvSpPr/>
            <p:nvPr/>
          </p:nvSpPr>
          <p:spPr>
            <a:xfrm>
              <a:off x="1961910" y="3114690"/>
              <a:ext cx="495002" cy="374546"/>
            </a:xfrm>
            <a:custGeom>
              <a:avLst/>
              <a:gdLst/>
              <a:ahLst/>
              <a:cxnLst/>
              <a:rect l="l" t="t" r="r" b="b"/>
              <a:pathLst>
                <a:path w="3086" h="2335" extrusionOk="0">
                  <a:moveTo>
                    <a:pt x="2357" y="1"/>
                  </a:moveTo>
                  <a:cubicBezTo>
                    <a:pt x="1815" y="1"/>
                    <a:pt x="1140" y="440"/>
                    <a:pt x="743" y="588"/>
                  </a:cubicBezTo>
                  <a:cubicBezTo>
                    <a:pt x="507" y="675"/>
                    <a:pt x="252" y="721"/>
                    <a:pt x="1" y="725"/>
                  </a:cubicBezTo>
                  <a:lnTo>
                    <a:pt x="1" y="2334"/>
                  </a:lnTo>
                  <a:cubicBezTo>
                    <a:pt x="8" y="2334"/>
                    <a:pt x="16" y="2334"/>
                    <a:pt x="24" y="2334"/>
                  </a:cubicBezTo>
                  <a:cubicBezTo>
                    <a:pt x="399" y="2334"/>
                    <a:pt x="567" y="2058"/>
                    <a:pt x="727" y="1755"/>
                  </a:cubicBezTo>
                  <a:cubicBezTo>
                    <a:pt x="849" y="1527"/>
                    <a:pt x="1009" y="1310"/>
                    <a:pt x="1222" y="1162"/>
                  </a:cubicBezTo>
                  <a:cubicBezTo>
                    <a:pt x="1403" y="1036"/>
                    <a:pt x="1578" y="998"/>
                    <a:pt x="1759" y="998"/>
                  </a:cubicBezTo>
                  <a:cubicBezTo>
                    <a:pt x="1929" y="998"/>
                    <a:pt x="2103" y="1032"/>
                    <a:pt x="2291" y="1059"/>
                  </a:cubicBezTo>
                  <a:cubicBezTo>
                    <a:pt x="2347" y="1067"/>
                    <a:pt x="2406" y="1072"/>
                    <a:pt x="2465" y="1072"/>
                  </a:cubicBezTo>
                  <a:cubicBezTo>
                    <a:pt x="2680" y="1072"/>
                    <a:pt x="2897" y="1010"/>
                    <a:pt x="2998" y="827"/>
                  </a:cubicBezTo>
                  <a:cubicBezTo>
                    <a:pt x="3086" y="675"/>
                    <a:pt x="3055" y="473"/>
                    <a:pt x="2964" y="325"/>
                  </a:cubicBezTo>
                  <a:cubicBezTo>
                    <a:pt x="2812" y="88"/>
                    <a:pt x="2598" y="1"/>
                    <a:pt x="2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032;p42">
              <a:extLst>
                <a:ext uri="{FF2B5EF4-FFF2-40B4-BE49-F238E27FC236}">
                  <a16:creationId xmlns:a16="http://schemas.microsoft.com/office/drawing/2014/main" id="{ADCB62F6-482C-F3A8-8E62-66C66BF8C315}"/>
                </a:ext>
              </a:extLst>
            </p:cNvPr>
            <p:cNvSpPr/>
            <p:nvPr/>
          </p:nvSpPr>
          <p:spPr>
            <a:xfrm>
              <a:off x="1961910" y="3042829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1" y="2782"/>
                  </a:moveTo>
                  <a:cubicBezTo>
                    <a:pt x="393" y="2793"/>
                    <a:pt x="564" y="2512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67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1"/>
                    <a:pt x="2964" y="773"/>
                  </a:cubicBezTo>
                  <a:cubicBezTo>
                    <a:pt x="2470" y="1"/>
                    <a:pt x="1317" y="823"/>
                    <a:pt x="743" y="1036"/>
                  </a:cubicBezTo>
                  <a:cubicBezTo>
                    <a:pt x="507" y="1123"/>
                    <a:pt x="252" y="1169"/>
                    <a:pt x="1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033;p42">
              <a:extLst>
                <a:ext uri="{FF2B5EF4-FFF2-40B4-BE49-F238E27FC236}">
                  <a16:creationId xmlns:a16="http://schemas.microsoft.com/office/drawing/2014/main" id="{358B77CE-1F01-5765-CDEE-A0136CD68951}"/>
                </a:ext>
              </a:extLst>
            </p:cNvPr>
            <p:cNvSpPr/>
            <p:nvPr/>
          </p:nvSpPr>
          <p:spPr>
            <a:xfrm>
              <a:off x="1467071" y="3114690"/>
              <a:ext cx="495002" cy="374546"/>
            </a:xfrm>
            <a:custGeom>
              <a:avLst/>
              <a:gdLst/>
              <a:ahLst/>
              <a:cxnLst/>
              <a:rect l="l" t="t" r="r" b="b"/>
              <a:pathLst>
                <a:path w="3086" h="2335" extrusionOk="0">
                  <a:moveTo>
                    <a:pt x="730" y="1"/>
                  </a:moveTo>
                  <a:cubicBezTo>
                    <a:pt x="489" y="1"/>
                    <a:pt x="275" y="88"/>
                    <a:pt x="122" y="325"/>
                  </a:cubicBezTo>
                  <a:cubicBezTo>
                    <a:pt x="27" y="473"/>
                    <a:pt x="1" y="675"/>
                    <a:pt x="84" y="827"/>
                  </a:cubicBezTo>
                  <a:cubicBezTo>
                    <a:pt x="186" y="1010"/>
                    <a:pt x="405" y="1072"/>
                    <a:pt x="621" y="1072"/>
                  </a:cubicBezTo>
                  <a:cubicBezTo>
                    <a:pt x="681" y="1072"/>
                    <a:pt x="739" y="1067"/>
                    <a:pt x="796" y="1059"/>
                  </a:cubicBezTo>
                  <a:cubicBezTo>
                    <a:pt x="983" y="1032"/>
                    <a:pt x="1158" y="998"/>
                    <a:pt x="1328" y="998"/>
                  </a:cubicBezTo>
                  <a:cubicBezTo>
                    <a:pt x="1508" y="998"/>
                    <a:pt x="1684" y="1036"/>
                    <a:pt x="1865" y="1162"/>
                  </a:cubicBezTo>
                  <a:cubicBezTo>
                    <a:pt x="2078" y="1310"/>
                    <a:pt x="2237" y="1527"/>
                    <a:pt x="2359" y="1755"/>
                  </a:cubicBezTo>
                  <a:cubicBezTo>
                    <a:pt x="2520" y="2058"/>
                    <a:pt x="2687" y="2334"/>
                    <a:pt x="3063" y="2334"/>
                  </a:cubicBezTo>
                  <a:cubicBezTo>
                    <a:pt x="3070" y="2334"/>
                    <a:pt x="3078" y="2334"/>
                    <a:pt x="3086" y="2334"/>
                  </a:cubicBezTo>
                  <a:lnTo>
                    <a:pt x="3086" y="725"/>
                  </a:lnTo>
                  <a:cubicBezTo>
                    <a:pt x="2831" y="721"/>
                    <a:pt x="2580" y="675"/>
                    <a:pt x="2344" y="588"/>
                  </a:cubicBezTo>
                  <a:cubicBezTo>
                    <a:pt x="1946" y="440"/>
                    <a:pt x="1271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034;p42">
              <a:extLst>
                <a:ext uri="{FF2B5EF4-FFF2-40B4-BE49-F238E27FC236}">
                  <a16:creationId xmlns:a16="http://schemas.microsoft.com/office/drawing/2014/main" id="{5EF128B7-ECD3-88F4-AF04-3AAA4FFF4FD8}"/>
                </a:ext>
              </a:extLst>
            </p:cNvPr>
            <p:cNvSpPr/>
            <p:nvPr/>
          </p:nvSpPr>
          <p:spPr>
            <a:xfrm>
              <a:off x="1467071" y="3042829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3086" y="2782"/>
                  </a:moveTo>
                  <a:cubicBezTo>
                    <a:pt x="2694" y="2793"/>
                    <a:pt x="2523" y="2512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67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1"/>
                    <a:pt x="122" y="773"/>
                  </a:cubicBezTo>
                  <a:cubicBezTo>
                    <a:pt x="617" y="1"/>
                    <a:pt x="1770" y="823"/>
                    <a:pt x="2344" y="1036"/>
                  </a:cubicBezTo>
                  <a:cubicBezTo>
                    <a:pt x="2580" y="1123"/>
                    <a:pt x="2831" y="1169"/>
                    <a:pt x="3086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035;p42">
              <a:extLst>
                <a:ext uri="{FF2B5EF4-FFF2-40B4-BE49-F238E27FC236}">
                  <a16:creationId xmlns:a16="http://schemas.microsoft.com/office/drawing/2014/main" id="{FB100F5A-5090-8B77-DB55-E03CCBE0C988}"/>
                </a:ext>
              </a:extLst>
            </p:cNvPr>
            <p:cNvSpPr/>
            <p:nvPr/>
          </p:nvSpPr>
          <p:spPr>
            <a:xfrm>
              <a:off x="1961910" y="3374382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9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5"/>
                    <a:pt x="16" y="2335"/>
                  </a:cubicBezTo>
                  <a:cubicBezTo>
                    <a:pt x="397" y="2335"/>
                    <a:pt x="566" y="2061"/>
                    <a:pt x="727" y="1753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036;p42">
              <a:extLst>
                <a:ext uri="{FF2B5EF4-FFF2-40B4-BE49-F238E27FC236}">
                  <a16:creationId xmlns:a16="http://schemas.microsoft.com/office/drawing/2014/main" id="{9C2FDA2B-9A3D-5CF2-D2FA-867E7EDCCEDB}"/>
                </a:ext>
              </a:extLst>
            </p:cNvPr>
            <p:cNvSpPr/>
            <p:nvPr/>
          </p:nvSpPr>
          <p:spPr>
            <a:xfrm>
              <a:off x="1961910" y="330220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9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037;p42">
              <a:extLst>
                <a:ext uri="{FF2B5EF4-FFF2-40B4-BE49-F238E27FC236}">
                  <a16:creationId xmlns:a16="http://schemas.microsoft.com/office/drawing/2014/main" id="{9F260EE3-DF1A-C8C4-8524-9284476DD314}"/>
                </a:ext>
              </a:extLst>
            </p:cNvPr>
            <p:cNvSpPr/>
            <p:nvPr/>
          </p:nvSpPr>
          <p:spPr>
            <a:xfrm>
              <a:off x="1467071" y="3374382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3"/>
                  </a:cubicBezTo>
                  <a:cubicBezTo>
                    <a:pt x="2521" y="2061"/>
                    <a:pt x="2689" y="2335"/>
                    <a:pt x="3070" y="2335"/>
                  </a:cubicBezTo>
                  <a:cubicBezTo>
                    <a:pt x="3075" y="2335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9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038;p42">
              <a:extLst>
                <a:ext uri="{FF2B5EF4-FFF2-40B4-BE49-F238E27FC236}">
                  <a16:creationId xmlns:a16="http://schemas.microsoft.com/office/drawing/2014/main" id="{89CE42EB-C51C-934C-B6C8-FF3E6D25E0AB}"/>
                </a:ext>
              </a:extLst>
            </p:cNvPr>
            <p:cNvSpPr/>
            <p:nvPr/>
          </p:nvSpPr>
          <p:spPr>
            <a:xfrm>
              <a:off x="1467071" y="330220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9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039;p42">
              <a:extLst>
                <a:ext uri="{FF2B5EF4-FFF2-40B4-BE49-F238E27FC236}">
                  <a16:creationId xmlns:a16="http://schemas.microsoft.com/office/drawing/2014/main" id="{8FBDAE48-21B8-97D1-BA01-3EB0E6B14A78}"/>
                </a:ext>
              </a:extLst>
            </p:cNvPr>
            <p:cNvSpPr/>
            <p:nvPr/>
          </p:nvSpPr>
          <p:spPr>
            <a:xfrm>
              <a:off x="1961910" y="363375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0"/>
                  </a:moveTo>
                  <a:cubicBezTo>
                    <a:pt x="1815" y="0"/>
                    <a:pt x="1140" y="440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8" y="2335"/>
                    <a:pt x="16" y="2335"/>
                    <a:pt x="24" y="2335"/>
                  </a:cubicBezTo>
                  <a:cubicBezTo>
                    <a:pt x="399" y="2335"/>
                    <a:pt x="567" y="2059"/>
                    <a:pt x="727" y="1757"/>
                  </a:cubicBezTo>
                  <a:cubicBezTo>
                    <a:pt x="849" y="1525"/>
                    <a:pt x="1009" y="1312"/>
                    <a:pt x="1222" y="1163"/>
                  </a:cubicBezTo>
                  <a:cubicBezTo>
                    <a:pt x="1404" y="1037"/>
                    <a:pt x="1581" y="999"/>
                    <a:pt x="1763" y="999"/>
                  </a:cubicBezTo>
                  <a:cubicBezTo>
                    <a:pt x="1931" y="999"/>
                    <a:pt x="2104" y="1031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6"/>
                  </a:cubicBezTo>
                  <a:cubicBezTo>
                    <a:pt x="2812" y="87"/>
                    <a:pt x="2597" y="0"/>
                    <a:pt x="2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040;p42">
              <a:extLst>
                <a:ext uri="{FF2B5EF4-FFF2-40B4-BE49-F238E27FC236}">
                  <a16:creationId xmlns:a16="http://schemas.microsoft.com/office/drawing/2014/main" id="{42C04275-3828-0366-6FE7-BF1A50C26A7F}"/>
                </a:ext>
              </a:extLst>
            </p:cNvPr>
            <p:cNvSpPr/>
            <p:nvPr/>
          </p:nvSpPr>
          <p:spPr>
            <a:xfrm>
              <a:off x="1961910" y="3561572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1" y="2785"/>
                  </a:moveTo>
                  <a:cubicBezTo>
                    <a:pt x="393" y="2796"/>
                    <a:pt x="564" y="2515"/>
                    <a:pt x="727" y="2207"/>
                  </a:cubicBezTo>
                  <a:cubicBezTo>
                    <a:pt x="849" y="1975"/>
                    <a:pt x="1009" y="1762"/>
                    <a:pt x="1222" y="1613"/>
                  </a:cubicBezTo>
                  <a:cubicBezTo>
                    <a:pt x="1572" y="1370"/>
                    <a:pt x="1903" y="1454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6"/>
                  </a:cubicBezTo>
                  <a:cubicBezTo>
                    <a:pt x="2470" y="0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041;p42">
              <a:extLst>
                <a:ext uri="{FF2B5EF4-FFF2-40B4-BE49-F238E27FC236}">
                  <a16:creationId xmlns:a16="http://schemas.microsoft.com/office/drawing/2014/main" id="{5111FB2C-7A39-5A61-D97D-3F0E18268914}"/>
                </a:ext>
              </a:extLst>
            </p:cNvPr>
            <p:cNvSpPr/>
            <p:nvPr/>
          </p:nvSpPr>
          <p:spPr>
            <a:xfrm>
              <a:off x="1467071" y="363375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0"/>
                  </a:moveTo>
                  <a:cubicBezTo>
                    <a:pt x="489" y="0"/>
                    <a:pt x="275" y="87"/>
                    <a:pt x="122" y="326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1"/>
                    <a:pt x="1155" y="999"/>
                    <a:pt x="1324" y="999"/>
                  </a:cubicBezTo>
                  <a:cubicBezTo>
                    <a:pt x="1506" y="999"/>
                    <a:pt x="1683" y="1037"/>
                    <a:pt x="1865" y="1163"/>
                  </a:cubicBezTo>
                  <a:cubicBezTo>
                    <a:pt x="2078" y="1312"/>
                    <a:pt x="2237" y="1525"/>
                    <a:pt x="2359" y="1757"/>
                  </a:cubicBezTo>
                  <a:cubicBezTo>
                    <a:pt x="2520" y="2059"/>
                    <a:pt x="2687" y="2335"/>
                    <a:pt x="3063" y="2335"/>
                  </a:cubicBezTo>
                  <a:cubicBezTo>
                    <a:pt x="3070" y="2335"/>
                    <a:pt x="3078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0"/>
                    <a:pt x="1272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042;p42">
              <a:extLst>
                <a:ext uri="{FF2B5EF4-FFF2-40B4-BE49-F238E27FC236}">
                  <a16:creationId xmlns:a16="http://schemas.microsoft.com/office/drawing/2014/main" id="{0F626EB1-380F-D963-714F-C1B0F37A9941}"/>
                </a:ext>
              </a:extLst>
            </p:cNvPr>
            <p:cNvSpPr/>
            <p:nvPr/>
          </p:nvSpPr>
          <p:spPr>
            <a:xfrm>
              <a:off x="1467071" y="3561572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3086" y="2785"/>
                  </a:moveTo>
                  <a:cubicBezTo>
                    <a:pt x="2694" y="2796"/>
                    <a:pt x="2523" y="2515"/>
                    <a:pt x="2359" y="2207"/>
                  </a:cubicBezTo>
                  <a:cubicBezTo>
                    <a:pt x="2237" y="1975"/>
                    <a:pt x="2078" y="1762"/>
                    <a:pt x="1865" y="1613"/>
                  </a:cubicBezTo>
                  <a:cubicBezTo>
                    <a:pt x="1515" y="1370"/>
                    <a:pt x="1184" y="1454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6"/>
                  </a:cubicBezTo>
                  <a:cubicBezTo>
                    <a:pt x="617" y="0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043;p42">
              <a:extLst>
                <a:ext uri="{FF2B5EF4-FFF2-40B4-BE49-F238E27FC236}">
                  <a16:creationId xmlns:a16="http://schemas.microsoft.com/office/drawing/2014/main" id="{02402434-7B16-9A08-89C3-DE45D1089C96}"/>
                </a:ext>
              </a:extLst>
            </p:cNvPr>
            <p:cNvSpPr/>
            <p:nvPr/>
          </p:nvSpPr>
          <p:spPr>
            <a:xfrm>
              <a:off x="1521447" y="2428967"/>
              <a:ext cx="60472" cy="42347"/>
            </a:xfrm>
            <a:custGeom>
              <a:avLst/>
              <a:gdLst/>
              <a:ahLst/>
              <a:cxnLst/>
              <a:rect l="l" t="t" r="r" b="b"/>
              <a:pathLst>
                <a:path w="377" h="264" fill="none" extrusionOk="0">
                  <a:moveTo>
                    <a:pt x="0" y="1"/>
                  </a:moveTo>
                  <a:cubicBezTo>
                    <a:pt x="46" y="153"/>
                    <a:pt x="217" y="263"/>
                    <a:pt x="377" y="23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044;p42">
              <a:extLst>
                <a:ext uri="{FF2B5EF4-FFF2-40B4-BE49-F238E27FC236}">
                  <a16:creationId xmlns:a16="http://schemas.microsoft.com/office/drawing/2014/main" id="{2F4E1E68-8070-F395-5E09-4BCD09F384A7}"/>
                </a:ext>
              </a:extLst>
            </p:cNvPr>
            <p:cNvSpPr/>
            <p:nvPr/>
          </p:nvSpPr>
          <p:spPr>
            <a:xfrm>
              <a:off x="1968006" y="2823237"/>
              <a:ext cx="32562" cy="58708"/>
            </a:xfrm>
            <a:custGeom>
              <a:avLst/>
              <a:gdLst/>
              <a:ahLst/>
              <a:cxnLst/>
              <a:rect l="l" t="t" r="r" b="b"/>
              <a:pathLst>
                <a:path w="203" h="366" fill="none" extrusionOk="0">
                  <a:moveTo>
                    <a:pt x="1" y="0"/>
                  </a:moveTo>
                  <a:cubicBezTo>
                    <a:pt x="62" y="126"/>
                    <a:pt x="126" y="248"/>
                    <a:pt x="202" y="3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045;p42">
              <a:extLst>
                <a:ext uri="{FF2B5EF4-FFF2-40B4-BE49-F238E27FC236}">
                  <a16:creationId xmlns:a16="http://schemas.microsoft.com/office/drawing/2014/main" id="{A2EBD208-3CBA-F392-3A2C-99E827BAC939}"/>
                </a:ext>
              </a:extLst>
            </p:cNvPr>
            <p:cNvSpPr/>
            <p:nvPr/>
          </p:nvSpPr>
          <p:spPr>
            <a:xfrm>
              <a:off x="1997359" y="2796450"/>
              <a:ext cx="24542" cy="48282"/>
            </a:xfrm>
            <a:custGeom>
              <a:avLst/>
              <a:gdLst/>
              <a:ahLst/>
              <a:cxnLst/>
              <a:rect l="l" t="t" r="r" b="b"/>
              <a:pathLst>
                <a:path w="153" h="301" fill="none" extrusionOk="0">
                  <a:moveTo>
                    <a:pt x="0" y="0"/>
                  </a:moveTo>
                  <a:cubicBezTo>
                    <a:pt x="61" y="95"/>
                    <a:pt x="111" y="198"/>
                    <a:pt x="153" y="30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046;p42">
              <a:extLst>
                <a:ext uri="{FF2B5EF4-FFF2-40B4-BE49-F238E27FC236}">
                  <a16:creationId xmlns:a16="http://schemas.microsoft.com/office/drawing/2014/main" id="{49F6DA8A-3188-CF75-C68C-578031D8ED4C}"/>
                </a:ext>
              </a:extLst>
            </p:cNvPr>
            <p:cNvSpPr/>
            <p:nvPr/>
          </p:nvSpPr>
          <p:spPr>
            <a:xfrm>
              <a:off x="2115736" y="2967279"/>
              <a:ext cx="245416" cy="44111"/>
            </a:xfrm>
            <a:custGeom>
              <a:avLst/>
              <a:gdLst/>
              <a:ahLst/>
              <a:cxnLst/>
              <a:rect l="l" t="t" r="r" b="b"/>
              <a:pathLst>
                <a:path w="1530" h="275" fill="none" extrusionOk="0">
                  <a:moveTo>
                    <a:pt x="0" y="274"/>
                  </a:moveTo>
                  <a:cubicBezTo>
                    <a:pt x="194" y="107"/>
                    <a:pt x="449" y="8"/>
                    <a:pt x="704" y="4"/>
                  </a:cubicBezTo>
                  <a:cubicBezTo>
                    <a:pt x="982" y="0"/>
                    <a:pt x="1260" y="99"/>
                    <a:pt x="1530" y="5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047;p42">
              <a:extLst>
                <a:ext uri="{FF2B5EF4-FFF2-40B4-BE49-F238E27FC236}">
                  <a16:creationId xmlns:a16="http://schemas.microsoft.com/office/drawing/2014/main" id="{C14A5DAF-4A80-4690-6090-0706737EC740}"/>
                </a:ext>
              </a:extLst>
            </p:cNvPr>
            <p:cNvSpPr/>
            <p:nvPr/>
          </p:nvSpPr>
          <p:spPr>
            <a:xfrm>
              <a:off x="1882672" y="3305890"/>
              <a:ext cx="16521" cy="58708"/>
            </a:xfrm>
            <a:custGeom>
              <a:avLst/>
              <a:gdLst/>
              <a:ahLst/>
              <a:cxnLst/>
              <a:rect l="l" t="t" r="r" b="b"/>
              <a:pathLst>
                <a:path w="103" h="366" fill="none" extrusionOk="0">
                  <a:moveTo>
                    <a:pt x="0" y="0"/>
                  </a:moveTo>
                  <a:cubicBezTo>
                    <a:pt x="34" y="122"/>
                    <a:pt x="69" y="244"/>
                    <a:pt x="103" y="3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048;p42">
              <a:extLst>
                <a:ext uri="{FF2B5EF4-FFF2-40B4-BE49-F238E27FC236}">
                  <a16:creationId xmlns:a16="http://schemas.microsoft.com/office/drawing/2014/main" id="{3FAA3EDE-52BC-D032-E7FD-9651CBA642C6}"/>
                </a:ext>
              </a:extLst>
            </p:cNvPr>
            <p:cNvSpPr/>
            <p:nvPr/>
          </p:nvSpPr>
          <p:spPr>
            <a:xfrm>
              <a:off x="1927745" y="3293058"/>
              <a:ext cx="18446" cy="66728"/>
            </a:xfrm>
            <a:custGeom>
              <a:avLst/>
              <a:gdLst/>
              <a:ahLst/>
              <a:cxnLst/>
              <a:rect l="l" t="t" r="r" b="b"/>
              <a:pathLst>
                <a:path w="115" h="416" fill="none" extrusionOk="0">
                  <a:moveTo>
                    <a:pt x="1" y="1"/>
                  </a:moveTo>
                  <a:cubicBezTo>
                    <a:pt x="39" y="138"/>
                    <a:pt x="77" y="278"/>
                    <a:pt x="115" y="41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049;p42">
              <a:extLst>
                <a:ext uri="{FF2B5EF4-FFF2-40B4-BE49-F238E27FC236}">
                  <a16:creationId xmlns:a16="http://schemas.microsoft.com/office/drawing/2014/main" id="{F73B40A0-F3A6-900A-9F6E-DE2B68A558F8}"/>
                </a:ext>
              </a:extLst>
            </p:cNvPr>
            <p:cNvSpPr/>
            <p:nvPr/>
          </p:nvSpPr>
          <p:spPr>
            <a:xfrm>
              <a:off x="1746491" y="3509121"/>
              <a:ext cx="115490" cy="100734"/>
            </a:xfrm>
            <a:custGeom>
              <a:avLst/>
              <a:gdLst/>
              <a:ahLst/>
              <a:cxnLst/>
              <a:rect l="l" t="t" r="r" b="b"/>
              <a:pathLst>
                <a:path w="720" h="628" fill="none" extrusionOk="0">
                  <a:moveTo>
                    <a:pt x="1" y="0"/>
                  </a:moveTo>
                  <a:cubicBezTo>
                    <a:pt x="301" y="122"/>
                    <a:pt x="560" y="346"/>
                    <a:pt x="720" y="6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050;p42">
              <a:extLst>
                <a:ext uri="{FF2B5EF4-FFF2-40B4-BE49-F238E27FC236}">
                  <a16:creationId xmlns:a16="http://schemas.microsoft.com/office/drawing/2014/main" id="{66BC1D9B-2A31-E97B-899A-22DE219AED96}"/>
                </a:ext>
              </a:extLst>
            </p:cNvPr>
            <p:cNvSpPr/>
            <p:nvPr/>
          </p:nvSpPr>
          <p:spPr>
            <a:xfrm>
              <a:off x="1842892" y="3532860"/>
              <a:ext cx="38015" cy="47801"/>
            </a:xfrm>
            <a:custGeom>
              <a:avLst/>
              <a:gdLst/>
              <a:ahLst/>
              <a:cxnLst/>
              <a:rect l="l" t="t" r="r" b="b"/>
              <a:pathLst>
                <a:path w="237" h="298" fill="none" extrusionOk="0">
                  <a:moveTo>
                    <a:pt x="1" y="1"/>
                  </a:moveTo>
                  <a:cubicBezTo>
                    <a:pt x="104" y="77"/>
                    <a:pt x="187" y="179"/>
                    <a:pt x="237" y="2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051;p42">
              <a:extLst>
                <a:ext uri="{FF2B5EF4-FFF2-40B4-BE49-F238E27FC236}">
                  <a16:creationId xmlns:a16="http://schemas.microsoft.com/office/drawing/2014/main" id="{418CB30F-16FB-1151-52B7-634669C1836E}"/>
                </a:ext>
              </a:extLst>
            </p:cNvPr>
            <p:cNvSpPr/>
            <p:nvPr/>
          </p:nvSpPr>
          <p:spPr>
            <a:xfrm>
              <a:off x="1979715" y="3812924"/>
              <a:ext cx="8020" cy="72182"/>
            </a:xfrm>
            <a:custGeom>
              <a:avLst/>
              <a:gdLst/>
              <a:ahLst/>
              <a:cxnLst/>
              <a:rect l="l" t="t" r="r" b="b"/>
              <a:pathLst>
                <a:path w="50" h="450" fill="none" extrusionOk="0">
                  <a:moveTo>
                    <a:pt x="50" y="1"/>
                  </a:moveTo>
                  <a:cubicBezTo>
                    <a:pt x="19" y="149"/>
                    <a:pt x="0" y="301"/>
                    <a:pt x="0" y="45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052;p42">
              <a:extLst>
                <a:ext uri="{FF2B5EF4-FFF2-40B4-BE49-F238E27FC236}">
                  <a16:creationId xmlns:a16="http://schemas.microsoft.com/office/drawing/2014/main" id="{A915DA0E-DA77-0ABB-FC2A-6A177A738DB5}"/>
                </a:ext>
              </a:extLst>
            </p:cNvPr>
            <p:cNvSpPr/>
            <p:nvPr/>
          </p:nvSpPr>
          <p:spPr>
            <a:xfrm>
              <a:off x="2021099" y="3820944"/>
              <a:ext cx="12351" cy="61756"/>
            </a:xfrm>
            <a:custGeom>
              <a:avLst/>
              <a:gdLst/>
              <a:ahLst/>
              <a:cxnLst/>
              <a:rect l="l" t="t" r="r" b="b"/>
              <a:pathLst>
                <a:path w="77" h="385" fill="none" extrusionOk="0">
                  <a:moveTo>
                    <a:pt x="77" y="0"/>
                  </a:moveTo>
                  <a:cubicBezTo>
                    <a:pt x="50" y="129"/>
                    <a:pt x="27" y="255"/>
                    <a:pt x="1" y="38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053;p42">
              <a:extLst>
                <a:ext uri="{FF2B5EF4-FFF2-40B4-BE49-F238E27FC236}">
                  <a16:creationId xmlns:a16="http://schemas.microsoft.com/office/drawing/2014/main" id="{91C8CBB1-FA68-228A-10BD-80BB91CB8A6A}"/>
                </a:ext>
              </a:extLst>
            </p:cNvPr>
            <p:cNvSpPr/>
            <p:nvPr/>
          </p:nvSpPr>
          <p:spPr>
            <a:xfrm>
              <a:off x="1930792" y="2299040"/>
              <a:ext cx="8822" cy="67370"/>
            </a:xfrm>
            <a:custGeom>
              <a:avLst/>
              <a:gdLst/>
              <a:ahLst/>
              <a:cxnLst/>
              <a:rect l="l" t="t" r="r" b="b"/>
              <a:pathLst>
                <a:path w="55" h="420" fill="none" extrusionOk="0">
                  <a:moveTo>
                    <a:pt x="1" y="1"/>
                  </a:moveTo>
                  <a:cubicBezTo>
                    <a:pt x="31" y="138"/>
                    <a:pt x="50" y="278"/>
                    <a:pt x="54" y="41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054;p42">
              <a:extLst>
                <a:ext uri="{FF2B5EF4-FFF2-40B4-BE49-F238E27FC236}">
                  <a16:creationId xmlns:a16="http://schemas.microsoft.com/office/drawing/2014/main" id="{3792D08C-B429-771F-859B-C81F0DDD1585}"/>
                </a:ext>
              </a:extLst>
            </p:cNvPr>
            <p:cNvSpPr/>
            <p:nvPr/>
          </p:nvSpPr>
          <p:spPr>
            <a:xfrm>
              <a:off x="1968647" y="2302088"/>
              <a:ext cx="9303" cy="58227"/>
            </a:xfrm>
            <a:custGeom>
              <a:avLst/>
              <a:gdLst/>
              <a:ahLst/>
              <a:cxnLst/>
              <a:rect l="l" t="t" r="r" b="b"/>
              <a:pathLst>
                <a:path w="58" h="363" fill="none" extrusionOk="0">
                  <a:moveTo>
                    <a:pt x="1" y="1"/>
                  </a:moveTo>
                  <a:cubicBezTo>
                    <a:pt x="20" y="122"/>
                    <a:pt x="39" y="240"/>
                    <a:pt x="58" y="36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055;p42">
              <a:extLst>
                <a:ext uri="{FF2B5EF4-FFF2-40B4-BE49-F238E27FC236}">
                  <a16:creationId xmlns:a16="http://schemas.microsoft.com/office/drawing/2014/main" id="{B4751A73-846C-9B71-ACAE-490C6754E38E}"/>
                </a:ext>
              </a:extLst>
            </p:cNvPr>
            <p:cNvSpPr/>
            <p:nvPr/>
          </p:nvSpPr>
          <p:spPr>
            <a:xfrm>
              <a:off x="2043715" y="1927386"/>
              <a:ext cx="235150" cy="131372"/>
            </a:xfrm>
            <a:custGeom>
              <a:avLst/>
              <a:gdLst/>
              <a:ahLst/>
              <a:cxnLst/>
              <a:rect l="l" t="t" r="r" b="b"/>
              <a:pathLst>
                <a:path w="1466" h="819" fill="none" extrusionOk="0">
                  <a:moveTo>
                    <a:pt x="1" y="819"/>
                  </a:moveTo>
                  <a:cubicBezTo>
                    <a:pt x="309" y="321"/>
                    <a:pt x="883" y="1"/>
                    <a:pt x="146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056;p42">
              <a:extLst>
                <a:ext uri="{FF2B5EF4-FFF2-40B4-BE49-F238E27FC236}">
                  <a16:creationId xmlns:a16="http://schemas.microsoft.com/office/drawing/2014/main" id="{CD4F5FEE-F1F6-CA87-A2CE-CDA51AB773E5}"/>
                </a:ext>
              </a:extLst>
            </p:cNvPr>
            <p:cNvSpPr/>
            <p:nvPr/>
          </p:nvSpPr>
          <p:spPr>
            <a:xfrm>
              <a:off x="1568445" y="1629678"/>
              <a:ext cx="31760" cy="55019"/>
            </a:xfrm>
            <a:custGeom>
              <a:avLst/>
              <a:gdLst/>
              <a:ahLst/>
              <a:cxnLst/>
              <a:rect l="l" t="t" r="r" b="b"/>
              <a:pathLst>
                <a:path w="198" h="343" fill="none" extrusionOk="0">
                  <a:moveTo>
                    <a:pt x="0" y="1"/>
                  </a:moveTo>
                  <a:cubicBezTo>
                    <a:pt x="53" y="122"/>
                    <a:pt x="118" y="236"/>
                    <a:pt x="198" y="3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057;p42">
              <a:extLst>
                <a:ext uri="{FF2B5EF4-FFF2-40B4-BE49-F238E27FC236}">
                  <a16:creationId xmlns:a16="http://schemas.microsoft.com/office/drawing/2014/main" id="{4714D478-2E6C-97D9-16C6-898D5C6AD295}"/>
                </a:ext>
              </a:extLst>
            </p:cNvPr>
            <p:cNvSpPr/>
            <p:nvPr/>
          </p:nvSpPr>
          <p:spPr>
            <a:xfrm>
              <a:off x="1603733" y="1620535"/>
              <a:ext cx="22136" cy="41064"/>
            </a:xfrm>
            <a:custGeom>
              <a:avLst/>
              <a:gdLst/>
              <a:ahLst/>
              <a:cxnLst/>
              <a:rect l="l" t="t" r="r" b="b"/>
              <a:pathLst>
                <a:path w="138" h="256" fill="none" extrusionOk="0">
                  <a:moveTo>
                    <a:pt x="1" y="0"/>
                  </a:moveTo>
                  <a:cubicBezTo>
                    <a:pt x="46" y="88"/>
                    <a:pt x="92" y="172"/>
                    <a:pt x="138" y="2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058;p42">
              <a:extLst>
                <a:ext uri="{FF2B5EF4-FFF2-40B4-BE49-F238E27FC236}">
                  <a16:creationId xmlns:a16="http://schemas.microsoft.com/office/drawing/2014/main" id="{5788FD37-39B2-E1C6-F9E4-0032433C4A9E}"/>
                </a:ext>
              </a:extLst>
            </p:cNvPr>
            <p:cNvSpPr/>
            <p:nvPr/>
          </p:nvSpPr>
          <p:spPr>
            <a:xfrm>
              <a:off x="1827173" y="1721268"/>
              <a:ext cx="96562" cy="130730"/>
            </a:xfrm>
            <a:custGeom>
              <a:avLst/>
              <a:gdLst/>
              <a:ahLst/>
              <a:cxnLst/>
              <a:rect l="l" t="t" r="r" b="b"/>
              <a:pathLst>
                <a:path w="602" h="815" fill="none" extrusionOk="0">
                  <a:moveTo>
                    <a:pt x="0" y="0"/>
                  </a:moveTo>
                  <a:cubicBezTo>
                    <a:pt x="129" y="84"/>
                    <a:pt x="183" y="240"/>
                    <a:pt x="255" y="377"/>
                  </a:cubicBezTo>
                  <a:cubicBezTo>
                    <a:pt x="339" y="544"/>
                    <a:pt x="460" y="693"/>
                    <a:pt x="601" y="81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059;p42">
              <a:extLst>
                <a:ext uri="{FF2B5EF4-FFF2-40B4-BE49-F238E27FC236}">
                  <a16:creationId xmlns:a16="http://schemas.microsoft.com/office/drawing/2014/main" id="{E37EA8AE-7523-FA41-6A83-A3DAF89DD7D7}"/>
                </a:ext>
              </a:extLst>
            </p:cNvPr>
            <p:cNvSpPr/>
            <p:nvPr/>
          </p:nvSpPr>
          <p:spPr>
            <a:xfrm>
              <a:off x="1997359" y="1394207"/>
              <a:ext cx="214939" cy="221038"/>
            </a:xfrm>
            <a:custGeom>
              <a:avLst/>
              <a:gdLst/>
              <a:ahLst/>
              <a:cxnLst/>
              <a:rect l="l" t="t" r="r" b="b"/>
              <a:pathLst>
                <a:path w="1340" h="1378" fill="none" extrusionOk="0">
                  <a:moveTo>
                    <a:pt x="0" y="1377"/>
                  </a:moveTo>
                  <a:cubicBezTo>
                    <a:pt x="80" y="1332"/>
                    <a:pt x="126" y="1244"/>
                    <a:pt x="172" y="1164"/>
                  </a:cubicBezTo>
                  <a:cubicBezTo>
                    <a:pt x="407" y="715"/>
                    <a:pt x="750" y="27"/>
                    <a:pt x="1339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80;p40">
            <a:extLst>
              <a:ext uri="{FF2B5EF4-FFF2-40B4-BE49-F238E27FC236}">
                <a16:creationId xmlns:a16="http://schemas.microsoft.com/office/drawing/2014/main" id="{6E8A2387-8A7A-2A68-A00C-D58BB79F91D3}"/>
              </a:ext>
            </a:extLst>
          </p:cNvPr>
          <p:cNvSpPr txBox="1">
            <a:spLocks/>
          </p:cNvSpPr>
          <p:nvPr/>
        </p:nvSpPr>
        <p:spPr>
          <a:xfrm>
            <a:off x="1133879" y="3949406"/>
            <a:ext cx="1986000" cy="5277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hiller" panose="04020404031007020602" pitchFamily="82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id-ID" b="1" dirty="0">
              <a:solidFill>
                <a:schemeClr val="tx1"/>
              </a:solidFill>
              <a:latin typeface="Chiller" panose="04020404031007020602" pitchFamily="82" charset="0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918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" grpId="0" animBg="1"/>
      <p:bldP spid="882" grpId="0" animBg="1"/>
      <p:bldP spid="884" grpId="0" animBg="1"/>
      <p:bldP spid="886" grpId="0" animBg="1"/>
      <p:bldP spid="888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5"/>
          <p:cNvGrpSpPr/>
          <p:nvPr/>
        </p:nvGrpSpPr>
        <p:grpSpPr>
          <a:xfrm>
            <a:off x="1039425" y="1168000"/>
            <a:ext cx="7068725" cy="3407575"/>
            <a:chOff x="1039425" y="1168000"/>
            <a:chExt cx="7068725" cy="3407575"/>
          </a:xfrm>
        </p:grpSpPr>
        <p:sp>
          <p:nvSpPr>
            <p:cNvPr id="1145" name="Google Shape;1145;p45"/>
            <p:cNvSpPr/>
            <p:nvPr/>
          </p:nvSpPr>
          <p:spPr>
            <a:xfrm>
              <a:off x="1039425" y="1168000"/>
              <a:ext cx="3536150" cy="3407575"/>
            </a:xfrm>
            <a:custGeom>
              <a:avLst/>
              <a:gdLst/>
              <a:ahLst/>
              <a:cxnLst/>
              <a:rect l="l" t="t" r="r" b="b"/>
              <a:pathLst>
                <a:path w="141446" h="136303" extrusionOk="0">
                  <a:moveTo>
                    <a:pt x="0" y="0"/>
                  </a:moveTo>
                  <a:lnTo>
                    <a:pt x="0" y="136303"/>
                  </a:lnTo>
                  <a:lnTo>
                    <a:pt x="141446" y="13630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46" name="Google Shape;1146;p45"/>
            <p:cNvSpPr/>
            <p:nvPr/>
          </p:nvSpPr>
          <p:spPr>
            <a:xfrm flipH="1">
              <a:off x="4572000" y="1168000"/>
              <a:ext cx="3536150" cy="3407575"/>
            </a:xfrm>
            <a:custGeom>
              <a:avLst/>
              <a:gdLst/>
              <a:ahLst/>
              <a:cxnLst/>
              <a:rect l="l" t="t" r="r" b="b"/>
              <a:pathLst>
                <a:path w="141446" h="136303" extrusionOk="0">
                  <a:moveTo>
                    <a:pt x="0" y="0"/>
                  </a:moveTo>
                  <a:lnTo>
                    <a:pt x="0" y="136303"/>
                  </a:lnTo>
                  <a:lnTo>
                    <a:pt x="141446" y="13630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1147" name="Google Shape;1147;p45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5"/>
          <p:cNvSpPr/>
          <p:nvPr/>
        </p:nvSpPr>
        <p:spPr>
          <a:xfrm>
            <a:off x="613991" y="514950"/>
            <a:ext cx="7915800" cy="62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5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>
                <a:latin typeface="Chiller" panose="04020404031007020602" pitchFamily="82" charset="0"/>
              </a:rPr>
              <a:t>Perbedaan Bentuk Tulang</a:t>
            </a:r>
            <a:endParaRPr sz="3600" b="1" dirty="0">
              <a:latin typeface="Chiller" panose="040204040310070206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21023-718E-302B-141E-2972F855A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73" y="1288950"/>
            <a:ext cx="6891454" cy="3204991"/>
          </a:xfrm>
          <a:prstGeom prst="rect">
            <a:avLst/>
          </a:prstGeom>
        </p:spPr>
      </p:pic>
      <p:sp>
        <p:nvSpPr>
          <p:cNvPr id="6" name="Action Button: Go Home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4EB355C-EAE2-D44F-AD0A-0D3A7EE94FBD}"/>
              </a:ext>
            </a:extLst>
          </p:cNvPr>
          <p:cNvSpPr/>
          <p:nvPr/>
        </p:nvSpPr>
        <p:spPr>
          <a:xfrm>
            <a:off x="8027381" y="653509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Go Back or Previous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3378814-6871-43A2-17E0-6A6DD0A83526}"/>
              </a:ext>
            </a:extLst>
          </p:cNvPr>
          <p:cNvSpPr/>
          <p:nvPr/>
        </p:nvSpPr>
        <p:spPr>
          <a:xfrm>
            <a:off x="7315008" y="653509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231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9"/>
          <p:cNvSpPr txBox="1">
            <a:spLocks noGrp="1"/>
          </p:cNvSpPr>
          <p:nvPr>
            <p:ph type="subTitle" idx="1"/>
          </p:nvPr>
        </p:nvSpPr>
        <p:spPr>
          <a:xfrm>
            <a:off x="3769799" y="2744587"/>
            <a:ext cx="5041575" cy="1373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 algn="just"/>
            <a:r>
              <a:rPr lang="nb-NO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 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atau yang disebut dengan </a:t>
            </a:r>
            <a:r>
              <a:rPr lang="nb-NO" sz="20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proses pembentukan tulang</a:t>
            </a:r>
            <a:r>
              <a:rPr lang="id-ID" sz="20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nb-NO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 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</a:t>
            </a:r>
            <a:r>
              <a:rPr lang="nb-NO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roses dimana sel-sel mesenkim dan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kartilago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diubah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menjadi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selama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perkembangan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77" name="Google Shape;777;p39"/>
          <p:cNvSpPr/>
          <p:nvPr/>
        </p:nvSpPr>
        <p:spPr>
          <a:xfrm>
            <a:off x="3898950" y="1498050"/>
            <a:ext cx="4402800" cy="1132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3975300" y="1574549"/>
            <a:ext cx="4250100" cy="978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80" name="Google Shape;780;p39"/>
          <p:cNvGrpSpPr/>
          <p:nvPr/>
        </p:nvGrpSpPr>
        <p:grpSpPr>
          <a:xfrm>
            <a:off x="823188" y="1273750"/>
            <a:ext cx="2595350" cy="2595994"/>
            <a:chOff x="-2361085" y="278543"/>
            <a:chExt cx="2628469" cy="2628855"/>
          </a:xfrm>
        </p:grpSpPr>
        <p:sp>
          <p:nvSpPr>
            <p:cNvPr id="781" name="Google Shape;781;p39"/>
            <p:cNvSpPr/>
            <p:nvPr/>
          </p:nvSpPr>
          <p:spPr>
            <a:xfrm>
              <a:off x="-2361085" y="278543"/>
              <a:ext cx="2628469" cy="2628855"/>
            </a:xfrm>
            <a:custGeom>
              <a:avLst/>
              <a:gdLst/>
              <a:ahLst/>
              <a:cxnLst/>
              <a:rect l="l" t="t" r="r" b="b"/>
              <a:pathLst>
                <a:path w="20426" h="20429" extrusionOk="0">
                  <a:moveTo>
                    <a:pt x="10211" y="480"/>
                  </a:moveTo>
                  <a:cubicBezTo>
                    <a:pt x="15590" y="480"/>
                    <a:pt x="19946" y="4839"/>
                    <a:pt x="19946" y="10215"/>
                  </a:cubicBezTo>
                  <a:cubicBezTo>
                    <a:pt x="19946" y="14551"/>
                    <a:pt x="17112" y="18222"/>
                    <a:pt x="13197" y="19481"/>
                  </a:cubicBezTo>
                  <a:cubicBezTo>
                    <a:pt x="12988" y="19550"/>
                    <a:pt x="12779" y="19607"/>
                    <a:pt x="12566" y="19660"/>
                  </a:cubicBezTo>
                  <a:cubicBezTo>
                    <a:pt x="12258" y="19736"/>
                    <a:pt x="11942" y="19801"/>
                    <a:pt x="11622" y="19847"/>
                  </a:cubicBezTo>
                  <a:cubicBezTo>
                    <a:pt x="11292" y="19896"/>
                    <a:pt x="10953" y="19926"/>
                    <a:pt x="10611" y="19938"/>
                  </a:cubicBezTo>
                  <a:cubicBezTo>
                    <a:pt x="10481" y="19945"/>
                    <a:pt x="10348" y="19949"/>
                    <a:pt x="10211" y="19949"/>
                  </a:cubicBezTo>
                  <a:cubicBezTo>
                    <a:pt x="9876" y="19949"/>
                    <a:pt x="9542" y="19930"/>
                    <a:pt x="9214" y="19896"/>
                  </a:cubicBezTo>
                  <a:cubicBezTo>
                    <a:pt x="9127" y="19888"/>
                    <a:pt x="9039" y="19877"/>
                    <a:pt x="8956" y="19869"/>
                  </a:cubicBezTo>
                  <a:cubicBezTo>
                    <a:pt x="8739" y="19839"/>
                    <a:pt x="8530" y="19805"/>
                    <a:pt x="8317" y="19763"/>
                  </a:cubicBezTo>
                  <a:cubicBezTo>
                    <a:pt x="3851" y="18880"/>
                    <a:pt x="480" y="14943"/>
                    <a:pt x="480" y="10215"/>
                  </a:cubicBezTo>
                  <a:cubicBezTo>
                    <a:pt x="480" y="4839"/>
                    <a:pt x="4836" y="480"/>
                    <a:pt x="10211" y="480"/>
                  </a:cubicBezTo>
                  <a:close/>
                  <a:moveTo>
                    <a:pt x="10211" y="0"/>
                  </a:moveTo>
                  <a:cubicBezTo>
                    <a:pt x="4573" y="0"/>
                    <a:pt x="1" y="4573"/>
                    <a:pt x="1" y="10215"/>
                  </a:cubicBezTo>
                  <a:cubicBezTo>
                    <a:pt x="1" y="15856"/>
                    <a:pt x="4573" y="20429"/>
                    <a:pt x="10211" y="20429"/>
                  </a:cubicBezTo>
                  <a:cubicBezTo>
                    <a:pt x="15853" y="20429"/>
                    <a:pt x="20425" y="15856"/>
                    <a:pt x="20425" y="10215"/>
                  </a:cubicBezTo>
                  <a:cubicBezTo>
                    <a:pt x="20425" y="4573"/>
                    <a:pt x="15853" y="0"/>
                    <a:pt x="1021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-2299318" y="340182"/>
              <a:ext cx="2504934" cy="2481513"/>
            </a:xfrm>
            <a:custGeom>
              <a:avLst/>
              <a:gdLst/>
              <a:ahLst/>
              <a:cxnLst/>
              <a:rect l="l" t="t" r="r" b="b"/>
              <a:pathLst>
                <a:path w="19466" h="19284" extrusionOk="0">
                  <a:moveTo>
                    <a:pt x="9731" y="1"/>
                  </a:moveTo>
                  <a:cubicBezTo>
                    <a:pt x="4356" y="1"/>
                    <a:pt x="0" y="4360"/>
                    <a:pt x="0" y="9736"/>
                  </a:cubicBezTo>
                  <a:cubicBezTo>
                    <a:pt x="0" y="14464"/>
                    <a:pt x="3371" y="18401"/>
                    <a:pt x="7837" y="19284"/>
                  </a:cubicBezTo>
                  <a:cubicBezTo>
                    <a:pt x="7841" y="19166"/>
                    <a:pt x="7841" y="19086"/>
                    <a:pt x="7837" y="19010"/>
                  </a:cubicBezTo>
                  <a:cubicBezTo>
                    <a:pt x="7833" y="18862"/>
                    <a:pt x="7829" y="18725"/>
                    <a:pt x="7856" y="18417"/>
                  </a:cubicBezTo>
                  <a:cubicBezTo>
                    <a:pt x="7871" y="18283"/>
                    <a:pt x="7742" y="18036"/>
                    <a:pt x="7635" y="17835"/>
                  </a:cubicBezTo>
                  <a:cubicBezTo>
                    <a:pt x="7589" y="17747"/>
                    <a:pt x="7544" y="17660"/>
                    <a:pt x="7502" y="17568"/>
                  </a:cubicBezTo>
                  <a:cubicBezTo>
                    <a:pt x="7213" y="16944"/>
                    <a:pt x="7148" y="16416"/>
                    <a:pt x="7312" y="15944"/>
                  </a:cubicBezTo>
                  <a:cubicBezTo>
                    <a:pt x="7300" y="15917"/>
                    <a:pt x="7293" y="15894"/>
                    <a:pt x="7281" y="15868"/>
                  </a:cubicBezTo>
                  <a:cubicBezTo>
                    <a:pt x="7205" y="15792"/>
                    <a:pt x="7156" y="15716"/>
                    <a:pt x="7122" y="15662"/>
                  </a:cubicBezTo>
                  <a:lnTo>
                    <a:pt x="7106" y="15636"/>
                  </a:lnTo>
                  <a:cubicBezTo>
                    <a:pt x="7076" y="15590"/>
                    <a:pt x="7030" y="15548"/>
                    <a:pt x="6981" y="15522"/>
                  </a:cubicBezTo>
                  <a:cubicBezTo>
                    <a:pt x="6969" y="15514"/>
                    <a:pt x="6958" y="15510"/>
                    <a:pt x="6947" y="15503"/>
                  </a:cubicBezTo>
                  <a:cubicBezTo>
                    <a:pt x="6867" y="15465"/>
                    <a:pt x="6734" y="15392"/>
                    <a:pt x="6612" y="15263"/>
                  </a:cubicBezTo>
                  <a:cubicBezTo>
                    <a:pt x="6509" y="15149"/>
                    <a:pt x="6441" y="15016"/>
                    <a:pt x="6406" y="14875"/>
                  </a:cubicBezTo>
                  <a:cubicBezTo>
                    <a:pt x="6266" y="14711"/>
                    <a:pt x="6167" y="14529"/>
                    <a:pt x="6083" y="14373"/>
                  </a:cubicBezTo>
                  <a:cubicBezTo>
                    <a:pt x="6049" y="14304"/>
                    <a:pt x="6011" y="14240"/>
                    <a:pt x="5980" y="14190"/>
                  </a:cubicBezTo>
                  <a:cubicBezTo>
                    <a:pt x="5821" y="13943"/>
                    <a:pt x="5649" y="13692"/>
                    <a:pt x="5478" y="13452"/>
                  </a:cubicBezTo>
                  <a:cubicBezTo>
                    <a:pt x="5421" y="13372"/>
                    <a:pt x="5364" y="13285"/>
                    <a:pt x="5303" y="13186"/>
                  </a:cubicBezTo>
                  <a:cubicBezTo>
                    <a:pt x="5208" y="13041"/>
                    <a:pt x="5018" y="12745"/>
                    <a:pt x="4911" y="12665"/>
                  </a:cubicBezTo>
                  <a:lnTo>
                    <a:pt x="4904" y="12665"/>
                  </a:lnTo>
                  <a:cubicBezTo>
                    <a:pt x="4805" y="12642"/>
                    <a:pt x="4615" y="12600"/>
                    <a:pt x="4443" y="12444"/>
                  </a:cubicBezTo>
                  <a:cubicBezTo>
                    <a:pt x="4189" y="12216"/>
                    <a:pt x="4109" y="11858"/>
                    <a:pt x="4211" y="11539"/>
                  </a:cubicBezTo>
                  <a:cubicBezTo>
                    <a:pt x="4185" y="11440"/>
                    <a:pt x="4173" y="11337"/>
                    <a:pt x="4177" y="11234"/>
                  </a:cubicBezTo>
                  <a:cubicBezTo>
                    <a:pt x="4185" y="11086"/>
                    <a:pt x="4219" y="10964"/>
                    <a:pt x="4246" y="10873"/>
                  </a:cubicBezTo>
                  <a:cubicBezTo>
                    <a:pt x="4253" y="10850"/>
                    <a:pt x="4265" y="10820"/>
                    <a:pt x="4265" y="10808"/>
                  </a:cubicBezTo>
                  <a:cubicBezTo>
                    <a:pt x="4268" y="10785"/>
                    <a:pt x="4249" y="10698"/>
                    <a:pt x="4242" y="10641"/>
                  </a:cubicBezTo>
                  <a:cubicBezTo>
                    <a:pt x="4234" y="10603"/>
                    <a:pt x="4227" y="10561"/>
                    <a:pt x="4219" y="10523"/>
                  </a:cubicBezTo>
                  <a:cubicBezTo>
                    <a:pt x="4204" y="10428"/>
                    <a:pt x="4192" y="10337"/>
                    <a:pt x="4181" y="10245"/>
                  </a:cubicBezTo>
                  <a:cubicBezTo>
                    <a:pt x="4139" y="9952"/>
                    <a:pt x="4112" y="9777"/>
                    <a:pt x="4014" y="9610"/>
                  </a:cubicBezTo>
                  <a:cubicBezTo>
                    <a:pt x="3957" y="9519"/>
                    <a:pt x="3842" y="9325"/>
                    <a:pt x="3854" y="9062"/>
                  </a:cubicBezTo>
                  <a:cubicBezTo>
                    <a:pt x="3854" y="9028"/>
                    <a:pt x="3858" y="8998"/>
                    <a:pt x="3865" y="8967"/>
                  </a:cubicBezTo>
                  <a:cubicBezTo>
                    <a:pt x="3850" y="8883"/>
                    <a:pt x="3846" y="8788"/>
                    <a:pt x="3854" y="8686"/>
                  </a:cubicBezTo>
                  <a:cubicBezTo>
                    <a:pt x="3869" y="8499"/>
                    <a:pt x="3846" y="8404"/>
                    <a:pt x="3740" y="8260"/>
                  </a:cubicBezTo>
                  <a:cubicBezTo>
                    <a:pt x="3588" y="8058"/>
                    <a:pt x="3413" y="7780"/>
                    <a:pt x="3416" y="7415"/>
                  </a:cubicBezTo>
                  <a:cubicBezTo>
                    <a:pt x="3416" y="7210"/>
                    <a:pt x="3481" y="7016"/>
                    <a:pt x="3599" y="6863"/>
                  </a:cubicBezTo>
                  <a:cubicBezTo>
                    <a:pt x="3751" y="6662"/>
                    <a:pt x="3987" y="6548"/>
                    <a:pt x="4246" y="6548"/>
                  </a:cubicBezTo>
                  <a:cubicBezTo>
                    <a:pt x="4527" y="6548"/>
                    <a:pt x="4774" y="6681"/>
                    <a:pt x="4900" y="6761"/>
                  </a:cubicBezTo>
                  <a:cubicBezTo>
                    <a:pt x="5094" y="6886"/>
                    <a:pt x="5254" y="7061"/>
                    <a:pt x="5398" y="7301"/>
                  </a:cubicBezTo>
                  <a:cubicBezTo>
                    <a:pt x="5410" y="7324"/>
                    <a:pt x="5425" y="7347"/>
                    <a:pt x="5436" y="7369"/>
                  </a:cubicBezTo>
                  <a:cubicBezTo>
                    <a:pt x="5452" y="7396"/>
                    <a:pt x="5474" y="7434"/>
                    <a:pt x="5486" y="7449"/>
                  </a:cubicBezTo>
                  <a:cubicBezTo>
                    <a:pt x="5501" y="7468"/>
                    <a:pt x="5558" y="7514"/>
                    <a:pt x="5604" y="7544"/>
                  </a:cubicBezTo>
                  <a:cubicBezTo>
                    <a:pt x="5638" y="7571"/>
                    <a:pt x="5672" y="7598"/>
                    <a:pt x="5706" y="7628"/>
                  </a:cubicBezTo>
                  <a:cubicBezTo>
                    <a:pt x="5969" y="7841"/>
                    <a:pt x="6121" y="8077"/>
                    <a:pt x="6171" y="8347"/>
                  </a:cubicBezTo>
                  <a:cubicBezTo>
                    <a:pt x="6190" y="8450"/>
                    <a:pt x="6190" y="8549"/>
                    <a:pt x="6178" y="8648"/>
                  </a:cubicBezTo>
                  <a:cubicBezTo>
                    <a:pt x="6205" y="8720"/>
                    <a:pt x="6224" y="8796"/>
                    <a:pt x="6235" y="8876"/>
                  </a:cubicBezTo>
                  <a:cubicBezTo>
                    <a:pt x="6262" y="9051"/>
                    <a:pt x="6239" y="9195"/>
                    <a:pt x="6220" y="9306"/>
                  </a:cubicBezTo>
                  <a:cubicBezTo>
                    <a:pt x="6216" y="9329"/>
                    <a:pt x="6212" y="9355"/>
                    <a:pt x="6212" y="9382"/>
                  </a:cubicBezTo>
                  <a:cubicBezTo>
                    <a:pt x="6205" y="9458"/>
                    <a:pt x="6224" y="9580"/>
                    <a:pt x="6243" y="9678"/>
                  </a:cubicBezTo>
                  <a:cubicBezTo>
                    <a:pt x="6254" y="9739"/>
                    <a:pt x="6269" y="9804"/>
                    <a:pt x="6285" y="9869"/>
                  </a:cubicBezTo>
                  <a:cubicBezTo>
                    <a:pt x="6304" y="9956"/>
                    <a:pt x="6323" y="10044"/>
                    <a:pt x="6342" y="10139"/>
                  </a:cubicBezTo>
                  <a:cubicBezTo>
                    <a:pt x="6349" y="10184"/>
                    <a:pt x="6368" y="10299"/>
                    <a:pt x="6384" y="10329"/>
                  </a:cubicBezTo>
                  <a:cubicBezTo>
                    <a:pt x="6391" y="10340"/>
                    <a:pt x="6410" y="10367"/>
                    <a:pt x="6429" y="10390"/>
                  </a:cubicBezTo>
                  <a:cubicBezTo>
                    <a:pt x="6505" y="10481"/>
                    <a:pt x="6616" y="10622"/>
                    <a:pt x="6680" y="10816"/>
                  </a:cubicBezTo>
                  <a:cubicBezTo>
                    <a:pt x="6749" y="11025"/>
                    <a:pt x="6749" y="11242"/>
                    <a:pt x="6692" y="11440"/>
                  </a:cubicBezTo>
                  <a:cubicBezTo>
                    <a:pt x="6699" y="11459"/>
                    <a:pt x="6703" y="11478"/>
                    <a:pt x="6707" y="11493"/>
                  </a:cubicBezTo>
                  <a:lnTo>
                    <a:pt x="7278" y="12239"/>
                  </a:lnTo>
                  <a:cubicBezTo>
                    <a:pt x="7281" y="12079"/>
                    <a:pt x="7270" y="11900"/>
                    <a:pt x="7258" y="11725"/>
                  </a:cubicBezTo>
                  <a:cubicBezTo>
                    <a:pt x="7251" y="11634"/>
                    <a:pt x="7247" y="11543"/>
                    <a:pt x="7243" y="11451"/>
                  </a:cubicBezTo>
                  <a:cubicBezTo>
                    <a:pt x="7220" y="10995"/>
                    <a:pt x="7186" y="10534"/>
                    <a:pt x="7137" y="10078"/>
                  </a:cubicBezTo>
                  <a:cubicBezTo>
                    <a:pt x="7125" y="9990"/>
                    <a:pt x="7099" y="9717"/>
                    <a:pt x="7004" y="9633"/>
                  </a:cubicBezTo>
                  <a:lnTo>
                    <a:pt x="6992" y="9621"/>
                  </a:lnTo>
                  <a:cubicBezTo>
                    <a:pt x="6939" y="9576"/>
                    <a:pt x="6840" y="9488"/>
                    <a:pt x="6764" y="9348"/>
                  </a:cubicBezTo>
                  <a:cubicBezTo>
                    <a:pt x="6684" y="9199"/>
                    <a:pt x="6654" y="9028"/>
                    <a:pt x="6665" y="8838"/>
                  </a:cubicBezTo>
                  <a:cubicBezTo>
                    <a:pt x="6676" y="8727"/>
                    <a:pt x="6695" y="8621"/>
                    <a:pt x="6730" y="8522"/>
                  </a:cubicBezTo>
                  <a:cubicBezTo>
                    <a:pt x="6680" y="8389"/>
                    <a:pt x="6657" y="8244"/>
                    <a:pt x="6665" y="8096"/>
                  </a:cubicBezTo>
                  <a:cubicBezTo>
                    <a:pt x="6688" y="7780"/>
                    <a:pt x="6848" y="7541"/>
                    <a:pt x="6962" y="7388"/>
                  </a:cubicBezTo>
                  <a:cubicBezTo>
                    <a:pt x="6985" y="7362"/>
                    <a:pt x="7007" y="7335"/>
                    <a:pt x="7026" y="7305"/>
                  </a:cubicBezTo>
                  <a:cubicBezTo>
                    <a:pt x="7064" y="7263"/>
                    <a:pt x="7110" y="7202"/>
                    <a:pt x="7122" y="7179"/>
                  </a:cubicBezTo>
                  <a:cubicBezTo>
                    <a:pt x="7141" y="7141"/>
                    <a:pt x="7148" y="7019"/>
                    <a:pt x="7152" y="6970"/>
                  </a:cubicBezTo>
                  <a:cubicBezTo>
                    <a:pt x="7182" y="6643"/>
                    <a:pt x="7198" y="6308"/>
                    <a:pt x="7213" y="5985"/>
                  </a:cubicBezTo>
                  <a:cubicBezTo>
                    <a:pt x="7217" y="5958"/>
                    <a:pt x="7217" y="5924"/>
                    <a:pt x="7217" y="5901"/>
                  </a:cubicBezTo>
                  <a:cubicBezTo>
                    <a:pt x="7213" y="5890"/>
                    <a:pt x="7205" y="5878"/>
                    <a:pt x="7201" y="5871"/>
                  </a:cubicBezTo>
                  <a:cubicBezTo>
                    <a:pt x="7137" y="5749"/>
                    <a:pt x="7034" y="5547"/>
                    <a:pt x="7053" y="5273"/>
                  </a:cubicBezTo>
                  <a:cubicBezTo>
                    <a:pt x="7064" y="5144"/>
                    <a:pt x="7103" y="5018"/>
                    <a:pt x="7167" y="4908"/>
                  </a:cubicBezTo>
                  <a:cubicBezTo>
                    <a:pt x="7179" y="4813"/>
                    <a:pt x="7201" y="4722"/>
                    <a:pt x="7239" y="4627"/>
                  </a:cubicBezTo>
                  <a:cubicBezTo>
                    <a:pt x="7285" y="4528"/>
                    <a:pt x="7338" y="4448"/>
                    <a:pt x="7376" y="4398"/>
                  </a:cubicBezTo>
                  <a:cubicBezTo>
                    <a:pt x="7380" y="4395"/>
                    <a:pt x="7384" y="4387"/>
                    <a:pt x="7388" y="4383"/>
                  </a:cubicBezTo>
                  <a:cubicBezTo>
                    <a:pt x="7388" y="4372"/>
                    <a:pt x="7392" y="4353"/>
                    <a:pt x="7399" y="4322"/>
                  </a:cubicBezTo>
                  <a:cubicBezTo>
                    <a:pt x="7433" y="4075"/>
                    <a:pt x="7445" y="3828"/>
                    <a:pt x="7430" y="3580"/>
                  </a:cubicBezTo>
                  <a:lnTo>
                    <a:pt x="7430" y="3569"/>
                  </a:lnTo>
                  <a:cubicBezTo>
                    <a:pt x="7422" y="3482"/>
                    <a:pt x="7414" y="3348"/>
                    <a:pt x="7456" y="3192"/>
                  </a:cubicBezTo>
                  <a:cubicBezTo>
                    <a:pt x="7464" y="3170"/>
                    <a:pt x="7472" y="3147"/>
                    <a:pt x="7475" y="3124"/>
                  </a:cubicBezTo>
                  <a:cubicBezTo>
                    <a:pt x="7472" y="3052"/>
                    <a:pt x="7475" y="2979"/>
                    <a:pt x="7487" y="2900"/>
                  </a:cubicBezTo>
                  <a:cubicBezTo>
                    <a:pt x="7513" y="2717"/>
                    <a:pt x="7589" y="2580"/>
                    <a:pt x="7639" y="2496"/>
                  </a:cubicBezTo>
                  <a:cubicBezTo>
                    <a:pt x="7639" y="2466"/>
                    <a:pt x="7639" y="2432"/>
                    <a:pt x="7635" y="2401"/>
                  </a:cubicBezTo>
                  <a:cubicBezTo>
                    <a:pt x="7631" y="2249"/>
                    <a:pt x="7627" y="2063"/>
                    <a:pt x="7685" y="1869"/>
                  </a:cubicBezTo>
                  <a:cubicBezTo>
                    <a:pt x="7787" y="1515"/>
                    <a:pt x="8065" y="1275"/>
                    <a:pt x="8430" y="1230"/>
                  </a:cubicBezTo>
                  <a:cubicBezTo>
                    <a:pt x="8472" y="1222"/>
                    <a:pt x="8514" y="1222"/>
                    <a:pt x="8559" y="1222"/>
                  </a:cubicBezTo>
                  <a:cubicBezTo>
                    <a:pt x="8856" y="1222"/>
                    <a:pt x="9134" y="1347"/>
                    <a:pt x="9324" y="1572"/>
                  </a:cubicBezTo>
                  <a:cubicBezTo>
                    <a:pt x="9663" y="1971"/>
                    <a:pt x="9537" y="2424"/>
                    <a:pt x="9472" y="2645"/>
                  </a:cubicBezTo>
                  <a:cubicBezTo>
                    <a:pt x="9469" y="2671"/>
                    <a:pt x="9457" y="2706"/>
                    <a:pt x="9453" y="2728"/>
                  </a:cubicBezTo>
                  <a:cubicBezTo>
                    <a:pt x="9453" y="2744"/>
                    <a:pt x="9457" y="2766"/>
                    <a:pt x="9465" y="2782"/>
                  </a:cubicBezTo>
                  <a:cubicBezTo>
                    <a:pt x="9480" y="2869"/>
                    <a:pt x="9511" y="3006"/>
                    <a:pt x="9499" y="3170"/>
                  </a:cubicBezTo>
                  <a:cubicBezTo>
                    <a:pt x="9518" y="3211"/>
                    <a:pt x="9530" y="3253"/>
                    <a:pt x="9541" y="3299"/>
                  </a:cubicBezTo>
                  <a:cubicBezTo>
                    <a:pt x="9594" y="3539"/>
                    <a:pt x="9537" y="3778"/>
                    <a:pt x="9374" y="4014"/>
                  </a:cubicBezTo>
                  <a:cubicBezTo>
                    <a:pt x="9358" y="4159"/>
                    <a:pt x="9347" y="4288"/>
                    <a:pt x="9332" y="4440"/>
                  </a:cubicBezTo>
                  <a:cubicBezTo>
                    <a:pt x="9332" y="4452"/>
                    <a:pt x="9332" y="4471"/>
                    <a:pt x="9328" y="4490"/>
                  </a:cubicBezTo>
                  <a:cubicBezTo>
                    <a:pt x="9332" y="4493"/>
                    <a:pt x="9336" y="4501"/>
                    <a:pt x="9339" y="4505"/>
                  </a:cubicBezTo>
                  <a:cubicBezTo>
                    <a:pt x="9355" y="4539"/>
                    <a:pt x="9374" y="4581"/>
                    <a:pt x="9396" y="4627"/>
                  </a:cubicBezTo>
                  <a:cubicBezTo>
                    <a:pt x="9408" y="4570"/>
                    <a:pt x="9427" y="4512"/>
                    <a:pt x="9450" y="4459"/>
                  </a:cubicBezTo>
                  <a:cubicBezTo>
                    <a:pt x="9446" y="4360"/>
                    <a:pt x="9453" y="4258"/>
                    <a:pt x="9484" y="4159"/>
                  </a:cubicBezTo>
                  <a:cubicBezTo>
                    <a:pt x="9541" y="3980"/>
                    <a:pt x="9636" y="3862"/>
                    <a:pt x="9697" y="3786"/>
                  </a:cubicBezTo>
                  <a:cubicBezTo>
                    <a:pt x="9705" y="3778"/>
                    <a:pt x="9712" y="3767"/>
                    <a:pt x="9720" y="3759"/>
                  </a:cubicBezTo>
                  <a:cubicBezTo>
                    <a:pt x="9746" y="3721"/>
                    <a:pt x="9777" y="3596"/>
                    <a:pt x="9796" y="3516"/>
                  </a:cubicBezTo>
                  <a:cubicBezTo>
                    <a:pt x="9845" y="3318"/>
                    <a:pt x="9895" y="3113"/>
                    <a:pt x="9880" y="2957"/>
                  </a:cubicBezTo>
                  <a:lnTo>
                    <a:pt x="9876" y="2938"/>
                  </a:lnTo>
                  <a:cubicBezTo>
                    <a:pt x="9860" y="2778"/>
                    <a:pt x="9830" y="2477"/>
                    <a:pt x="9971" y="2211"/>
                  </a:cubicBezTo>
                  <a:cubicBezTo>
                    <a:pt x="9997" y="2006"/>
                    <a:pt x="10100" y="1815"/>
                    <a:pt x="10256" y="1686"/>
                  </a:cubicBezTo>
                  <a:lnTo>
                    <a:pt x="10294" y="1496"/>
                  </a:lnTo>
                  <a:cubicBezTo>
                    <a:pt x="10325" y="1347"/>
                    <a:pt x="10366" y="1119"/>
                    <a:pt x="10522" y="906"/>
                  </a:cubicBezTo>
                  <a:cubicBezTo>
                    <a:pt x="10705" y="663"/>
                    <a:pt x="10971" y="522"/>
                    <a:pt x="11260" y="522"/>
                  </a:cubicBezTo>
                  <a:cubicBezTo>
                    <a:pt x="11721" y="522"/>
                    <a:pt x="12124" y="876"/>
                    <a:pt x="12208" y="1344"/>
                  </a:cubicBezTo>
                  <a:cubicBezTo>
                    <a:pt x="12223" y="1424"/>
                    <a:pt x="12227" y="1503"/>
                    <a:pt x="12223" y="1576"/>
                  </a:cubicBezTo>
                  <a:cubicBezTo>
                    <a:pt x="12413" y="1450"/>
                    <a:pt x="12592" y="1420"/>
                    <a:pt x="12710" y="1420"/>
                  </a:cubicBezTo>
                  <a:cubicBezTo>
                    <a:pt x="12938" y="1420"/>
                    <a:pt x="13151" y="1515"/>
                    <a:pt x="13307" y="1694"/>
                  </a:cubicBezTo>
                  <a:cubicBezTo>
                    <a:pt x="13539" y="1949"/>
                    <a:pt x="13611" y="2337"/>
                    <a:pt x="13585" y="2607"/>
                  </a:cubicBezTo>
                  <a:cubicBezTo>
                    <a:pt x="13577" y="2679"/>
                    <a:pt x="13566" y="2747"/>
                    <a:pt x="13558" y="2804"/>
                  </a:cubicBezTo>
                  <a:cubicBezTo>
                    <a:pt x="13547" y="2854"/>
                    <a:pt x="13535" y="2922"/>
                    <a:pt x="13535" y="2949"/>
                  </a:cubicBezTo>
                  <a:cubicBezTo>
                    <a:pt x="13539" y="2960"/>
                    <a:pt x="13543" y="2972"/>
                    <a:pt x="13547" y="2979"/>
                  </a:cubicBezTo>
                  <a:cubicBezTo>
                    <a:pt x="13566" y="3044"/>
                    <a:pt x="13596" y="3143"/>
                    <a:pt x="13604" y="3261"/>
                  </a:cubicBezTo>
                  <a:cubicBezTo>
                    <a:pt x="13615" y="3402"/>
                    <a:pt x="13596" y="3542"/>
                    <a:pt x="13547" y="3672"/>
                  </a:cubicBezTo>
                  <a:cubicBezTo>
                    <a:pt x="13562" y="3763"/>
                    <a:pt x="13558" y="3862"/>
                    <a:pt x="13539" y="3957"/>
                  </a:cubicBezTo>
                  <a:cubicBezTo>
                    <a:pt x="13505" y="4109"/>
                    <a:pt x="13444" y="4227"/>
                    <a:pt x="13402" y="4303"/>
                  </a:cubicBezTo>
                  <a:cubicBezTo>
                    <a:pt x="13395" y="4318"/>
                    <a:pt x="13387" y="4334"/>
                    <a:pt x="13379" y="4349"/>
                  </a:cubicBezTo>
                  <a:cubicBezTo>
                    <a:pt x="13368" y="4372"/>
                    <a:pt x="13356" y="4452"/>
                    <a:pt x="13349" y="4501"/>
                  </a:cubicBezTo>
                  <a:lnTo>
                    <a:pt x="13288" y="4851"/>
                  </a:lnTo>
                  <a:cubicBezTo>
                    <a:pt x="13296" y="4840"/>
                    <a:pt x="13303" y="4832"/>
                    <a:pt x="13311" y="4821"/>
                  </a:cubicBezTo>
                  <a:cubicBezTo>
                    <a:pt x="13318" y="4813"/>
                    <a:pt x="13322" y="4809"/>
                    <a:pt x="13330" y="4802"/>
                  </a:cubicBezTo>
                  <a:cubicBezTo>
                    <a:pt x="13337" y="4775"/>
                    <a:pt x="13353" y="4722"/>
                    <a:pt x="13364" y="4680"/>
                  </a:cubicBezTo>
                  <a:cubicBezTo>
                    <a:pt x="13398" y="4547"/>
                    <a:pt x="13444" y="4372"/>
                    <a:pt x="13554" y="4193"/>
                  </a:cubicBezTo>
                  <a:cubicBezTo>
                    <a:pt x="13706" y="3949"/>
                    <a:pt x="13969" y="3805"/>
                    <a:pt x="14254" y="3805"/>
                  </a:cubicBezTo>
                  <a:cubicBezTo>
                    <a:pt x="14444" y="3805"/>
                    <a:pt x="14635" y="3873"/>
                    <a:pt x="14787" y="3999"/>
                  </a:cubicBezTo>
                  <a:cubicBezTo>
                    <a:pt x="15262" y="4398"/>
                    <a:pt x="15114" y="4977"/>
                    <a:pt x="15045" y="5254"/>
                  </a:cubicBezTo>
                  <a:cubicBezTo>
                    <a:pt x="15034" y="5296"/>
                    <a:pt x="15019" y="5357"/>
                    <a:pt x="15015" y="5384"/>
                  </a:cubicBezTo>
                  <a:cubicBezTo>
                    <a:pt x="15015" y="5391"/>
                    <a:pt x="15015" y="5399"/>
                    <a:pt x="15015" y="5403"/>
                  </a:cubicBezTo>
                  <a:cubicBezTo>
                    <a:pt x="15023" y="5471"/>
                    <a:pt x="15026" y="5574"/>
                    <a:pt x="15007" y="5696"/>
                  </a:cubicBezTo>
                  <a:cubicBezTo>
                    <a:pt x="14996" y="5749"/>
                    <a:pt x="14981" y="5798"/>
                    <a:pt x="14966" y="5844"/>
                  </a:cubicBezTo>
                  <a:cubicBezTo>
                    <a:pt x="14966" y="5947"/>
                    <a:pt x="14950" y="6049"/>
                    <a:pt x="14912" y="6152"/>
                  </a:cubicBezTo>
                  <a:cubicBezTo>
                    <a:pt x="14870" y="6266"/>
                    <a:pt x="14806" y="6369"/>
                    <a:pt x="14718" y="6460"/>
                  </a:cubicBezTo>
                  <a:cubicBezTo>
                    <a:pt x="14718" y="6468"/>
                    <a:pt x="14703" y="6529"/>
                    <a:pt x="14696" y="6555"/>
                  </a:cubicBezTo>
                  <a:lnTo>
                    <a:pt x="14612" y="6894"/>
                  </a:lnTo>
                  <a:cubicBezTo>
                    <a:pt x="14597" y="6955"/>
                    <a:pt x="14578" y="7031"/>
                    <a:pt x="14574" y="7065"/>
                  </a:cubicBezTo>
                  <a:cubicBezTo>
                    <a:pt x="14574" y="7076"/>
                    <a:pt x="14574" y="7084"/>
                    <a:pt x="14574" y="7095"/>
                  </a:cubicBezTo>
                  <a:cubicBezTo>
                    <a:pt x="14574" y="7137"/>
                    <a:pt x="14574" y="7202"/>
                    <a:pt x="14566" y="7274"/>
                  </a:cubicBezTo>
                  <a:cubicBezTo>
                    <a:pt x="14578" y="7347"/>
                    <a:pt x="14581" y="7426"/>
                    <a:pt x="14574" y="7499"/>
                  </a:cubicBezTo>
                  <a:cubicBezTo>
                    <a:pt x="14562" y="7651"/>
                    <a:pt x="14509" y="7795"/>
                    <a:pt x="14422" y="7940"/>
                  </a:cubicBezTo>
                  <a:cubicBezTo>
                    <a:pt x="14365" y="8031"/>
                    <a:pt x="14304" y="8104"/>
                    <a:pt x="14258" y="8157"/>
                  </a:cubicBezTo>
                  <a:cubicBezTo>
                    <a:pt x="14247" y="8172"/>
                    <a:pt x="14228" y="8191"/>
                    <a:pt x="14216" y="8206"/>
                  </a:cubicBezTo>
                  <a:cubicBezTo>
                    <a:pt x="14209" y="8225"/>
                    <a:pt x="14197" y="8271"/>
                    <a:pt x="14190" y="8301"/>
                  </a:cubicBezTo>
                  <a:cubicBezTo>
                    <a:pt x="14182" y="8328"/>
                    <a:pt x="14174" y="8355"/>
                    <a:pt x="14167" y="8381"/>
                  </a:cubicBezTo>
                  <a:lnTo>
                    <a:pt x="13931" y="9184"/>
                  </a:lnTo>
                  <a:cubicBezTo>
                    <a:pt x="13916" y="9233"/>
                    <a:pt x="13893" y="9313"/>
                    <a:pt x="13893" y="9340"/>
                  </a:cubicBezTo>
                  <a:cubicBezTo>
                    <a:pt x="13893" y="9355"/>
                    <a:pt x="13897" y="9405"/>
                    <a:pt x="13900" y="9439"/>
                  </a:cubicBezTo>
                  <a:cubicBezTo>
                    <a:pt x="13908" y="9511"/>
                    <a:pt x="13919" y="9599"/>
                    <a:pt x="13919" y="9701"/>
                  </a:cubicBezTo>
                  <a:cubicBezTo>
                    <a:pt x="13919" y="9804"/>
                    <a:pt x="13904" y="9903"/>
                    <a:pt x="13878" y="9994"/>
                  </a:cubicBezTo>
                  <a:cubicBezTo>
                    <a:pt x="13904" y="10067"/>
                    <a:pt x="13919" y="10143"/>
                    <a:pt x="13923" y="10219"/>
                  </a:cubicBezTo>
                  <a:cubicBezTo>
                    <a:pt x="13946" y="10493"/>
                    <a:pt x="13851" y="10755"/>
                    <a:pt x="13668" y="10941"/>
                  </a:cubicBezTo>
                  <a:cubicBezTo>
                    <a:pt x="13615" y="10999"/>
                    <a:pt x="13562" y="11037"/>
                    <a:pt x="13520" y="11067"/>
                  </a:cubicBezTo>
                  <a:cubicBezTo>
                    <a:pt x="13406" y="11368"/>
                    <a:pt x="13277" y="11668"/>
                    <a:pt x="13155" y="11953"/>
                  </a:cubicBezTo>
                  <a:cubicBezTo>
                    <a:pt x="13064" y="12174"/>
                    <a:pt x="12965" y="12402"/>
                    <a:pt x="12877" y="12623"/>
                  </a:cubicBezTo>
                  <a:cubicBezTo>
                    <a:pt x="12866" y="12650"/>
                    <a:pt x="12854" y="12676"/>
                    <a:pt x="12843" y="12703"/>
                  </a:cubicBezTo>
                  <a:cubicBezTo>
                    <a:pt x="12824" y="12748"/>
                    <a:pt x="12793" y="12821"/>
                    <a:pt x="12782" y="12866"/>
                  </a:cubicBezTo>
                  <a:cubicBezTo>
                    <a:pt x="12782" y="12878"/>
                    <a:pt x="12786" y="12889"/>
                    <a:pt x="12790" y="12901"/>
                  </a:cubicBezTo>
                  <a:cubicBezTo>
                    <a:pt x="12812" y="12992"/>
                    <a:pt x="12847" y="13129"/>
                    <a:pt x="12843" y="13296"/>
                  </a:cubicBezTo>
                  <a:cubicBezTo>
                    <a:pt x="12831" y="13483"/>
                    <a:pt x="12774" y="13661"/>
                    <a:pt x="12672" y="13817"/>
                  </a:cubicBezTo>
                  <a:cubicBezTo>
                    <a:pt x="12634" y="13871"/>
                    <a:pt x="12596" y="13916"/>
                    <a:pt x="12569" y="13947"/>
                  </a:cubicBezTo>
                  <a:cubicBezTo>
                    <a:pt x="12554" y="14000"/>
                    <a:pt x="12531" y="14068"/>
                    <a:pt x="12493" y="14145"/>
                  </a:cubicBezTo>
                  <a:cubicBezTo>
                    <a:pt x="12493" y="14145"/>
                    <a:pt x="12493" y="14148"/>
                    <a:pt x="12493" y="14148"/>
                  </a:cubicBezTo>
                  <a:cubicBezTo>
                    <a:pt x="12493" y="14160"/>
                    <a:pt x="12497" y="14171"/>
                    <a:pt x="12501" y="14183"/>
                  </a:cubicBezTo>
                  <a:cubicBezTo>
                    <a:pt x="12573" y="14323"/>
                    <a:pt x="12603" y="14491"/>
                    <a:pt x="12584" y="14662"/>
                  </a:cubicBezTo>
                  <a:cubicBezTo>
                    <a:pt x="12573" y="14791"/>
                    <a:pt x="12535" y="14894"/>
                    <a:pt x="12508" y="14959"/>
                  </a:cubicBezTo>
                  <a:cubicBezTo>
                    <a:pt x="12504" y="14970"/>
                    <a:pt x="12501" y="14981"/>
                    <a:pt x="12497" y="14993"/>
                  </a:cubicBezTo>
                  <a:cubicBezTo>
                    <a:pt x="12493" y="15012"/>
                    <a:pt x="12493" y="15084"/>
                    <a:pt x="12493" y="15137"/>
                  </a:cubicBezTo>
                  <a:cubicBezTo>
                    <a:pt x="12497" y="15282"/>
                    <a:pt x="12501" y="15487"/>
                    <a:pt x="12424" y="15704"/>
                  </a:cubicBezTo>
                  <a:cubicBezTo>
                    <a:pt x="12417" y="15727"/>
                    <a:pt x="12409" y="15750"/>
                    <a:pt x="12398" y="15769"/>
                  </a:cubicBezTo>
                  <a:cubicBezTo>
                    <a:pt x="12489" y="15887"/>
                    <a:pt x="12554" y="16031"/>
                    <a:pt x="12577" y="16187"/>
                  </a:cubicBezTo>
                  <a:cubicBezTo>
                    <a:pt x="12615" y="16404"/>
                    <a:pt x="12577" y="16587"/>
                    <a:pt x="12550" y="16720"/>
                  </a:cubicBezTo>
                  <a:cubicBezTo>
                    <a:pt x="12542" y="16750"/>
                    <a:pt x="12539" y="16777"/>
                    <a:pt x="12535" y="16807"/>
                  </a:cubicBezTo>
                  <a:cubicBezTo>
                    <a:pt x="12527" y="16857"/>
                    <a:pt x="12535" y="16944"/>
                    <a:pt x="12542" y="17028"/>
                  </a:cubicBezTo>
                  <a:lnTo>
                    <a:pt x="12706" y="18976"/>
                  </a:lnTo>
                  <a:lnTo>
                    <a:pt x="12717" y="19002"/>
                  </a:lnTo>
                  <a:cubicBezTo>
                    <a:pt x="16632" y="17743"/>
                    <a:pt x="19466" y="14072"/>
                    <a:pt x="19466" y="9736"/>
                  </a:cubicBezTo>
                  <a:cubicBezTo>
                    <a:pt x="19466" y="4360"/>
                    <a:pt x="15110" y="1"/>
                    <a:pt x="973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-1860253" y="407225"/>
              <a:ext cx="1525016" cy="2428239"/>
            </a:xfrm>
            <a:custGeom>
              <a:avLst/>
              <a:gdLst/>
              <a:ahLst/>
              <a:cxnLst/>
              <a:rect l="l" t="t" r="r" b="b"/>
              <a:pathLst>
                <a:path w="11851" h="18870" extrusionOk="0">
                  <a:moveTo>
                    <a:pt x="7848" y="1"/>
                  </a:moveTo>
                  <a:cubicBezTo>
                    <a:pt x="7559" y="1"/>
                    <a:pt x="7293" y="142"/>
                    <a:pt x="7110" y="385"/>
                  </a:cubicBezTo>
                  <a:cubicBezTo>
                    <a:pt x="6954" y="598"/>
                    <a:pt x="6909" y="826"/>
                    <a:pt x="6882" y="975"/>
                  </a:cubicBezTo>
                  <a:lnTo>
                    <a:pt x="6844" y="1165"/>
                  </a:lnTo>
                  <a:cubicBezTo>
                    <a:pt x="6688" y="1294"/>
                    <a:pt x="6585" y="1485"/>
                    <a:pt x="6559" y="1690"/>
                  </a:cubicBezTo>
                  <a:cubicBezTo>
                    <a:pt x="6418" y="1956"/>
                    <a:pt x="6448" y="2257"/>
                    <a:pt x="6464" y="2417"/>
                  </a:cubicBezTo>
                  <a:lnTo>
                    <a:pt x="6468" y="2436"/>
                  </a:lnTo>
                  <a:cubicBezTo>
                    <a:pt x="6483" y="2592"/>
                    <a:pt x="6433" y="2797"/>
                    <a:pt x="6384" y="2995"/>
                  </a:cubicBezTo>
                  <a:cubicBezTo>
                    <a:pt x="6365" y="3075"/>
                    <a:pt x="6334" y="3200"/>
                    <a:pt x="6308" y="3238"/>
                  </a:cubicBezTo>
                  <a:cubicBezTo>
                    <a:pt x="6300" y="3246"/>
                    <a:pt x="6293" y="3257"/>
                    <a:pt x="6285" y="3265"/>
                  </a:cubicBezTo>
                  <a:cubicBezTo>
                    <a:pt x="6224" y="3341"/>
                    <a:pt x="6129" y="3463"/>
                    <a:pt x="6072" y="3638"/>
                  </a:cubicBezTo>
                  <a:cubicBezTo>
                    <a:pt x="6041" y="3737"/>
                    <a:pt x="6034" y="3839"/>
                    <a:pt x="6038" y="3938"/>
                  </a:cubicBezTo>
                  <a:cubicBezTo>
                    <a:pt x="6015" y="3991"/>
                    <a:pt x="5996" y="4049"/>
                    <a:pt x="5984" y="4106"/>
                  </a:cubicBezTo>
                  <a:cubicBezTo>
                    <a:pt x="5962" y="4060"/>
                    <a:pt x="5943" y="4018"/>
                    <a:pt x="5924" y="3984"/>
                  </a:cubicBezTo>
                  <a:cubicBezTo>
                    <a:pt x="5924" y="3980"/>
                    <a:pt x="5920" y="3972"/>
                    <a:pt x="5916" y="3969"/>
                  </a:cubicBezTo>
                  <a:cubicBezTo>
                    <a:pt x="5920" y="3950"/>
                    <a:pt x="5920" y="3931"/>
                    <a:pt x="5920" y="3919"/>
                  </a:cubicBezTo>
                  <a:cubicBezTo>
                    <a:pt x="5935" y="3767"/>
                    <a:pt x="5946" y="3638"/>
                    <a:pt x="5962" y="3493"/>
                  </a:cubicBezTo>
                  <a:cubicBezTo>
                    <a:pt x="6125" y="3257"/>
                    <a:pt x="6182" y="3018"/>
                    <a:pt x="6129" y="2778"/>
                  </a:cubicBezTo>
                  <a:cubicBezTo>
                    <a:pt x="6118" y="2732"/>
                    <a:pt x="6106" y="2690"/>
                    <a:pt x="6087" y="2649"/>
                  </a:cubicBezTo>
                  <a:cubicBezTo>
                    <a:pt x="6099" y="2485"/>
                    <a:pt x="6068" y="2348"/>
                    <a:pt x="6053" y="2261"/>
                  </a:cubicBezTo>
                  <a:cubicBezTo>
                    <a:pt x="6045" y="2245"/>
                    <a:pt x="6041" y="2223"/>
                    <a:pt x="6041" y="2207"/>
                  </a:cubicBezTo>
                  <a:cubicBezTo>
                    <a:pt x="6045" y="2185"/>
                    <a:pt x="6057" y="2150"/>
                    <a:pt x="6060" y="2124"/>
                  </a:cubicBezTo>
                  <a:cubicBezTo>
                    <a:pt x="6125" y="1903"/>
                    <a:pt x="6251" y="1450"/>
                    <a:pt x="5912" y="1051"/>
                  </a:cubicBezTo>
                  <a:cubicBezTo>
                    <a:pt x="5722" y="826"/>
                    <a:pt x="5444" y="701"/>
                    <a:pt x="5147" y="701"/>
                  </a:cubicBezTo>
                  <a:cubicBezTo>
                    <a:pt x="5102" y="701"/>
                    <a:pt x="5060" y="701"/>
                    <a:pt x="5018" y="709"/>
                  </a:cubicBezTo>
                  <a:cubicBezTo>
                    <a:pt x="4653" y="754"/>
                    <a:pt x="4375" y="994"/>
                    <a:pt x="4273" y="1348"/>
                  </a:cubicBezTo>
                  <a:cubicBezTo>
                    <a:pt x="4215" y="1542"/>
                    <a:pt x="4219" y="1728"/>
                    <a:pt x="4223" y="1880"/>
                  </a:cubicBezTo>
                  <a:cubicBezTo>
                    <a:pt x="4227" y="1911"/>
                    <a:pt x="4227" y="1945"/>
                    <a:pt x="4227" y="1975"/>
                  </a:cubicBezTo>
                  <a:cubicBezTo>
                    <a:pt x="4177" y="2059"/>
                    <a:pt x="4101" y="2196"/>
                    <a:pt x="4075" y="2379"/>
                  </a:cubicBezTo>
                  <a:cubicBezTo>
                    <a:pt x="4063" y="2458"/>
                    <a:pt x="4060" y="2531"/>
                    <a:pt x="4063" y="2603"/>
                  </a:cubicBezTo>
                  <a:cubicBezTo>
                    <a:pt x="4056" y="2626"/>
                    <a:pt x="4052" y="2649"/>
                    <a:pt x="4044" y="2671"/>
                  </a:cubicBezTo>
                  <a:cubicBezTo>
                    <a:pt x="4002" y="2827"/>
                    <a:pt x="4010" y="2961"/>
                    <a:pt x="4018" y="3048"/>
                  </a:cubicBezTo>
                  <a:lnTo>
                    <a:pt x="4018" y="3059"/>
                  </a:lnTo>
                  <a:cubicBezTo>
                    <a:pt x="4033" y="3307"/>
                    <a:pt x="4021" y="3554"/>
                    <a:pt x="3987" y="3801"/>
                  </a:cubicBezTo>
                  <a:cubicBezTo>
                    <a:pt x="3980" y="3832"/>
                    <a:pt x="3976" y="3851"/>
                    <a:pt x="3976" y="3862"/>
                  </a:cubicBezTo>
                  <a:cubicBezTo>
                    <a:pt x="3972" y="3866"/>
                    <a:pt x="3968" y="3874"/>
                    <a:pt x="3964" y="3877"/>
                  </a:cubicBezTo>
                  <a:cubicBezTo>
                    <a:pt x="3926" y="3927"/>
                    <a:pt x="3873" y="4007"/>
                    <a:pt x="3827" y="4106"/>
                  </a:cubicBezTo>
                  <a:cubicBezTo>
                    <a:pt x="3789" y="4201"/>
                    <a:pt x="3767" y="4292"/>
                    <a:pt x="3755" y="4387"/>
                  </a:cubicBezTo>
                  <a:cubicBezTo>
                    <a:pt x="3691" y="4497"/>
                    <a:pt x="3652" y="4623"/>
                    <a:pt x="3641" y="4752"/>
                  </a:cubicBezTo>
                  <a:cubicBezTo>
                    <a:pt x="3622" y="5026"/>
                    <a:pt x="3725" y="5228"/>
                    <a:pt x="3789" y="5350"/>
                  </a:cubicBezTo>
                  <a:cubicBezTo>
                    <a:pt x="3793" y="5357"/>
                    <a:pt x="3801" y="5369"/>
                    <a:pt x="3805" y="5380"/>
                  </a:cubicBezTo>
                  <a:cubicBezTo>
                    <a:pt x="3805" y="5403"/>
                    <a:pt x="3805" y="5437"/>
                    <a:pt x="3801" y="5464"/>
                  </a:cubicBezTo>
                  <a:cubicBezTo>
                    <a:pt x="3786" y="5787"/>
                    <a:pt x="3770" y="6122"/>
                    <a:pt x="3740" y="6449"/>
                  </a:cubicBezTo>
                  <a:cubicBezTo>
                    <a:pt x="3736" y="6498"/>
                    <a:pt x="3729" y="6620"/>
                    <a:pt x="3710" y="6658"/>
                  </a:cubicBezTo>
                  <a:cubicBezTo>
                    <a:pt x="3698" y="6681"/>
                    <a:pt x="3652" y="6742"/>
                    <a:pt x="3614" y="6784"/>
                  </a:cubicBezTo>
                  <a:cubicBezTo>
                    <a:pt x="3595" y="6814"/>
                    <a:pt x="3573" y="6841"/>
                    <a:pt x="3550" y="6867"/>
                  </a:cubicBezTo>
                  <a:cubicBezTo>
                    <a:pt x="3436" y="7020"/>
                    <a:pt x="3276" y="7259"/>
                    <a:pt x="3253" y="7575"/>
                  </a:cubicBezTo>
                  <a:cubicBezTo>
                    <a:pt x="3245" y="7723"/>
                    <a:pt x="3268" y="7868"/>
                    <a:pt x="3318" y="8001"/>
                  </a:cubicBezTo>
                  <a:cubicBezTo>
                    <a:pt x="3283" y="8100"/>
                    <a:pt x="3264" y="8206"/>
                    <a:pt x="3253" y="8317"/>
                  </a:cubicBezTo>
                  <a:cubicBezTo>
                    <a:pt x="3242" y="8507"/>
                    <a:pt x="3272" y="8678"/>
                    <a:pt x="3352" y="8827"/>
                  </a:cubicBezTo>
                  <a:cubicBezTo>
                    <a:pt x="3428" y="8967"/>
                    <a:pt x="3527" y="9055"/>
                    <a:pt x="3580" y="9100"/>
                  </a:cubicBezTo>
                  <a:lnTo>
                    <a:pt x="3592" y="9112"/>
                  </a:lnTo>
                  <a:cubicBezTo>
                    <a:pt x="3687" y="9196"/>
                    <a:pt x="3713" y="9469"/>
                    <a:pt x="3725" y="9557"/>
                  </a:cubicBezTo>
                  <a:cubicBezTo>
                    <a:pt x="3774" y="10013"/>
                    <a:pt x="3808" y="10474"/>
                    <a:pt x="3831" y="10930"/>
                  </a:cubicBezTo>
                  <a:cubicBezTo>
                    <a:pt x="3835" y="11022"/>
                    <a:pt x="3839" y="11113"/>
                    <a:pt x="3846" y="11204"/>
                  </a:cubicBezTo>
                  <a:cubicBezTo>
                    <a:pt x="3858" y="11379"/>
                    <a:pt x="3869" y="11558"/>
                    <a:pt x="3866" y="11718"/>
                  </a:cubicBezTo>
                  <a:lnTo>
                    <a:pt x="3295" y="10972"/>
                  </a:lnTo>
                  <a:cubicBezTo>
                    <a:pt x="3291" y="10957"/>
                    <a:pt x="3287" y="10938"/>
                    <a:pt x="3280" y="10919"/>
                  </a:cubicBezTo>
                  <a:cubicBezTo>
                    <a:pt x="3337" y="10721"/>
                    <a:pt x="3337" y="10504"/>
                    <a:pt x="3268" y="10295"/>
                  </a:cubicBezTo>
                  <a:cubicBezTo>
                    <a:pt x="3204" y="10101"/>
                    <a:pt x="3093" y="9960"/>
                    <a:pt x="3017" y="9869"/>
                  </a:cubicBezTo>
                  <a:cubicBezTo>
                    <a:pt x="2998" y="9846"/>
                    <a:pt x="2979" y="9819"/>
                    <a:pt x="2972" y="9808"/>
                  </a:cubicBezTo>
                  <a:cubicBezTo>
                    <a:pt x="2956" y="9778"/>
                    <a:pt x="2937" y="9663"/>
                    <a:pt x="2930" y="9618"/>
                  </a:cubicBezTo>
                  <a:cubicBezTo>
                    <a:pt x="2911" y="9523"/>
                    <a:pt x="2892" y="9435"/>
                    <a:pt x="2873" y="9348"/>
                  </a:cubicBezTo>
                  <a:cubicBezTo>
                    <a:pt x="2857" y="9283"/>
                    <a:pt x="2842" y="9218"/>
                    <a:pt x="2831" y="9157"/>
                  </a:cubicBezTo>
                  <a:cubicBezTo>
                    <a:pt x="2812" y="9059"/>
                    <a:pt x="2793" y="8937"/>
                    <a:pt x="2800" y="8861"/>
                  </a:cubicBezTo>
                  <a:cubicBezTo>
                    <a:pt x="2800" y="8834"/>
                    <a:pt x="2804" y="8808"/>
                    <a:pt x="2808" y="8785"/>
                  </a:cubicBezTo>
                  <a:cubicBezTo>
                    <a:pt x="2827" y="8674"/>
                    <a:pt x="2850" y="8530"/>
                    <a:pt x="2823" y="8355"/>
                  </a:cubicBezTo>
                  <a:cubicBezTo>
                    <a:pt x="2812" y="8275"/>
                    <a:pt x="2793" y="8199"/>
                    <a:pt x="2766" y="8127"/>
                  </a:cubicBezTo>
                  <a:cubicBezTo>
                    <a:pt x="2778" y="8028"/>
                    <a:pt x="2778" y="7929"/>
                    <a:pt x="2759" y="7826"/>
                  </a:cubicBezTo>
                  <a:cubicBezTo>
                    <a:pt x="2709" y="7556"/>
                    <a:pt x="2557" y="7320"/>
                    <a:pt x="2294" y="7107"/>
                  </a:cubicBezTo>
                  <a:cubicBezTo>
                    <a:pt x="2260" y="7077"/>
                    <a:pt x="2226" y="7050"/>
                    <a:pt x="2188" y="7023"/>
                  </a:cubicBezTo>
                  <a:cubicBezTo>
                    <a:pt x="2146" y="6993"/>
                    <a:pt x="2089" y="6947"/>
                    <a:pt x="2074" y="6928"/>
                  </a:cubicBezTo>
                  <a:cubicBezTo>
                    <a:pt x="2062" y="6913"/>
                    <a:pt x="2040" y="6875"/>
                    <a:pt x="2024" y="6848"/>
                  </a:cubicBezTo>
                  <a:cubicBezTo>
                    <a:pt x="2013" y="6826"/>
                    <a:pt x="1998" y="6803"/>
                    <a:pt x="1986" y="6780"/>
                  </a:cubicBezTo>
                  <a:cubicBezTo>
                    <a:pt x="1842" y="6540"/>
                    <a:pt x="1682" y="6365"/>
                    <a:pt x="1488" y="6240"/>
                  </a:cubicBezTo>
                  <a:cubicBezTo>
                    <a:pt x="1362" y="6160"/>
                    <a:pt x="1115" y="6027"/>
                    <a:pt x="834" y="6027"/>
                  </a:cubicBezTo>
                  <a:cubicBezTo>
                    <a:pt x="575" y="6027"/>
                    <a:pt x="339" y="6141"/>
                    <a:pt x="187" y="6342"/>
                  </a:cubicBezTo>
                  <a:cubicBezTo>
                    <a:pt x="69" y="6495"/>
                    <a:pt x="4" y="6689"/>
                    <a:pt x="4" y="6894"/>
                  </a:cubicBezTo>
                  <a:cubicBezTo>
                    <a:pt x="1" y="7259"/>
                    <a:pt x="176" y="7537"/>
                    <a:pt x="328" y="7739"/>
                  </a:cubicBezTo>
                  <a:cubicBezTo>
                    <a:pt x="434" y="7883"/>
                    <a:pt x="457" y="7978"/>
                    <a:pt x="442" y="8165"/>
                  </a:cubicBezTo>
                  <a:cubicBezTo>
                    <a:pt x="434" y="8267"/>
                    <a:pt x="438" y="8362"/>
                    <a:pt x="453" y="8446"/>
                  </a:cubicBezTo>
                  <a:cubicBezTo>
                    <a:pt x="446" y="8477"/>
                    <a:pt x="442" y="8507"/>
                    <a:pt x="442" y="8541"/>
                  </a:cubicBezTo>
                  <a:cubicBezTo>
                    <a:pt x="430" y="8804"/>
                    <a:pt x="545" y="8998"/>
                    <a:pt x="602" y="9089"/>
                  </a:cubicBezTo>
                  <a:cubicBezTo>
                    <a:pt x="700" y="9256"/>
                    <a:pt x="727" y="9431"/>
                    <a:pt x="769" y="9724"/>
                  </a:cubicBezTo>
                  <a:cubicBezTo>
                    <a:pt x="780" y="9816"/>
                    <a:pt x="792" y="9907"/>
                    <a:pt x="807" y="10002"/>
                  </a:cubicBezTo>
                  <a:cubicBezTo>
                    <a:pt x="815" y="10040"/>
                    <a:pt x="822" y="10082"/>
                    <a:pt x="830" y="10120"/>
                  </a:cubicBezTo>
                  <a:cubicBezTo>
                    <a:pt x="837" y="10177"/>
                    <a:pt x="856" y="10264"/>
                    <a:pt x="853" y="10287"/>
                  </a:cubicBezTo>
                  <a:cubicBezTo>
                    <a:pt x="853" y="10299"/>
                    <a:pt x="841" y="10329"/>
                    <a:pt x="834" y="10352"/>
                  </a:cubicBezTo>
                  <a:cubicBezTo>
                    <a:pt x="807" y="10443"/>
                    <a:pt x="773" y="10565"/>
                    <a:pt x="765" y="10713"/>
                  </a:cubicBezTo>
                  <a:cubicBezTo>
                    <a:pt x="761" y="10816"/>
                    <a:pt x="773" y="10919"/>
                    <a:pt x="799" y="11018"/>
                  </a:cubicBezTo>
                  <a:cubicBezTo>
                    <a:pt x="697" y="11337"/>
                    <a:pt x="777" y="11695"/>
                    <a:pt x="1031" y="11923"/>
                  </a:cubicBezTo>
                  <a:cubicBezTo>
                    <a:pt x="1203" y="12079"/>
                    <a:pt x="1393" y="12121"/>
                    <a:pt x="1492" y="12144"/>
                  </a:cubicBezTo>
                  <a:lnTo>
                    <a:pt x="1499" y="12144"/>
                  </a:lnTo>
                  <a:cubicBezTo>
                    <a:pt x="1606" y="12224"/>
                    <a:pt x="1796" y="12520"/>
                    <a:pt x="1891" y="12665"/>
                  </a:cubicBezTo>
                  <a:cubicBezTo>
                    <a:pt x="1952" y="12764"/>
                    <a:pt x="2009" y="12851"/>
                    <a:pt x="2066" y="12931"/>
                  </a:cubicBezTo>
                  <a:cubicBezTo>
                    <a:pt x="2237" y="13171"/>
                    <a:pt x="2409" y="13422"/>
                    <a:pt x="2568" y="13669"/>
                  </a:cubicBezTo>
                  <a:cubicBezTo>
                    <a:pt x="2599" y="13719"/>
                    <a:pt x="2637" y="13783"/>
                    <a:pt x="2671" y="13852"/>
                  </a:cubicBezTo>
                  <a:cubicBezTo>
                    <a:pt x="2755" y="14008"/>
                    <a:pt x="2854" y="14190"/>
                    <a:pt x="2994" y="14354"/>
                  </a:cubicBezTo>
                  <a:cubicBezTo>
                    <a:pt x="3029" y="14495"/>
                    <a:pt x="3097" y="14628"/>
                    <a:pt x="3200" y="14742"/>
                  </a:cubicBezTo>
                  <a:cubicBezTo>
                    <a:pt x="3322" y="14871"/>
                    <a:pt x="3455" y="14944"/>
                    <a:pt x="3535" y="14982"/>
                  </a:cubicBezTo>
                  <a:cubicBezTo>
                    <a:pt x="3546" y="14989"/>
                    <a:pt x="3557" y="14993"/>
                    <a:pt x="3569" y="15001"/>
                  </a:cubicBezTo>
                  <a:cubicBezTo>
                    <a:pt x="3618" y="15027"/>
                    <a:pt x="3664" y="15069"/>
                    <a:pt x="3694" y="15115"/>
                  </a:cubicBezTo>
                  <a:lnTo>
                    <a:pt x="3710" y="15141"/>
                  </a:lnTo>
                  <a:cubicBezTo>
                    <a:pt x="3744" y="15195"/>
                    <a:pt x="3793" y="15271"/>
                    <a:pt x="3869" y="15347"/>
                  </a:cubicBezTo>
                  <a:cubicBezTo>
                    <a:pt x="3881" y="15373"/>
                    <a:pt x="3888" y="15396"/>
                    <a:pt x="3900" y="15423"/>
                  </a:cubicBezTo>
                  <a:cubicBezTo>
                    <a:pt x="3736" y="15895"/>
                    <a:pt x="3801" y="16423"/>
                    <a:pt x="4090" y="17047"/>
                  </a:cubicBezTo>
                  <a:cubicBezTo>
                    <a:pt x="4132" y="17139"/>
                    <a:pt x="4177" y="17226"/>
                    <a:pt x="4223" y="17314"/>
                  </a:cubicBezTo>
                  <a:cubicBezTo>
                    <a:pt x="4330" y="17515"/>
                    <a:pt x="4459" y="17762"/>
                    <a:pt x="4444" y="17896"/>
                  </a:cubicBezTo>
                  <a:cubicBezTo>
                    <a:pt x="4417" y="18204"/>
                    <a:pt x="4421" y="18341"/>
                    <a:pt x="4425" y="18489"/>
                  </a:cubicBezTo>
                  <a:cubicBezTo>
                    <a:pt x="4429" y="18565"/>
                    <a:pt x="4429" y="18645"/>
                    <a:pt x="4425" y="18763"/>
                  </a:cubicBezTo>
                  <a:cubicBezTo>
                    <a:pt x="4638" y="18805"/>
                    <a:pt x="4847" y="18839"/>
                    <a:pt x="5064" y="18869"/>
                  </a:cubicBezTo>
                  <a:cubicBezTo>
                    <a:pt x="5079" y="18417"/>
                    <a:pt x="5041" y="18417"/>
                    <a:pt x="5083" y="17953"/>
                  </a:cubicBezTo>
                  <a:cubicBezTo>
                    <a:pt x="5121" y="17546"/>
                    <a:pt x="4839" y="17135"/>
                    <a:pt x="4672" y="16777"/>
                  </a:cubicBezTo>
                  <a:cubicBezTo>
                    <a:pt x="4497" y="16404"/>
                    <a:pt x="4368" y="15971"/>
                    <a:pt x="4520" y="15590"/>
                  </a:cubicBezTo>
                  <a:cubicBezTo>
                    <a:pt x="4550" y="15507"/>
                    <a:pt x="4600" y="15430"/>
                    <a:pt x="4657" y="15370"/>
                  </a:cubicBezTo>
                  <a:lnTo>
                    <a:pt x="4653" y="15366"/>
                  </a:lnTo>
                  <a:cubicBezTo>
                    <a:pt x="4592" y="15320"/>
                    <a:pt x="4535" y="15267"/>
                    <a:pt x="4501" y="15198"/>
                  </a:cubicBezTo>
                  <a:cubicBezTo>
                    <a:pt x="4467" y="15134"/>
                    <a:pt x="4459" y="15046"/>
                    <a:pt x="4501" y="14985"/>
                  </a:cubicBezTo>
                  <a:lnTo>
                    <a:pt x="4501" y="14970"/>
                  </a:lnTo>
                  <a:cubicBezTo>
                    <a:pt x="4455" y="14970"/>
                    <a:pt x="4409" y="14955"/>
                    <a:pt x="4368" y="14932"/>
                  </a:cubicBezTo>
                  <a:cubicBezTo>
                    <a:pt x="4307" y="14890"/>
                    <a:pt x="4269" y="14822"/>
                    <a:pt x="4227" y="14757"/>
                  </a:cubicBezTo>
                  <a:cubicBezTo>
                    <a:pt x="4136" y="14628"/>
                    <a:pt x="4018" y="14514"/>
                    <a:pt x="3877" y="14438"/>
                  </a:cubicBezTo>
                  <a:cubicBezTo>
                    <a:pt x="3805" y="14400"/>
                    <a:pt x="3729" y="14365"/>
                    <a:pt x="3671" y="14308"/>
                  </a:cubicBezTo>
                  <a:cubicBezTo>
                    <a:pt x="3614" y="14247"/>
                    <a:pt x="3592" y="14148"/>
                    <a:pt x="3649" y="14084"/>
                  </a:cubicBezTo>
                  <a:lnTo>
                    <a:pt x="3652" y="14076"/>
                  </a:lnTo>
                  <a:cubicBezTo>
                    <a:pt x="3626" y="14065"/>
                    <a:pt x="3603" y="14050"/>
                    <a:pt x="3580" y="14034"/>
                  </a:cubicBezTo>
                  <a:cubicBezTo>
                    <a:pt x="3371" y="13867"/>
                    <a:pt x="3253" y="13547"/>
                    <a:pt x="3105" y="13323"/>
                  </a:cubicBezTo>
                  <a:cubicBezTo>
                    <a:pt x="2937" y="13064"/>
                    <a:pt x="2766" y="12809"/>
                    <a:pt x="2587" y="12558"/>
                  </a:cubicBezTo>
                  <a:cubicBezTo>
                    <a:pt x="2378" y="12265"/>
                    <a:pt x="2066" y="11645"/>
                    <a:pt x="1705" y="11535"/>
                  </a:cubicBezTo>
                  <a:cubicBezTo>
                    <a:pt x="1621" y="11508"/>
                    <a:pt x="1526" y="11508"/>
                    <a:pt x="1458" y="11448"/>
                  </a:cubicBezTo>
                  <a:cubicBezTo>
                    <a:pt x="1370" y="11368"/>
                    <a:pt x="1385" y="11216"/>
                    <a:pt x="1465" y="11120"/>
                  </a:cubicBezTo>
                  <a:cubicBezTo>
                    <a:pt x="1503" y="11075"/>
                    <a:pt x="1549" y="11041"/>
                    <a:pt x="1602" y="11010"/>
                  </a:cubicBezTo>
                  <a:lnTo>
                    <a:pt x="1598" y="11002"/>
                  </a:lnTo>
                  <a:cubicBezTo>
                    <a:pt x="1597" y="11003"/>
                    <a:pt x="1595" y="11003"/>
                    <a:pt x="1593" y="11003"/>
                  </a:cubicBezTo>
                  <a:cubicBezTo>
                    <a:pt x="1475" y="11003"/>
                    <a:pt x="1400" y="10864"/>
                    <a:pt x="1404" y="10744"/>
                  </a:cubicBezTo>
                  <a:cubicBezTo>
                    <a:pt x="1408" y="10622"/>
                    <a:pt x="1469" y="10508"/>
                    <a:pt x="1488" y="10390"/>
                  </a:cubicBezTo>
                  <a:cubicBezTo>
                    <a:pt x="1511" y="10226"/>
                    <a:pt x="1465" y="10059"/>
                    <a:pt x="1438" y="9899"/>
                  </a:cubicBezTo>
                  <a:cubicBezTo>
                    <a:pt x="1374" y="9488"/>
                    <a:pt x="1370" y="9123"/>
                    <a:pt x="1149" y="8758"/>
                  </a:cubicBezTo>
                  <a:cubicBezTo>
                    <a:pt x="1115" y="8701"/>
                    <a:pt x="1077" y="8636"/>
                    <a:pt x="1081" y="8572"/>
                  </a:cubicBezTo>
                  <a:cubicBezTo>
                    <a:pt x="1085" y="8518"/>
                    <a:pt x="1111" y="8461"/>
                    <a:pt x="1153" y="8450"/>
                  </a:cubicBezTo>
                  <a:cubicBezTo>
                    <a:pt x="1077" y="8412"/>
                    <a:pt x="1073" y="8305"/>
                    <a:pt x="1081" y="8218"/>
                  </a:cubicBezTo>
                  <a:cubicBezTo>
                    <a:pt x="1111" y="7879"/>
                    <a:pt x="1043" y="7628"/>
                    <a:pt x="841" y="7358"/>
                  </a:cubicBezTo>
                  <a:cubicBezTo>
                    <a:pt x="739" y="7221"/>
                    <a:pt x="643" y="7069"/>
                    <a:pt x="647" y="6898"/>
                  </a:cubicBezTo>
                  <a:cubicBezTo>
                    <a:pt x="647" y="6841"/>
                    <a:pt x="659" y="6780"/>
                    <a:pt x="697" y="6730"/>
                  </a:cubicBezTo>
                  <a:cubicBezTo>
                    <a:pt x="730" y="6686"/>
                    <a:pt x="780" y="6670"/>
                    <a:pt x="835" y="6670"/>
                  </a:cubicBezTo>
                  <a:cubicBezTo>
                    <a:pt x="942" y="6670"/>
                    <a:pt x="1069" y="6732"/>
                    <a:pt x="1142" y="6780"/>
                  </a:cubicBezTo>
                  <a:cubicBezTo>
                    <a:pt x="1263" y="6860"/>
                    <a:pt x="1359" y="6978"/>
                    <a:pt x="1435" y="7107"/>
                  </a:cubicBezTo>
                  <a:cubicBezTo>
                    <a:pt x="1477" y="7179"/>
                    <a:pt x="1515" y="7255"/>
                    <a:pt x="1568" y="7324"/>
                  </a:cubicBezTo>
                  <a:cubicBezTo>
                    <a:pt x="1659" y="7434"/>
                    <a:pt x="1781" y="7514"/>
                    <a:pt x="1887" y="7602"/>
                  </a:cubicBezTo>
                  <a:cubicBezTo>
                    <a:pt x="1998" y="7693"/>
                    <a:pt x="2100" y="7803"/>
                    <a:pt x="2127" y="7944"/>
                  </a:cubicBezTo>
                  <a:cubicBezTo>
                    <a:pt x="2146" y="8039"/>
                    <a:pt x="2119" y="8149"/>
                    <a:pt x="2043" y="8210"/>
                  </a:cubicBezTo>
                  <a:lnTo>
                    <a:pt x="2040" y="8218"/>
                  </a:lnTo>
                  <a:cubicBezTo>
                    <a:pt x="2119" y="8252"/>
                    <a:pt x="2176" y="8347"/>
                    <a:pt x="2188" y="8442"/>
                  </a:cubicBezTo>
                  <a:cubicBezTo>
                    <a:pt x="2207" y="8560"/>
                    <a:pt x="2173" y="8682"/>
                    <a:pt x="2161" y="8804"/>
                  </a:cubicBezTo>
                  <a:cubicBezTo>
                    <a:pt x="2146" y="8960"/>
                    <a:pt x="2173" y="9116"/>
                    <a:pt x="2199" y="9272"/>
                  </a:cubicBezTo>
                  <a:cubicBezTo>
                    <a:pt x="2226" y="9424"/>
                    <a:pt x="2272" y="9572"/>
                    <a:pt x="2298" y="9728"/>
                  </a:cubicBezTo>
                  <a:cubicBezTo>
                    <a:pt x="2321" y="9876"/>
                    <a:pt x="2351" y="10032"/>
                    <a:pt x="2439" y="10162"/>
                  </a:cubicBezTo>
                  <a:cubicBezTo>
                    <a:pt x="2511" y="10272"/>
                    <a:pt x="2618" y="10367"/>
                    <a:pt x="2660" y="10500"/>
                  </a:cubicBezTo>
                  <a:cubicBezTo>
                    <a:pt x="2701" y="10626"/>
                    <a:pt x="2682" y="10778"/>
                    <a:pt x="2587" y="10873"/>
                  </a:cubicBezTo>
                  <a:cubicBezTo>
                    <a:pt x="2561" y="10900"/>
                    <a:pt x="2526" y="10919"/>
                    <a:pt x="2492" y="10934"/>
                  </a:cubicBezTo>
                  <a:cubicBezTo>
                    <a:pt x="2530" y="10949"/>
                    <a:pt x="2564" y="10972"/>
                    <a:pt x="2591" y="10995"/>
                  </a:cubicBezTo>
                  <a:cubicBezTo>
                    <a:pt x="2701" y="11094"/>
                    <a:pt x="2667" y="11200"/>
                    <a:pt x="2755" y="11318"/>
                  </a:cubicBezTo>
                  <a:cubicBezTo>
                    <a:pt x="3074" y="11737"/>
                    <a:pt x="3394" y="12155"/>
                    <a:pt x="3713" y="12574"/>
                  </a:cubicBezTo>
                  <a:cubicBezTo>
                    <a:pt x="3770" y="12650"/>
                    <a:pt x="3831" y="12726"/>
                    <a:pt x="3907" y="12787"/>
                  </a:cubicBezTo>
                  <a:cubicBezTo>
                    <a:pt x="4033" y="12882"/>
                    <a:pt x="4212" y="12939"/>
                    <a:pt x="4265" y="13080"/>
                  </a:cubicBezTo>
                  <a:lnTo>
                    <a:pt x="4280" y="13072"/>
                  </a:lnTo>
                  <a:cubicBezTo>
                    <a:pt x="4269" y="13049"/>
                    <a:pt x="4261" y="13022"/>
                    <a:pt x="4257" y="12992"/>
                  </a:cubicBezTo>
                  <a:cubicBezTo>
                    <a:pt x="4242" y="12901"/>
                    <a:pt x="4257" y="12806"/>
                    <a:pt x="4284" y="12714"/>
                  </a:cubicBezTo>
                  <a:cubicBezTo>
                    <a:pt x="4326" y="12551"/>
                    <a:pt x="4394" y="12395"/>
                    <a:pt x="4440" y="12231"/>
                  </a:cubicBezTo>
                  <a:cubicBezTo>
                    <a:pt x="4558" y="11817"/>
                    <a:pt x="4489" y="11330"/>
                    <a:pt x="4470" y="10900"/>
                  </a:cubicBezTo>
                  <a:cubicBezTo>
                    <a:pt x="4448" y="10428"/>
                    <a:pt x="4409" y="9956"/>
                    <a:pt x="4360" y="9488"/>
                  </a:cubicBezTo>
                  <a:cubicBezTo>
                    <a:pt x="4330" y="9184"/>
                    <a:pt x="4261" y="8857"/>
                    <a:pt x="4025" y="8640"/>
                  </a:cubicBezTo>
                  <a:cubicBezTo>
                    <a:pt x="3987" y="8602"/>
                    <a:pt x="3942" y="8572"/>
                    <a:pt x="3915" y="8526"/>
                  </a:cubicBezTo>
                  <a:cubicBezTo>
                    <a:pt x="3892" y="8477"/>
                    <a:pt x="3888" y="8419"/>
                    <a:pt x="3892" y="8366"/>
                  </a:cubicBezTo>
                  <a:cubicBezTo>
                    <a:pt x="3904" y="8248"/>
                    <a:pt x="3942" y="8119"/>
                    <a:pt x="4010" y="8024"/>
                  </a:cubicBezTo>
                  <a:cubicBezTo>
                    <a:pt x="4040" y="7986"/>
                    <a:pt x="4067" y="7963"/>
                    <a:pt x="4094" y="7948"/>
                  </a:cubicBezTo>
                  <a:lnTo>
                    <a:pt x="4090" y="7936"/>
                  </a:lnTo>
                  <a:cubicBezTo>
                    <a:pt x="3961" y="7902"/>
                    <a:pt x="3885" y="7754"/>
                    <a:pt x="3892" y="7621"/>
                  </a:cubicBezTo>
                  <a:cubicBezTo>
                    <a:pt x="3904" y="7484"/>
                    <a:pt x="3976" y="7366"/>
                    <a:pt x="4060" y="7255"/>
                  </a:cubicBezTo>
                  <a:cubicBezTo>
                    <a:pt x="4143" y="7149"/>
                    <a:pt x="4234" y="7050"/>
                    <a:pt x="4292" y="6928"/>
                  </a:cubicBezTo>
                  <a:cubicBezTo>
                    <a:pt x="4352" y="6795"/>
                    <a:pt x="4368" y="6647"/>
                    <a:pt x="4379" y="6502"/>
                  </a:cubicBezTo>
                  <a:cubicBezTo>
                    <a:pt x="4409" y="6167"/>
                    <a:pt x="4425" y="5829"/>
                    <a:pt x="4444" y="5494"/>
                  </a:cubicBezTo>
                  <a:cubicBezTo>
                    <a:pt x="4448" y="5395"/>
                    <a:pt x="4451" y="5293"/>
                    <a:pt x="4421" y="5194"/>
                  </a:cubicBezTo>
                  <a:cubicBezTo>
                    <a:pt x="4379" y="5060"/>
                    <a:pt x="4269" y="4943"/>
                    <a:pt x="4280" y="4802"/>
                  </a:cubicBezTo>
                  <a:cubicBezTo>
                    <a:pt x="4288" y="4707"/>
                    <a:pt x="4364" y="4619"/>
                    <a:pt x="4455" y="4596"/>
                  </a:cubicBezTo>
                  <a:lnTo>
                    <a:pt x="4455" y="4593"/>
                  </a:lnTo>
                  <a:lnTo>
                    <a:pt x="4451" y="4585"/>
                  </a:lnTo>
                  <a:cubicBezTo>
                    <a:pt x="4387" y="4539"/>
                    <a:pt x="4383" y="4437"/>
                    <a:pt x="4417" y="4364"/>
                  </a:cubicBezTo>
                  <a:cubicBezTo>
                    <a:pt x="4448" y="4288"/>
                    <a:pt x="4508" y="4227"/>
                    <a:pt x="4546" y="4159"/>
                  </a:cubicBezTo>
                  <a:cubicBezTo>
                    <a:pt x="4588" y="4075"/>
                    <a:pt x="4607" y="3984"/>
                    <a:pt x="4619" y="3893"/>
                  </a:cubicBezTo>
                  <a:cubicBezTo>
                    <a:pt x="4661" y="3603"/>
                    <a:pt x="4676" y="3314"/>
                    <a:pt x="4657" y="3025"/>
                  </a:cubicBezTo>
                  <a:cubicBezTo>
                    <a:pt x="4653" y="2961"/>
                    <a:pt x="4649" y="2896"/>
                    <a:pt x="4664" y="2831"/>
                  </a:cubicBezTo>
                  <a:cubicBezTo>
                    <a:pt x="4680" y="2767"/>
                    <a:pt x="4718" y="2732"/>
                    <a:pt x="4763" y="2721"/>
                  </a:cubicBezTo>
                  <a:lnTo>
                    <a:pt x="4763" y="2713"/>
                  </a:lnTo>
                  <a:cubicBezTo>
                    <a:pt x="4695" y="2641"/>
                    <a:pt x="4699" y="2557"/>
                    <a:pt x="4710" y="2470"/>
                  </a:cubicBezTo>
                  <a:cubicBezTo>
                    <a:pt x="4725" y="2363"/>
                    <a:pt x="4801" y="2280"/>
                    <a:pt x="4839" y="2181"/>
                  </a:cubicBezTo>
                  <a:cubicBezTo>
                    <a:pt x="4934" y="1945"/>
                    <a:pt x="4721" y="1393"/>
                    <a:pt x="5098" y="1344"/>
                  </a:cubicBezTo>
                  <a:cubicBezTo>
                    <a:pt x="5113" y="1342"/>
                    <a:pt x="5129" y="1341"/>
                    <a:pt x="5145" y="1341"/>
                  </a:cubicBezTo>
                  <a:cubicBezTo>
                    <a:pt x="5251" y="1341"/>
                    <a:pt x="5355" y="1386"/>
                    <a:pt x="5425" y="1466"/>
                  </a:cubicBezTo>
                  <a:cubicBezTo>
                    <a:pt x="5593" y="1663"/>
                    <a:pt x="5421" y="1937"/>
                    <a:pt x="5399" y="2158"/>
                  </a:cubicBezTo>
                  <a:cubicBezTo>
                    <a:pt x="5376" y="2375"/>
                    <a:pt x="5543" y="2607"/>
                    <a:pt x="5364" y="2789"/>
                  </a:cubicBezTo>
                  <a:cubicBezTo>
                    <a:pt x="5429" y="2805"/>
                    <a:pt x="5490" y="2854"/>
                    <a:pt x="5501" y="2919"/>
                  </a:cubicBezTo>
                  <a:cubicBezTo>
                    <a:pt x="5520" y="2991"/>
                    <a:pt x="5478" y="3063"/>
                    <a:pt x="5437" y="3124"/>
                  </a:cubicBezTo>
                  <a:cubicBezTo>
                    <a:pt x="5395" y="3185"/>
                    <a:pt x="5345" y="3246"/>
                    <a:pt x="5334" y="3322"/>
                  </a:cubicBezTo>
                  <a:cubicBezTo>
                    <a:pt x="5311" y="3512"/>
                    <a:pt x="5300" y="3672"/>
                    <a:pt x="5284" y="3866"/>
                  </a:cubicBezTo>
                  <a:cubicBezTo>
                    <a:pt x="5277" y="3946"/>
                    <a:pt x="5269" y="4030"/>
                    <a:pt x="5288" y="4109"/>
                  </a:cubicBezTo>
                  <a:cubicBezTo>
                    <a:pt x="5311" y="4216"/>
                    <a:pt x="5380" y="4303"/>
                    <a:pt x="5410" y="4406"/>
                  </a:cubicBezTo>
                  <a:cubicBezTo>
                    <a:pt x="5444" y="4505"/>
                    <a:pt x="5418" y="4631"/>
                    <a:pt x="5364" y="4722"/>
                  </a:cubicBezTo>
                  <a:cubicBezTo>
                    <a:pt x="5395" y="4756"/>
                    <a:pt x="5414" y="4802"/>
                    <a:pt x="5429" y="4844"/>
                  </a:cubicBezTo>
                  <a:cubicBezTo>
                    <a:pt x="5456" y="4954"/>
                    <a:pt x="5444" y="5068"/>
                    <a:pt x="5421" y="5178"/>
                  </a:cubicBezTo>
                  <a:cubicBezTo>
                    <a:pt x="5345" y="5536"/>
                    <a:pt x="5174" y="5871"/>
                    <a:pt x="5125" y="6236"/>
                  </a:cubicBezTo>
                  <a:cubicBezTo>
                    <a:pt x="5102" y="6415"/>
                    <a:pt x="5106" y="6594"/>
                    <a:pt x="5109" y="6772"/>
                  </a:cubicBezTo>
                  <a:cubicBezTo>
                    <a:pt x="5113" y="6928"/>
                    <a:pt x="5121" y="7088"/>
                    <a:pt x="5189" y="7229"/>
                  </a:cubicBezTo>
                  <a:cubicBezTo>
                    <a:pt x="5231" y="7309"/>
                    <a:pt x="5296" y="7381"/>
                    <a:pt x="5322" y="7468"/>
                  </a:cubicBezTo>
                  <a:cubicBezTo>
                    <a:pt x="5383" y="7647"/>
                    <a:pt x="5246" y="7864"/>
                    <a:pt x="5060" y="7891"/>
                  </a:cubicBezTo>
                  <a:cubicBezTo>
                    <a:pt x="5224" y="8127"/>
                    <a:pt x="5300" y="8492"/>
                    <a:pt x="5227" y="8735"/>
                  </a:cubicBezTo>
                  <a:cubicBezTo>
                    <a:pt x="5201" y="8815"/>
                    <a:pt x="5159" y="8887"/>
                    <a:pt x="5132" y="8967"/>
                  </a:cubicBezTo>
                  <a:cubicBezTo>
                    <a:pt x="5083" y="9119"/>
                    <a:pt x="5121" y="9306"/>
                    <a:pt x="5132" y="9466"/>
                  </a:cubicBezTo>
                  <a:cubicBezTo>
                    <a:pt x="5144" y="9652"/>
                    <a:pt x="5155" y="9842"/>
                    <a:pt x="5167" y="10032"/>
                  </a:cubicBezTo>
                  <a:cubicBezTo>
                    <a:pt x="5186" y="10401"/>
                    <a:pt x="5208" y="10767"/>
                    <a:pt x="5231" y="11136"/>
                  </a:cubicBezTo>
                  <a:cubicBezTo>
                    <a:pt x="5246" y="11368"/>
                    <a:pt x="5262" y="11604"/>
                    <a:pt x="5357" y="11813"/>
                  </a:cubicBezTo>
                  <a:cubicBezTo>
                    <a:pt x="5399" y="11908"/>
                    <a:pt x="5459" y="11999"/>
                    <a:pt x="5494" y="12098"/>
                  </a:cubicBezTo>
                  <a:cubicBezTo>
                    <a:pt x="5513" y="12151"/>
                    <a:pt x="5513" y="12205"/>
                    <a:pt x="5509" y="12258"/>
                  </a:cubicBezTo>
                  <a:cubicBezTo>
                    <a:pt x="5555" y="12155"/>
                    <a:pt x="5672" y="12079"/>
                    <a:pt x="5733" y="11976"/>
                  </a:cubicBezTo>
                  <a:cubicBezTo>
                    <a:pt x="5771" y="11915"/>
                    <a:pt x="5787" y="11839"/>
                    <a:pt x="5802" y="11763"/>
                  </a:cubicBezTo>
                  <a:cubicBezTo>
                    <a:pt x="5939" y="11018"/>
                    <a:pt x="6026" y="10257"/>
                    <a:pt x="6064" y="9500"/>
                  </a:cubicBezTo>
                  <a:cubicBezTo>
                    <a:pt x="6072" y="9378"/>
                    <a:pt x="6076" y="9253"/>
                    <a:pt x="6049" y="9135"/>
                  </a:cubicBezTo>
                  <a:cubicBezTo>
                    <a:pt x="5992" y="8891"/>
                    <a:pt x="5760" y="8613"/>
                    <a:pt x="5901" y="8359"/>
                  </a:cubicBezTo>
                  <a:cubicBezTo>
                    <a:pt x="5950" y="8267"/>
                    <a:pt x="6057" y="8222"/>
                    <a:pt x="6118" y="8138"/>
                  </a:cubicBezTo>
                  <a:cubicBezTo>
                    <a:pt x="6197" y="8031"/>
                    <a:pt x="6205" y="7891"/>
                    <a:pt x="6308" y="7799"/>
                  </a:cubicBezTo>
                  <a:cubicBezTo>
                    <a:pt x="6338" y="7773"/>
                    <a:pt x="6380" y="7746"/>
                    <a:pt x="6422" y="7731"/>
                  </a:cubicBezTo>
                  <a:lnTo>
                    <a:pt x="6418" y="7723"/>
                  </a:lnTo>
                  <a:cubicBezTo>
                    <a:pt x="6396" y="7731"/>
                    <a:pt x="6373" y="7735"/>
                    <a:pt x="6350" y="7735"/>
                  </a:cubicBezTo>
                  <a:cubicBezTo>
                    <a:pt x="6240" y="7735"/>
                    <a:pt x="6132" y="7651"/>
                    <a:pt x="6095" y="7545"/>
                  </a:cubicBezTo>
                  <a:cubicBezTo>
                    <a:pt x="6049" y="7419"/>
                    <a:pt x="6087" y="7274"/>
                    <a:pt x="6148" y="7153"/>
                  </a:cubicBezTo>
                  <a:cubicBezTo>
                    <a:pt x="6213" y="7031"/>
                    <a:pt x="6300" y="6924"/>
                    <a:pt x="6365" y="6807"/>
                  </a:cubicBezTo>
                  <a:cubicBezTo>
                    <a:pt x="6494" y="6574"/>
                    <a:pt x="6506" y="6232"/>
                    <a:pt x="6551" y="5973"/>
                  </a:cubicBezTo>
                  <a:cubicBezTo>
                    <a:pt x="6608" y="5650"/>
                    <a:pt x="6665" y="5323"/>
                    <a:pt x="6722" y="5000"/>
                  </a:cubicBezTo>
                  <a:cubicBezTo>
                    <a:pt x="6772" y="4737"/>
                    <a:pt x="6658" y="4615"/>
                    <a:pt x="6604" y="4376"/>
                  </a:cubicBezTo>
                  <a:cubicBezTo>
                    <a:pt x="6582" y="4254"/>
                    <a:pt x="6639" y="4117"/>
                    <a:pt x="6749" y="4052"/>
                  </a:cubicBezTo>
                  <a:cubicBezTo>
                    <a:pt x="6760" y="4045"/>
                    <a:pt x="6776" y="4041"/>
                    <a:pt x="6787" y="4033"/>
                  </a:cubicBezTo>
                  <a:lnTo>
                    <a:pt x="6787" y="4030"/>
                  </a:lnTo>
                  <a:cubicBezTo>
                    <a:pt x="6700" y="4018"/>
                    <a:pt x="6662" y="3908"/>
                    <a:pt x="6684" y="3828"/>
                  </a:cubicBezTo>
                  <a:cubicBezTo>
                    <a:pt x="6711" y="3744"/>
                    <a:pt x="6776" y="3683"/>
                    <a:pt x="6825" y="3611"/>
                  </a:cubicBezTo>
                  <a:cubicBezTo>
                    <a:pt x="6924" y="3478"/>
                    <a:pt x="6966" y="3311"/>
                    <a:pt x="7004" y="3147"/>
                  </a:cubicBezTo>
                  <a:cubicBezTo>
                    <a:pt x="7069" y="2896"/>
                    <a:pt x="7129" y="2633"/>
                    <a:pt x="7107" y="2375"/>
                  </a:cubicBezTo>
                  <a:cubicBezTo>
                    <a:pt x="7095" y="2261"/>
                    <a:pt x="7050" y="1918"/>
                    <a:pt x="7228" y="1918"/>
                  </a:cubicBezTo>
                  <a:lnTo>
                    <a:pt x="7228" y="1911"/>
                  </a:lnTo>
                  <a:cubicBezTo>
                    <a:pt x="7167" y="1838"/>
                    <a:pt x="7183" y="1713"/>
                    <a:pt x="7259" y="1656"/>
                  </a:cubicBezTo>
                  <a:cubicBezTo>
                    <a:pt x="7289" y="1633"/>
                    <a:pt x="7331" y="1622"/>
                    <a:pt x="7361" y="1595"/>
                  </a:cubicBezTo>
                  <a:cubicBezTo>
                    <a:pt x="7422" y="1545"/>
                    <a:pt x="7441" y="1462"/>
                    <a:pt x="7453" y="1389"/>
                  </a:cubicBezTo>
                  <a:cubicBezTo>
                    <a:pt x="7472" y="1291"/>
                    <a:pt x="7491" y="1192"/>
                    <a:pt x="7510" y="1097"/>
                  </a:cubicBezTo>
                  <a:cubicBezTo>
                    <a:pt x="7533" y="979"/>
                    <a:pt x="7555" y="861"/>
                    <a:pt x="7628" y="766"/>
                  </a:cubicBezTo>
                  <a:cubicBezTo>
                    <a:pt x="7691" y="680"/>
                    <a:pt x="7771" y="643"/>
                    <a:pt x="7850" y="643"/>
                  </a:cubicBezTo>
                  <a:cubicBezTo>
                    <a:pt x="7994" y="643"/>
                    <a:pt x="8135" y="766"/>
                    <a:pt x="8164" y="933"/>
                  </a:cubicBezTo>
                  <a:cubicBezTo>
                    <a:pt x="8187" y="1055"/>
                    <a:pt x="8160" y="1176"/>
                    <a:pt x="8134" y="1294"/>
                  </a:cubicBezTo>
                  <a:cubicBezTo>
                    <a:pt x="8103" y="1412"/>
                    <a:pt x="8073" y="1534"/>
                    <a:pt x="8077" y="1656"/>
                  </a:cubicBezTo>
                  <a:cubicBezTo>
                    <a:pt x="8080" y="1751"/>
                    <a:pt x="8107" y="1846"/>
                    <a:pt x="8096" y="1941"/>
                  </a:cubicBezTo>
                  <a:cubicBezTo>
                    <a:pt x="8088" y="2032"/>
                    <a:pt x="8031" y="2127"/>
                    <a:pt x="7940" y="2143"/>
                  </a:cubicBezTo>
                  <a:cubicBezTo>
                    <a:pt x="8001" y="2223"/>
                    <a:pt x="7955" y="2375"/>
                    <a:pt x="7917" y="2477"/>
                  </a:cubicBezTo>
                  <a:cubicBezTo>
                    <a:pt x="7788" y="2816"/>
                    <a:pt x="7719" y="3174"/>
                    <a:pt x="7715" y="3535"/>
                  </a:cubicBezTo>
                  <a:cubicBezTo>
                    <a:pt x="7715" y="3600"/>
                    <a:pt x="7715" y="3664"/>
                    <a:pt x="7738" y="3725"/>
                  </a:cubicBezTo>
                  <a:cubicBezTo>
                    <a:pt x="7761" y="3797"/>
                    <a:pt x="7814" y="3862"/>
                    <a:pt x="7818" y="3942"/>
                  </a:cubicBezTo>
                  <a:cubicBezTo>
                    <a:pt x="7826" y="4041"/>
                    <a:pt x="7742" y="4136"/>
                    <a:pt x="7643" y="4140"/>
                  </a:cubicBezTo>
                  <a:lnTo>
                    <a:pt x="7639" y="4147"/>
                  </a:lnTo>
                  <a:cubicBezTo>
                    <a:pt x="7639" y="4151"/>
                    <a:pt x="7643" y="4151"/>
                    <a:pt x="7643" y="4151"/>
                  </a:cubicBezTo>
                  <a:cubicBezTo>
                    <a:pt x="7711" y="4197"/>
                    <a:pt x="7749" y="4277"/>
                    <a:pt x="7742" y="4353"/>
                  </a:cubicBezTo>
                  <a:cubicBezTo>
                    <a:pt x="7730" y="4475"/>
                    <a:pt x="7635" y="4581"/>
                    <a:pt x="7601" y="4699"/>
                  </a:cubicBezTo>
                  <a:cubicBezTo>
                    <a:pt x="7567" y="4832"/>
                    <a:pt x="7548" y="4977"/>
                    <a:pt x="7517" y="5114"/>
                  </a:cubicBezTo>
                  <a:cubicBezTo>
                    <a:pt x="7449" y="5426"/>
                    <a:pt x="7380" y="5734"/>
                    <a:pt x="7316" y="6046"/>
                  </a:cubicBezTo>
                  <a:cubicBezTo>
                    <a:pt x="7251" y="6331"/>
                    <a:pt x="7190" y="6613"/>
                    <a:pt x="7156" y="6902"/>
                  </a:cubicBezTo>
                  <a:cubicBezTo>
                    <a:pt x="7133" y="7061"/>
                    <a:pt x="7122" y="7233"/>
                    <a:pt x="7186" y="7381"/>
                  </a:cubicBezTo>
                  <a:cubicBezTo>
                    <a:pt x="7206" y="7430"/>
                    <a:pt x="7236" y="7480"/>
                    <a:pt x="7251" y="7533"/>
                  </a:cubicBezTo>
                  <a:cubicBezTo>
                    <a:pt x="7293" y="7689"/>
                    <a:pt x="7171" y="7868"/>
                    <a:pt x="7011" y="7887"/>
                  </a:cubicBezTo>
                  <a:lnTo>
                    <a:pt x="6992" y="7891"/>
                  </a:lnTo>
                  <a:cubicBezTo>
                    <a:pt x="7023" y="7936"/>
                    <a:pt x="7046" y="7986"/>
                    <a:pt x="7061" y="8035"/>
                  </a:cubicBezTo>
                  <a:cubicBezTo>
                    <a:pt x="7080" y="8104"/>
                    <a:pt x="7084" y="8176"/>
                    <a:pt x="7103" y="8241"/>
                  </a:cubicBezTo>
                  <a:cubicBezTo>
                    <a:pt x="7129" y="8336"/>
                    <a:pt x="7179" y="8423"/>
                    <a:pt x="7171" y="8515"/>
                  </a:cubicBezTo>
                  <a:cubicBezTo>
                    <a:pt x="7152" y="8686"/>
                    <a:pt x="7008" y="8800"/>
                    <a:pt x="6996" y="8975"/>
                  </a:cubicBezTo>
                  <a:cubicBezTo>
                    <a:pt x="6977" y="9207"/>
                    <a:pt x="6947" y="9443"/>
                    <a:pt x="6916" y="9679"/>
                  </a:cubicBezTo>
                  <a:cubicBezTo>
                    <a:pt x="6856" y="10166"/>
                    <a:pt x="6779" y="10649"/>
                    <a:pt x="6696" y="11136"/>
                  </a:cubicBezTo>
                  <a:cubicBezTo>
                    <a:pt x="6639" y="11474"/>
                    <a:pt x="6578" y="11820"/>
                    <a:pt x="6608" y="12159"/>
                  </a:cubicBezTo>
                  <a:cubicBezTo>
                    <a:pt x="6681" y="12030"/>
                    <a:pt x="6848" y="11988"/>
                    <a:pt x="6939" y="11874"/>
                  </a:cubicBezTo>
                  <a:cubicBezTo>
                    <a:pt x="7008" y="11786"/>
                    <a:pt x="7034" y="11672"/>
                    <a:pt x="7061" y="11565"/>
                  </a:cubicBezTo>
                  <a:cubicBezTo>
                    <a:pt x="7156" y="11139"/>
                    <a:pt x="7251" y="10713"/>
                    <a:pt x="7346" y="10287"/>
                  </a:cubicBezTo>
                  <a:cubicBezTo>
                    <a:pt x="7392" y="10086"/>
                    <a:pt x="7445" y="9888"/>
                    <a:pt x="7483" y="9682"/>
                  </a:cubicBezTo>
                  <a:cubicBezTo>
                    <a:pt x="7529" y="9450"/>
                    <a:pt x="7350" y="9135"/>
                    <a:pt x="7487" y="8929"/>
                  </a:cubicBezTo>
                  <a:cubicBezTo>
                    <a:pt x="7575" y="8800"/>
                    <a:pt x="7681" y="8678"/>
                    <a:pt x="7776" y="8553"/>
                  </a:cubicBezTo>
                  <a:cubicBezTo>
                    <a:pt x="7784" y="8541"/>
                    <a:pt x="7795" y="8530"/>
                    <a:pt x="7807" y="8518"/>
                  </a:cubicBezTo>
                  <a:lnTo>
                    <a:pt x="7795" y="8507"/>
                  </a:lnTo>
                  <a:cubicBezTo>
                    <a:pt x="7654" y="8458"/>
                    <a:pt x="7609" y="8275"/>
                    <a:pt x="7647" y="8130"/>
                  </a:cubicBezTo>
                  <a:cubicBezTo>
                    <a:pt x="7685" y="7986"/>
                    <a:pt x="7776" y="7864"/>
                    <a:pt x="7841" y="7731"/>
                  </a:cubicBezTo>
                  <a:cubicBezTo>
                    <a:pt x="8031" y="7309"/>
                    <a:pt x="8058" y="6799"/>
                    <a:pt x="8134" y="6346"/>
                  </a:cubicBezTo>
                  <a:cubicBezTo>
                    <a:pt x="8176" y="6099"/>
                    <a:pt x="8214" y="5852"/>
                    <a:pt x="8191" y="5608"/>
                  </a:cubicBezTo>
                  <a:cubicBezTo>
                    <a:pt x="8179" y="5498"/>
                    <a:pt x="8157" y="5388"/>
                    <a:pt x="8176" y="5281"/>
                  </a:cubicBezTo>
                  <a:cubicBezTo>
                    <a:pt x="8195" y="5178"/>
                    <a:pt x="8263" y="5079"/>
                    <a:pt x="8362" y="5060"/>
                  </a:cubicBezTo>
                  <a:lnTo>
                    <a:pt x="8362" y="5049"/>
                  </a:lnTo>
                  <a:cubicBezTo>
                    <a:pt x="8305" y="5026"/>
                    <a:pt x="8259" y="4977"/>
                    <a:pt x="8244" y="4916"/>
                  </a:cubicBezTo>
                  <a:cubicBezTo>
                    <a:pt x="8229" y="4840"/>
                    <a:pt x="8229" y="4749"/>
                    <a:pt x="8290" y="4695"/>
                  </a:cubicBezTo>
                  <a:cubicBezTo>
                    <a:pt x="8328" y="4657"/>
                    <a:pt x="8381" y="4631"/>
                    <a:pt x="8415" y="4589"/>
                  </a:cubicBezTo>
                  <a:cubicBezTo>
                    <a:pt x="8449" y="4543"/>
                    <a:pt x="8461" y="4490"/>
                    <a:pt x="8472" y="4437"/>
                  </a:cubicBezTo>
                  <a:cubicBezTo>
                    <a:pt x="8526" y="4178"/>
                    <a:pt x="8583" y="3919"/>
                    <a:pt x="8636" y="3661"/>
                  </a:cubicBezTo>
                  <a:cubicBezTo>
                    <a:pt x="8670" y="3505"/>
                    <a:pt x="8704" y="3341"/>
                    <a:pt x="8693" y="3181"/>
                  </a:cubicBezTo>
                  <a:cubicBezTo>
                    <a:pt x="8685" y="3063"/>
                    <a:pt x="8708" y="2961"/>
                    <a:pt x="8792" y="2957"/>
                  </a:cubicBezTo>
                  <a:lnTo>
                    <a:pt x="8792" y="2949"/>
                  </a:lnTo>
                  <a:cubicBezTo>
                    <a:pt x="8739" y="2877"/>
                    <a:pt x="8697" y="2778"/>
                    <a:pt x="8735" y="2694"/>
                  </a:cubicBezTo>
                  <a:cubicBezTo>
                    <a:pt x="8761" y="2649"/>
                    <a:pt x="8807" y="2614"/>
                    <a:pt x="8845" y="2573"/>
                  </a:cubicBezTo>
                  <a:cubicBezTo>
                    <a:pt x="8929" y="2474"/>
                    <a:pt x="8936" y="2333"/>
                    <a:pt x="8952" y="2204"/>
                  </a:cubicBezTo>
                  <a:cubicBezTo>
                    <a:pt x="8963" y="2089"/>
                    <a:pt x="8982" y="1979"/>
                    <a:pt x="9012" y="1869"/>
                  </a:cubicBezTo>
                  <a:cubicBezTo>
                    <a:pt x="9035" y="1770"/>
                    <a:pt x="9073" y="1663"/>
                    <a:pt x="9153" y="1599"/>
                  </a:cubicBezTo>
                  <a:cubicBezTo>
                    <a:pt x="9207" y="1557"/>
                    <a:pt x="9255" y="1540"/>
                    <a:pt x="9297" y="1540"/>
                  </a:cubicBezTo>
                  <a:cubicBezTo>
                    <a:pt x="9476" y="1540"/>
                    <a:pt x="9553" y="1858"/>
                    <a:pt x="9537" y="2021"/>
                  </a:cubicBezTo>
                  <a:cubicBezTo>
                    <a:pt x="9518" y="2196"/>
                    <a:pt x="9461" y="2379"/>
                    <a:pt x="9496" y="2554"/>
                  </a:cubicBezTo>
                  <a:cubicBezTo>
                    <a:pt x="9511" y="2633"/>
                    <a:pt x="9549" y="2710"/>
                    <a:pt x="9553" y="2793"/>
                  </a:cubicBezTo>
                  <a:cubicBezTo>
                    <a:pt x="9564" y="2907"/>
                    <a:pt x="9511" y="3021"/>
                    <a:pt x="9416" y="3090"/>
                  </a:cubicBezTo>
                  <a:cubicBezTo>
                    <a:pt x="9488" y="3128"/>
                    <a:pt x="9515" y="3227"/>
                    <a:pt x="9499" y="3307"/>
                  </a:cubicBezTo>
                  <a:cubicBezTo>
                    <a:pt x="9480" y="3402"/>
                    <a:pt x="9419" y="3482"/>
                    <a:pt x="9381" y="3569"/>
                  </a:cubicBezTo>
                  <a:cubicBezTo>
                    <a:pt x="9340" y="3664"/>
                    <a:pt x="9321" y="3771"/>
                    <a:pt x="9305" y="3874"/>
                  </a:cubicBezTo>
                  <a:cubicBezTo>
                    <a:pt x="9271" y="4071"/>
                    <a:pt x="9237" y="4265"/>
                    <a:pt x="9203" y="4463"/>
                  </a:cubicBezTo>
                  <a:cubicBezTo>
                    <a:pt x="9180" y="4612"/>
                    <a:pt x="9089" y="4844"/>
                    <a:pt x="9168" y="4988"/>
                  </a:cubicBezTo>
                  <a:cubicBezTo>
                    <a:pt x="9191" y="5030"/>
                    <a:pt x="9225" y="5064"/>
                    <a:pt x="9237" y="5106"/>
                  </a:cubicBezTo>
                  <a:cubicBezTo>
                    <a:pt x="9260" y="5178"/>
                    <a:pt x="9218" y="5262"/>
                    <a:pt x="9146" y="5285"/>
                  </a:cubicBezTo>
                  <a:cubicBezTo>
                    <a:pt x="9218" y="5365"/>
                    <a:pt x="9218" y="5502"/>
                    <a:pt x="9172" y="5597"/>
                  </a:cubicBezTo>
                  <a:cubicBezTo>
                    <a:pt x="9149" y="5646"/>
                    <a:pt x="9115" y="5684"/>
                    <a:pt x="9089" y="5730"/>
                  </a:cubicBezTo>
                  <a:cubicBezTo>
                    <a:pt x="9035" y="5817"/>
                    <a:pt x="9012" y="5920"/>
                    <a:pt x="8993" y="6019"/>
                  </a:cubicBezTo>
                  <a:cubicBezTo>
                    <a:pt x="8853" y="6658"/>
                    <a:pt x="8731" y="7297"/>
                    <a:pt x="8628" y="7940"/>
                  </a:cubicBezTo>
                  <a:cubicBezTo>
                    <a:pt x="8598" y="8123"/>
                    <a:pt x="8739" y="8286"/>
                    <a:pt x="8678" y="8461"/>
                  </a:cubicBezTo>
                  <a:cubicBezTo>
                    <a:pt x="8647" y="8549"/>
                    <a:pt x="8564" y="8613"/>
                    <a:pt x="8472" y="8636"/>
                  </a:cubicBezTo>
                  <a:lnTo>
                    <a:pt x="8465" y="8636"/>
                  </a:lnTo>
                  <a:cubicBezTo>
                    <a:pt x="8522" y="8819"/>
                    <a:pt x="8411" y="9009"/>
                    <a:pt x="8415" y="9203"/>
                  </a:cubicBezTo>
                  <a:cubicBezTo>
                    <a:pt x="8415" y="9310"/>
                    <a:pt x="8434" y="9420"/>
                    <a:pt x="8400" y="9523"/>
                  </a:cubicBezTo>
                  <a:cubicBezTo>
                    <a:pt x="8373" y="9603"/>
                    <a:pt x="8316" y="9671"/>
                    <a:pt x="8271" y="9743"/>
                  </a:cubicBezTo>
                  <a:cubicBezTo>
                    <a:pt x="8065" y="10086"/>
                    <a:pt x="8001" y="10561"/>
                    <a:pt x="7905" y="10945"/>
                  </a:cubicBezTo>
                  <a:cubicBezTo>
                    <a:pt x="7784" y="11398"/>
                    <a:pt x="7677" y="11858"/>
                    <a:pt x="7582" y="12319"/>
                  </a:cubicBezTo>
                  <a:cubicBezTo>
                    <a:pt x="7567" y="12395"/>
                    <a:pt x="7582" y="12467"/>
                    <a:pt x="7601" y="12536"/>
                  </a:cubicBezTo>
                  <a:lnTo>
                    <a:pt x="7609" y="12536"/>
                  </a:lnTo>
                  <a:cubicBezTo>
                    <a:pt x="7597" y="12437"/>
                    <a:pt x="7658" y="12345"/>
                    <a:pt x="7730" y="12277"/>
                  </a:cubicBezTo>
                  <a:cubicBezTo>
                    <a:pt x="7803" y="12208"/>
                    <a:pt x="7890" y="12159"/>
                    <a:pt x="7963" y="12094"/>
                  </a:cubicBezTo>
                  <a:cubicBezTo>
                    <a:pt x="8061" y="11999"/>
                    <a:pt x="8126" y="11874"/>
                    <a:pt x="8183" y="11752"/>
                  </a:cubicBezTo>
                  <a:cubicBezTo>
                    <a:pt x="8408" y="11288"/>
                    <a:pt x="8598" y="10808"/>
                    <a:pt x="8746" y="10314"/>
                  </a:cubicBezTo>
                  <a:cubicBezTo>
                    <a:pt x="8773" y="10215"/>
                    <a:pt x="8803" y="10112"/>
                    <a:pt x="8807" y="10010"/>
                  </a:cubicBezTo>
                  <a:cubicBezTo>
                    <a:pt x="8811" y="9892"/>
                    <a:pt x="8780" y="9774"/>
                    <a:pt x="8780" y="9656"/>
                  </a:cubicBezTo>
                  <a:cubicBezTo>
                    <a:pt x="8784" y="9557"/>
                    <a:pt x="8807" y="9462"/>
                    <a:pt x="8853" y="9374"/>
                  </a:cubicBezTo>
                  <a:cubicBezTo>
                    <a:pt x="8883" y="9313"/>
                    <a:pt x="8925" y="9275"/>
                    <a:pt x="8971" y="9249"/>
                  </a:cubicBezTo>
                  <a:lnTo>
                    <a:pt x="8963" y="9234"/>
                  </a:lnTo>
                  <a:cubicBezTo>
                    <a:pt x="8891" y="9089"/>
                    <a:pt x="8864" y="8865"/>
                    <a:pt x="8997" y="8743"/>
                  </a:cubicBezTo>
                  <a:cubicBezTo>
                    <a:pt x="9054" y="8693"/>
                    <a:pt x="9123" y="8659"/>
                    <a:pt x="9168" y="8598"/>
                  </a:cubicBezTo>
                  <a:cubicBezTo>
                    <a:pt x="9203" y="8553"/>
                    <a:pt x="9218" y="8499"/>
                    <a:pt x="9237" y="8446"/>
                  </a:cubicBezTo>
                  <a:cubicBezTo>
                    <a:pt x="9317" y="8195"/>
                    <a:pt x="9393" y="7944"/>
                    <a:pt x="9469" y="7693"/>
                  </a:cubicBezTo>
                  <a:cubicBezTo>
                    <a:pt x="9541" y="7461"/>
                    <a:pt x="9625" y="7240"/>
                    <a:pt x="9614" y="6997"/>
                  </a:cubicBezTo>
                  <a:cubicBezTo>
                    <a:pt x="9606" y="6883"/>
                    <a:pt x="9610" y="6768"/>
                    <a:pt x="9659" y="6670"/>
                  </a:cubicBezTo>
                  <a:cubicBezTo>
                    <a:pt x="9690" y="6609"/>
                    <a:pt x="9739" y="6555"/>
                    <a:pt x="9796" y="6525"/>
                  </a:cubicBezTo>
                  <a:lnTo>
                    <a:pt x="9788" y="6510"/>
                  </a:lnTo>
                  <a:cubicBezTo>
                    <a:pt x="9769" y="6434"/>
                    <a:pt x="9754" y="6346"/>
                    <a:pt x="9796" y="6278"/>
                  </a:cubicBezTo>
                  <a:cubicBezTo>
                    <a:pt x="9827" y="6221"/>
                    <a:pt x="9887" y="6194"/>
                    <a:pt x="9929" y="6145"/>
                  </a:cubicBezTo>
                  <a:cubicBezTo>
                    <a:pt x="9960" y="6107"/>
                    <a:pt x="9979" y="6061"/>
                    <a:pt x="9994" y="6015"/>
                  </a:cubicBezTo>
                  <a:cubicBezTo>
                    <a:pt x="10078" y="5783"/>
                    <a:pt x="10203" y="5547"/>
                    <a:pt x="10215" y="5300"/>
                  </a:cubicBezTo>
                  <a:cubicBezTo>
                    <a:pt x="10218" y="5220"/>
                    <a:pt x="10222" y="5137"/>
                    <a:pt x="10264" y="5068"/>
                  </a:cubicBezTo>
                  <a:cubicBezTo>
                    <a:pt x="10279" y="5045"/>
                    <a:pt x="10306" y="5022"/>
                    <a:pt x="10329" y="5003"/>
                  </a:cubicBezTo>
                  <a:lnTo>
                    <a:pt x="10310" y="4981"/>
                  </a:lnTo>
                  <a:cubicBezTo>
                    <a:pt x="10283" y="4920"/>
                    <a:pt x="10302" y="4847"/>
                    <a:pt x="10336" y="4790"/>
                  </a:cubicBezTo>
                  <a:cubicBezTo>
                    <a:pt x="10371" y="4733"/>
                    <a:pt x="10420" y="4684"/>
                    <a:pt x="10454" y="4627"/>
                  </a:cubicBezTo>
                  <a:cubicBezTo>
                    <a:pt x="10576" y="4444"/>
                    <a:pt x="10568" y="4201"/>
                    <a:pt x="10682" y="4014"/>
                  </a:cubicBezTo>
                  <a:cubicBezTo>
                    <a:pt x="10720" y="3956"/>
                    <a:pt x="10779" y="3926"/>
                    <a:pt x="10839" y="3926"/>
                  </a:cubicBezTo>
                  <a:cubicBezTo>
                    <a:pt x="10881" y="3926"/>
                    <a:pt x="10924" y="3941"/>
                    <a:pt x="10960" y="3972"/>
                  </a:cubicBezTo>
                  <a:cubicBezTo>
                    <a:pt x="11207" y="4178"/>
                    <a:pt x="10960" y="4604"/>
                    <a:pt x="10964" y="4855"/>
                  </a:cubicBezTo>
                  <a:cubicBezTo>
                    <a:pt x="10964" y="4924"/>
                    <a:pt x="10975" y="4992"/>
                    <a:pt x="10964" y="5060"/>
                  </a:cubicBezTo>
                  <a:cubicBezTo>
                    <a:pt x="10953" y="5125"/>
                    <a:pt x="10911" y="5190"/>
                    <a:pt x="10846" y="5201"/>
                  </a:cubicBezTo>
                  <a:cubicBezTo>
                    <a:pt x="10850" y="5205"/>
                    <a:pt x="10850" y="5205"/>
                    <a:pt x="10854" y="5205"/>
                  </a:cubicBezTo>
                  <a:cubicBezTo>
                    <a:pt x="10911" y="5251"/>
                    <a:pt x="10926" y="5338"/>
                    <a:pt x="10899" y="5410"/>
                  </a:cubicBezTo>
                  <a:cubicBezTo>
                    <a:pt x="10873" y="5479"/>
                    <a:pt x="10816" y="5532"/>
                    <a:pt x="10751" y="5570"/>
                  </a:cubicBezTo>
                  <a:cubicBezTo>
                    <a:pt x="10705" y="5681"/>
                    <a:pt x="10694" y="5764"/>
                    <a:pt x="10663" y="5878"/>
                  </a:cubicBezTo>
                  <a:cubicBezTo>
                    <a:pt x="10633" y="5992"/>
                    <a:pt x="10606" y="6107"/>
                    <a:pt x="10576" y="6217"/>
                  </a:cubicBezTo>
                  <a:cubicBezTo>
                    <a:pt x="10549" y="6320"/>
                    <a:pt x="10526" y="6426"/>
                    <a:pt x="10523" y="6533"/>
                  </a:cubicBezTo>
                  <a:cubicBezTo>
                    <a:pt x="10523" y="6616"/>
                    <a:pt x="10530" y="6704"/>
                    <a:pt x="10485" y="6772"/>
                  </a:cubicBezTo>
                  <a:cubicBezTo>
                    <a:pt x="10519" y="6810"/>
                    <a:pt x="10530" y="6867"/>
                    <a:pt x="10526" y="6917"/>
                  </a:cubicBezTo>
                  <a:cubicBezTo>
                    <a:pt x="10519" y="6978"/>
                    <a:pt x="10492" y="7035"/>
                    <a:pt x="10462" y="7084"/>
                  </a:cubicBezTo>
                  <a:cubicBezTo>
                    <a:pt x="10401" y="7183"/>
                    <a:pt x="10313" y="7259"/>
                    <a:pt x="10256" y="7354"/>
                  </a:cubicBezTo>
                  <a:cubicBezTo>
                    <a:pt x="10196" y="7453"/>
                    <a:pt x="10173" y="7567"/>
                    <a:pt x="10138" y="7681"/>
                  </a:cubicBezTo>
                  <a:cubicBezTo>
                    <a:pt x="10062" y="7948"/>
                    <a:pt x="9983" y="8214"/>
                    <a:pt x="9903" y="8480"/>
                  </a:cubicBezTo>
                  <a:cubicBezTo>
                    <a:pt x="9872" y="8583"/>
                    <a:pt x="9842" y="8690"/>
                    <a:pt x="9838" y="8796"/>
                  </a:cubicBezTo>
                  <a:cubicBezTo>
                    <a:pt x="9834" y="8922"/>
                    <a:pt x="9868" y="9047"/>
                    <a:pt x="9868" y="9177"/>
                  </a:cubicBezTo>
                  <a:cubicBezTo>
                    <a:pt x="9865" y="9302"/>
                    <a:pt x="9819" y="9443"/>
                    <a:pt x="9701" y="9496"/>
                  </a:cubicBezTo>
                  <a:lnTo>
                    <a:pt x="9701" y="9500"/>
                  </a:lnTo>
                  <a:cubicBezTo>
                    <a:pt x="9724" y="9511"/>
                    <a:pt x="9743" y="9523"/>
                    <a:pt x="9766" y="9538"/>
                  </a:cubicBezTo>
                  <a:cubicBezTo>
                    <a:pt x="9895" y="9637"/>
                    <a:pt x="9914" y="9857"/>
                    <a:pt x="9796" y="9975"/>
                  </a:cubicBezTo>
                  <a:cubicBezTo>
                    <a:pt x="9743" y="10029"/>
                    <a:pt x="9667" y="10063"/>
                    <a:pt x="9617" y="10120"/>
                  </a:cubicBezTo>
                  <a:cubicBezTo>
                    <a:pt x="9568" y="10169"/>
                    <a:pt x="9541" y="10234"/>
                    <a:pt x="9518" y="10299"/>
                  </a:cubicBezTo>
                  <a:cubicBezTo>
                    <a:pt x="9313" y="10827"/>
                    <a:pt x="9081" y="11341"/>
                    <a:pt x="8868" y="11866"/>
                  </a:cubicBezTo>
                  <a:cubicBezTo>
                    <a:pt x="8811" y="12003"/>
                    <a:pt x="8735" y="12170"/>
                    <a:pt x="8723" y="12323"/>
                  </a:cubicBezTo>
                  <a:cubicBezTo>
                    <a:pt x="8716" y="12467"/>
                    <a:pt x="8796" y="12604"/>
                    <a:pt x="8788" y="12749"/>
                  </a:cubicBezTo>
                  <a:cubicBezTo>
                    <a:pt x="8788" y="12817"/>
                    <a:pt x="8765" y="12886"/>
                    <a:pt x="8727" y="12939"/>
                  </a:cubicBezTo>
                  <a:cubicBezTo>
                    <a:pt x="8682" y="13007"/>
                    <a:pt x="8613" y="13061"/>
                    <a:pt x="8579" y="13137"/>
                  </a:cubicBezTo>
                  <a:cubicBezTo>
                    <a:pt x="8548" y="13197"/>
                    <a:pt x="8545" y="13270"/>
                    <a:pt x="8510" y="13331"/>
                  </a:cubicBezTo>
                  <a:cubicBezTo>
                    <a:pt x="8487" y="13380"/>
                    <a:pt x="8438" y="13418"/>
                    <a:pt x="8385" y="13445"/>
                  </a:cubicBezTo>
                  <a:cubicBezTo>
                    <a:pt x="8408" y="13460"/>
                    <a:pt x="8415" y="13490"/>
                    <a:pt x="8411" y="13517"/>
                  </a:cubicBezTo>
                  <a:cubicBezTo>
                    <a:pt x="8408" y="13544"/>
                    <a:pt x="8396" y="13574"/>
                    <a:pt x="8396" y="13601"/>
                  </a:cubicBezTo>
                  <a:cubicBezTo>
                    <a:pt x="8396" y="13677"/>
                    <a:pt x="8468" y="13745"/>
                    <a:pt x="8461" y="13818"/>
                  </a:cubicBezTo>
                  <a:cubicBezTo>
                    <a:pt x="8457" y="13840"/>
                    <a:pt x="8449" y="13863"/>
                    <a:pt x="8434" y="13878"/>
                  </a:cubicBezTo>
                  <a:lnTo>
                    <a:pt x="8438" y="13882"/>
                  </a:lnTo>
                  <a:cubicBezTo>
                    <a:pt x="8514" y="13909"/>
                    <a:pt x="8545" y="13996"/>
                    <a:pt x="8537" y="14072"/>
                  </a:cubicBezTo>
                  <a:cubicBezTo>
                    <a:pt x="8526" y="14152"/>
                    <a:pt x="8491" y="14221"/>
                    <a:pt x="8468" y="14293"/>
                  </a:cubicBezTo>
                  <a:cubicBezTo>
                    <a:pt x="8408" y="14514"/>
                    <a:pt x="8480" y="14757"/>
                    <a:pt x="8408" y="14974"/>
                  </a:cubicBezTo>
                  <a:cubicBezTo>
                    <a:pt x="8373" y="15073"/>
                    <a:pt x="8293" y="15168"/>
                    <a:pt x="8191" y="15179"/>
                  </a:cubicBezTo>
                  <a:cubicBezTo>
                    <a:pt x="8187" y="15180"/>
                    <a:pt x="8184" y="15180"/>
                    <a:pt x="8180" y="15180"/>
                  </a:cubicBezTo>
                  <a:cubicBezTo>
                    <a:pt x="8108" y="15180"/>
                    <a:pt x="8039" y="15145"/>
                    <a:pt x="7966" y="15145"/>
                  </a:cubicBezTo>
                  <a:cubicBezTo>
                    <a:pt x="7917" y="15145"/>
                    <a:pt x="7867" y="15160"/>
                    <a:pt x="7818" y="15176"/>
                  </a:cubicBezTo>
                  <a:lnTo>
                    <a:pt x="7818" y="15179"/>
                  </a:lnTo>
                  <a:cubicBezTo>
                    <a:pt x="7788" y="15335"/>
                    <a:pt x="7700" y="15484"/>
                    <a:pt x="7582" y="15594"/>
                  </a:cubicBezTo>
                  <a:cubicBezTo>
                    <a:pt x="7430" y="15731"/>
                    <a:pt x="7232" y="15796"/>
                    <a:pt x="7031" y="15807"/>
                  </a:cubicBezTo>
                  <a:lnTo>
                    <a:pt x="7023" y="15815"/>
                  </a:lnTo>
                  <a:cubicBezTo>
                    <a:pt x="7061" y="15864"/>
                    <a:pt x="7091" y="15921"/>
                    <a:pt x="7118" y="15982"/>
                  </a:cubicBezTo>
                  <a:lnTo>
                    <a:pt x="7126" y="15978"/>
                  </a:lnTo>
                  <a:cubicBezTo>
                    <a:pt x="7236" y="15875"/>
                    <a:pt x="7389" y="15827"/>
                    <a:pt x="7541" y="15827"/>
                  </a:cubicBezTo>
                  <a:cubicBezTo>
                    <a:pt x="7562" y="15827"/>
                    <a:pt x="7584" y="15828"/>
                    <a:pt x="7605" y="15830"/>
                  </a:cubicBezTo>
                  <a:cubicBezTo>
                    <a:pt x="7664" y="15834"/>
                    <a:pt x="7724" y="15844"/>
                    <a:pt x="7784" y="15844"/>
                  </a:cubicBezTo>
                  <a:cubicBezTo>
                    <a:pt x="7824" y="15844"/>
                    <a:pt x="7863" y="15840"/>
                    <a:pt x="7902" y="15826"/>
                  </a:cubicBezTo>
                  <a:cubicBezTo>
                    <a:pt x="7982" y="15796"/>
                    <a:pt x="8039" y="15727"/>
                    <a:pt x="8099" y="15666"/>
                  </a:cubicBezTo>
                  <a:cubicBezTo>
                    <a:pt x="8158" y="15607"/>
                    <a:pt x="8232" y="15552"/>
                    <a:pt x="8316" y="15552"/>
                  </a:cubicBezTo>
                  <a:cubicBezTo>
                    <a:pt x="8318" y="15552"/>
                    <a:pt x="8321" y="15552"/>
                    <a:pt x="8324" y="15552"/>
                  </a:cubicBezTo>
                  <a:cubicBezTo>
                    <a:pt x="8430" y="15556"/>
                    <a:pt x="8514" y="15659"/>
                    <a:pt x="8533" y="15769"/>
                  </a:cubicBezTo>
                  <a:cubicBezTo>
                    <a:pt x="8556" y="15917"/>
                    <a:pt x="8507" y="16058"/>
                    <a:pt x="8487" y="16203"/>
                  </a:cubicBezTo>
                  <a:cubicBezTo>
                    <a:pt x="8472" y="16321"/>
                    <a:pt x="8480" y="16442"/>
                    <a:pt x="8491" y="16560"/>
                  </a:cubicBezTo>
                  <a:cubicBezTo>
                    <a:pt x="8560" y="17371"/>
                    <a:pt x="8602" y="17835"/>
                    <a:pt x="8670" y="18645"/>
                  </a:cubicBezTo>
                  <a:lnTo>
                    <a:pt x="8674" y="18660"/>
                  </a:lnTo>
                  <a:cubicBezTo>
                    <a:pt x="8887" y="18607"/>
                    <a:pt x="9096" y="18550"/>
                    <a:pt x="9305" y="18481"/>
                  </a:cubicBezTo>
                  <a:lnTo>
                    <a:pt x="9294" y="18455"/>
                  </a:lnTo>
                  <a:lnTo>
                    <a:pt x="9130" y="16507"/>
                  </a:lnTo>
                  <a:cubicBezTo>
                    <a:pt x="9123" y="16423"/>
                    <a:pt x="9115" y="16336"/>
                    <a:pt x="9123" y="16286"/>
                  </a:cubicBezTo>
                  <a:cubicBezTo>
                    <a:pt x="9127" y="16256"/>
                    <a:pt x="9130" y="16229"/>
                    <a:pt x="9138" y="16199"/>
                  </a:cubicBezTo>
                  <a:cubicBezTo>
                    <a:pt x="9165" y="16066"/>
                    <a:pt x="9203" y="15883"/>
                    <a:pt x="9165" y="15666"/>
                  </a:cubicBezTo>
                  <a:cubicBezTo>
                    <a:pt x="9142" y="15510"/>
                    <a:pt x="9077" y="15366"/>
                    <a:pt x="8986" y="15248"/>
                  </a:cubicBezTo>
                  <a:cubicBezTo>
                    <a:pt x="8997" y="15229"/>
                    <a:pt x="9005" y="15206"/>
                    <a:pt x="9012" y="15183"/>
                  </a:cubicBezTo>
                  <a:cubicBezTo>
                    <a:pt x="9089" y="14966"/>
                    <a:pt x="9085" y="14761"/>
                    <a:pt x="9081" y="14616"/>
                  </a:cubicBezTo>
                  <a:cubicBezTo>
                    <a:pt x="9081" y="14563"/>
                    <a:pt x="9081" y="14491"/>
                    <a:pt x="9085" y="14472"/>
                  </a:cubicBezTo>
                  <a:cubicBezTo>
                    <a:pt x="9089" y="14460"/>
                    <a:pt x="9092" y="14449"/>
                    <a:pt x="9096" y="14438"/>
                  </a:cubicBezTo>
                  <a:cubicBezTo>
                    <a:pt x="9123" y="14373"/>
                    <a:pt x="9161" y="14270"/>
                    <a:pt x="9172" y="14141"/>
                  </a:cubicBezTo>
                  <a:cubicBezTo>
                    <a:pt x="9191" y="13970"/>
                    <a:pt x="9161" y="13802"/>
                    <a:pt x="9089" y="13662"/>
                  </a:cubicBezTo>
                  <a:cubicBezTo>
                    <a:pt x="9085" y="13650"/>
                    <a:pt x="9081" y="13639"/>
                    <a:pt x="9081" y="13627"/>
                  </a:cubicBezTo>
                  <a:cubicBezTo>
                    <a:pt x="9081" y="13627"/>
                    <a:pt x="9081" y="13624"/>
                    <a:pt x="9081" y="13624"/>
                  </a:cubicBezTo>
                  <a:cubicBezTo>
                    <a:pt x="9119" y="13547"/>
                    <a:pt x="9142" y="13479"/>
                    <a:pt x="9157" y="13426"/>
                  </a:cubicBezTo>
                  <a:cubicBezTo>
                    <a:pt x="9184" y="13395"/>
                    <a:pt x="9222" y="13350"/>
                    <a:pt x="9260" y="13296"/>
                  </a:cubicBezTo>
                  <a:cubicBezTo>
                    <a:pt x="9362" y="13140"/>
                    <a:pt x="9419" y="12962"/>
                    <a:pt x="9427" y="12775"/>
                  </a:cubicBezTo>
                  <a:cubicBezTo>
                    <a:pt x="9435" y="12608"/>
                    <a:pt x="9400" y="12471"/>
                    <a:pt x="9378" y="12380"/>
                  </a:cubicBezTo>
                  <a:cubicBezTo>
                    <a:pt x="9374" y="12368"/>
                    <a:pt x="9370" y="12357"/>
                    <a:pt x="9370" y="12345"/>
                  </a:cubicBezTo>
                  <a:cubicBezTo>
                    <a:pt x="9381" y="12300"/>
                    <a:pt x="9412" y="12227"/>
                    <a:pt x="9431" y="12182"/>
                  </a:cubicBezTo>
                  <a:cubicBezTo>
                    <a:pt x="9442" y="12155"/>
                    <a:pt x="9454" y="12129"/>
                    <a:pt x="9465" y="12102"/>
                  </a:cubicBezTo>
                  <a:cubicBezTo>
                    <a:pt x="9553" y="11881"/>
                    <a:pt x="9652" y="11653"/>
                    <a:pt x="9743" y="11432"/>
                  </a:cubicBezTo>
                  <a:cubicBezTo>
                    <a:pt x="9865" y="11147"/>
                    <a:pt x="9994" y="10847"/>
                    <a:pt x="10108" y="10546"/>
                  </a:cubicBezTo>
                  <a:cubicBezTo>
                    <a:pt x="10150" y="10516"/>
                    <a:pt x="10203" y="10478"/>
                    <a:pt x="10256" y="10420"/>
                  </a:cubicBezTo>
                  <a:cubicBezTo>
                    <a:pt x="10439" y="10234"/>
                    <a:pt x="10534" y="9972"/>
                    <a:pt x="10511" y="9698"/>
                  </a:cubicBezTo>
                  <a:cubicBezTo>
                    <a:pt x="10507" y="9622"/>
                    <a:pt x="10492" y="9546"/>
                    <a:pt x="10466" y="9473"/>
                  </a:cubicBezTo>
                  <a:cubicBezTo>
                    <a:pt x="10492" y="9382"/>
                    <a:pt x="10507" y="9283"/>
                    <a:pt x="10507" y="9180"/>
                  </a:cubicBezTo>
                  <a:cubicBezTo>
                    <a:pt x="10507" y="9078"/>
                    <a:pt x="10496" y="8990"/>
                    <a:pt x="10488" y="8918"/>
                  </a:cubicBezTo>
                  <a:cubicBezTo>
                    <a:pt x="10485" y="8884"/>
                    <a:pt x="10481" y="8834"/>
                    <a:pt x="10481" y="8819"/>
                  </a:cubicBezTo>
                  <a:cubicBezTo>
                    <a:pt x="10481" y="8792"/>
                    <a:pt x="10504" y="8712"/>
                    <a:pt x="10519" y="8663"/>
                  </a:cubicBezTo>
                  <a:lnTo>
                    <a:pt x="10755" y="7860"/>
                  </a:lnTo>
                  <a:cubicBezTo>
                    <a:pt x="10762" y="7834"/>
                    <a:pt x="10770" y="7807"/>
                    <a:pt x="10778" y="7780"/>
                  </a:cubicBezTo>
                  <a:cubicBezTo>
                    <a:pt x="10785" y="7750"/>
                    <a:pt x="10797" y="7704"/>
                    <a:pt x="10804" y="7685"/>
                  </a:cubicBezTo>
                  <a:cubicBezTo>
                    <a:pt x="10816" y="7670"/>
                    <a:pt x="10835" y="7651"/>
                    <a:pt x="10846" y="7636"/>
                  </a:cubicBezTo>
                  <a:cubicBezTo>
                    <a:pt x="10892" y="7583"/>
                    <a:pt x="10953" y="7510"/>
                    <a:pt x="11010" y="7419"/>
                  </a:cubicBezTo>
                  <a:cubicBezTo>
                    <a:pt x="11097" y="7274"/>
                    <a:pt x="11150" y="7130"/>
                    <a:pt x="11162" y="6978"/>
                  </a:cubicBezTo>
                  <a:cubicBezTo>
                    <a:pt x="11169" y="6905"/>
                    <a:pt x="11166" y="6826"/>
                    <a:pt x="11154" y="6753"/>
                  </a:cubicBezTo>
                  <a:cubicBezTo>
                    <a:pt x="11162" y="6681"/>
                    <a:pt x="11162" y="6616"/>
                    <a:pt x="11162" y="6574"/>
                  </a:cubicBezTo>
                  <a:cubicBezTo>
                    <a:pt x="11162" y="6563"/>
                    <a:pt x="11162" y="6555"/>
                    <a:pt x="11162" y="6544"/>
                  </a:cubicBezTo>
                  <a:cubicBezTo>
                    <a:pt x="11166" y="6510"/>
                    <a:pt x="11185" y="6434"/>
                    <a:pt x="11200" y="6373"/>
                  </a:cubicBezTo>
                  <a:lnTo>
                    <a:pt x="11284" y="6034"/>
                  </a:lnTo>
                  <a:cubicBezTo>
                    <a:pt x="11291" y="6008"/>
                    <a:pt x="11306" y="5947"/>
                    <a:pt x="11306" y="5939"/>
                  </a:cubicBezTo>
                  <a:cubicBezTo>
                    <a:pt x="11394" y="5848"/>
                    <a:pt x="11458" y="5745"/>
                    <a:pt x="11500" y="5631"/>
                  </a:cubicBezTo>
                  <a:cubicBezTo>
                    <a:pt x="11538" y="5528"/>
                    <a:pt x="11554" y="5426"/>
                    <a:pt x="11554" y="5323"/>
                  </a:cubicBezTo>
                  <a:cubicBezTo>
                    <a:pt x="11569" y="5277"/>
                    <a:pt x="11584" y="5228"/>
                    <a:pt x="11595" y="5175"/>
                  </a:cubicBezTo>
                  <a:cubicBezTo>
                    <a:pt x="11614" y="5053"/>
                    <a:pt x="11611" y="4950"/>
                    <a:pt x="11603" y="4882"/>
                  </a:cubicBezTo>
                  <a:cubicBezTo>
                    <a:pt x="11603" y="4878"/>
                    <a:pt x="11603" y="4870"/>
                    <a:pt x="11603" y="4863"/>
                  </a:cubicBezTo>
                  <a:cubicBezTo>
                    <a:pt x="11607" y="4836"/>
                    <a:pt x="11622" y="4775"/>
                    <a:pt x="11633" y="4733"/>
                  </a:cubicBezTo>
                  <a:cubicBezTo>
                    <a:pt x="11702" y="4456"/>
                    <a:pt x="11850" y="3877"/>
                    <a:pt x="11375" y="3478"/>
                  </a:cubicBezTo>
                  <a:cubicBezTo>
                    <a:pt x="11223" y="3352"/>
                    <a:pt x="11032" y="3284"/>
                    <a:pt x="10842" y="3284"/>
                  </a:cubicBezTo>
                  <a:cubicBezTo>
                    <a:pt x="10557" y="3284"/>
                    <a:pt x="10294" y="3428"/>
                    <a:pt x="10142" y="3672"/>
                  </a:cubicBezTo>
                  <a:cubicBezTo>
                    <a:pt x="10032" y="3851"/>
                    <a:pt x="9986" y="4026"/>
                    <a:pt x="9952" y="4159"/>
                  </a:cubicBezTo>
                  <a:cubicBezTo>
                    <a:pt x="9941" y="4201"/>
                    <a:pt x="9925" y="4254"/>
                    <a:pt x="9918" y="4281"/>
                  </a:cubicBezTo>
                  <a:cubicBezTo>
                    <a:pt x="9910" y="4288"/>
                    <a:pt x="9906" y="4292"/>
                    <a:pt x="9899" y="4300"/>
                  </a:cubicBezTo>
                  <a:cubicBezTo>
                    <a:pt x="9891" y="4311"/>
                    <a:pt x="9884" y="4319"/>
                    <a:pt x="9876" y="4330"/>
                  </a:cubicBezTo>
                  <a:lnTo>
                    <a:pt x="9937" y="3980"/>
                  </a:lnTo>
                  <a:cubicBezTo>
                    <a:pt x="9944" y="3931"/>
                    <a:pt x="9956" y="3851"/>
                    <a:pt x="9967" y="3828"/>
                  </a:cubicBezTo>
                  <a:cubicBezTo>
                    <a:pt x="9975" y="3813"/>
                    <a:pt x="9983" y="3797"/>
                    <a:pt x="9990" y="3782"/>
                  </a:cubicBezTo>
                  <a:cubicBezTo>
                    <a:pt x="10032" y="3706"/>
                    <a:pt x="10093" y="3588"/>
                    <a:pt x="10127" y="3436"/>
                  </a:cubicBezTo>
                  <a:cubicBezTo>
                    <a:pt x="10146" y="3341"/>
                    <a:pt x="10150" y="3242"/>
                    <a:pt x="10135" y="3151"/>
                  </a:cubicBezTo>
                  <a:cubicBezTo>
                    <a:pt x="10184" y="3021"/>
                    <a:pt x="10203" y="2881"/>
                    <a:pt x="10192" y="2740"/>
                  </a:cubicBezTo>
                  <a:cubicBezTo>
                    <a:pt x="10184" y="2622"/>
                    <a:pt x="10154" y="2523"/>
                    <a:pt x="10135" y="2458"/>
                  </a:cubicBezTo>
                  <a:cubicBezTo>
                    <a:pt x="10131" y="2451"/>
                    <a:pt x="10127" y="2439"/>
                    <a:pt x="10123" y="2428"/>
                  </a:cubicBezTo>
                  <a:cubicBezTo>
                    <a:pt x="10123" y="2401"/>
                    <a:pt x="10135" y="2333"/>
                    <a:pt x="10146" y="2283"/>
                  </a:cubicBezTo>
                  <a:cubicBezTo>
                    <a:pt x="10154" y="2226"/>
                    <a:pt x="10165" y="2158"/>
                    <a:pt x="10173" y="2086"/>
                  </a:cubicBezTo>
                  <a:cubicBezTo>
                    <a:pt x="10199" y="1816"/>
                    <a:pt x="10127" y="1428"/>
                    <a:pt x="9895" y="1173"/>
                  </a:cubicBezTo>
                  <a:cubicBezTo>
                    <a:pt x="9739" y="994"/>
                    <a:pt x="9526" y="899"/>
                    <a:pt x="9298" y="899"/>
                  </a:cubicBezTo>
                  <a:cubicBezTo>
                    <a:pt x="9180" y="899"/>
                    <a:pt x="9001" y="929"/>
                    <a:pt x="8811" y="1055"/>
                  </a:cubicBezTo>
                  <a:cubicBezTo>
                    <a:pt x="8815" y="982"/>
                    <a:pt x="8811" y="903"/>
                    <a:pt x="8796" y="823"/>
                  </a:cubicBezTo>
                  <a:cubicBezTo>
                    <a:pt x="8712" y="355"/>
                    <a:pt x="8309" y="1"/>
                    <a:pt x="78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4" name="Google Shape;784;p39"/>
            <p:cNvGrpSpPr/>
            <p:nvPr/>
          </p:nvGrpSpPr>
          <p:grpSpPr>
            <a:xfrm>
              <a:off x="-1721661" y="489840"/>
              <a:ext cx="1303683" cy="2355918"/>
              <a:chOff x="-1721661" y="489840"/>
              <a:chExt cx="1303683" cy="2355918"/>
            </a:xfrm>
          </p:grpSpPr>
          <p:sp>
            <p:nvSpPr>
              <p:cNvPr id="785" name="Google Shape;785;p39"/>
              <p:cNvSpPr/>
              <p:nvPr/>
            </p:nvSpPr>
            <p:spPr>
              <a:xfrm>
                <a:off x="-537010" y="912304"/>
                <a:ext cx="119031" cy="164328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277" extrusionOk="0">
                    <a:moveTo>
                      <a:pt x="556" y="1"/>
                    </a:moveTo>
                    <a:cubicBezTo>
                      <a:pt x="496" y="1"/>
                      <a:pt x="437" y="31"/>
                      <a:pt x="399" y="89"/>
                    </a:cubicBezTo>
                    <a:cubicBezTo>
                      <a:pt x="285" y="276"/>
                      <a:pt x="293" y="519"/>
                      <a:pt x="171" y="702"/>
                    </a:cubicBezTo>
                    <a:cubicBezTo>
                      <a:pt x="137" y="759"/>
                      <a:pt x="88" y="808"/>
                      <a:pt x="53" y="865"/>
                    </a:cubicBezTo>
                    <a:cubicBezTo>
                      <a:pt x="19" y="922"/>
                      <a:pt x="0" y="995"/>
                      <a:pt x="27" y="1056"/>
                    </a:cubicBezTo>
                    <a:lnTo>
                      <a:pt x="46" y="1078"/>
                    </a:lnTo>
                    <a:cubicBezTo>
                      <a:pt x="74" y="1064"/>
                      <a:pt x="104" y="1055"/>
                      <a:pt x="133" y="1055"/>
                    </a:cubicBezTo>
                    <a:cubicBezTo>
                      <a:pt x="151" y="1055"/>
                      <a:pt x="169" y="1058"/>
                      <a:pt x="186" y="1067"/>
                    </a:cubicBezTo>
                    <a:cubicBezTo>
                      <a:pt x="243" y="1094"/>
                      <a:pt x="274" y="1154"/>
                      <a:pt x="323" y="1193"/>
                    </a:cubicBezTo>
                    <a:cubicBezTo>
                      <a:pt x="396" y="1238"/>
                      <a:pt x="495" y="1227"/>
                      <a:pt x="563" y="1276"/>
                    </a:cubicBezTo>
                    <a:cubicBezTo>
                      <a:pt x="628" y="1265"/>
                      <a:pt x="670" y="1200"/>
                      <a:pt x="681" y="1135"/>
                    </a:cubicBezTo>
                    <a:cubicBezTo>
                      <a:pt x="692" y="1067"/>
                      <a:pt x="681" y="999"/>
                      <a:pt x="681" y="930"/>
                    </a:cubicBezTo>
                    <a:cubicBezTo>
                      <a:pt x="677" y="679"/>
                      <a:pt x="924" y="253"/>
                      <a:pt x="677" y="47"/>
                    </a:cubicBezTo>
                    <a:cubicBezTo>
                      <a:pt x="641" y="16"/>
                      <a:pt x="598" y="1"/>
                      <a:pt x="5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-719610" y="1242889"/>
                <a:ext cx="214514" cy="38682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006" extrusionOk="0">
                    <a:moveTo>
                      <a:pt x="1061" y="1"/>
                    </a:moveTo>
                    <a:cubicBezTo>
                      <a:pt x="1016" y="1"/>
                      <a:pt x="970" y="8"/>
                      <a:pt x="932" y="31"/>
                    </a:cubicBezTo>
                    <a:cubicBezTo>
                      <a:pt x="875" y="61"/>
                      <a:pt x="826" y="115"/>
                      <a:pt x="795" y="176"/>
                    </a:cubicBezTo>
                    <a:cubicBezTo>
                      <a:pt x="746" y="274"/>
                      <a:pt x="742" y="389"/>
                      <a:pt x="750" y="503"/>
                    </a:cubicBezTo>
                    <a:cubicBezTo>
                      <a:pt x="761" y="746"/>
                      <a:pt x="677" y="967"/>
                      <a:pt x="605" y="1199"/>
                    </a:cubicBezTo>
                    <a:cubicBezTo>
                      <a:pt x="529" y="1450"/>
                      <a:pt x="453" y="1701"/>
                      <a:pt x="373" y="1952"/>
                    </a:cubicBezTo>
                    <a:cubicBezTo>
                      <a:pt x="354" y="2005"/>
                      <a:pt x="339" y="2059"/>
                      <a:pt x="304" y="2104"/>
                    </a:cubicBezTo>
                    <a:cubicBezTo>
                      <a:pt x="259" y="2165"/>
                      <a:pt x="190" y="2199"/>
                      <a:pt x="133" y="2249"/>
                    </a:cubicBezTo>
                    <a:cubicBezTo>
                      <a:pt x="0" y="2371"/>
                      <a:pt x="27" y="2595"/>
                      <a:pt x="99" y="2740"/>
                    </a:cubicBezTo>
                    <a:lnTo>
                      <a:pt x="107" y="2755"/>
                    </a:lnTo>
                    <a:cubicBezTo>
                      <a:pt x="146" y="2733"/>
                      <a:pt x="191" y="2722"/>
                      <a:pt x="239" y="2722"/>
                    </a:cubicBezTo>
                    <a:cubicBezTo>
                      <a:pt x="305" y="2722"/>
                      <a:pt x="375" y="2742"/>
                      <a:pt x="441" y="2778"/>
                    </a:cubicBezTo>
                    <a:cubicBezTo>
                      <a:pt x="529" y="2831"/>
                      <a:pt x="609" y="2899"/>
                      <a:pt x="696" y="2945"/>
                    </a:cubicBezTo>
                    <a:cubicBezTo>
                      <a:pt x="742" y="2968"/>
                      <a:pt x="791" y="2983"/>
                      <a:pt x="837" y="3006"/>
                    </a:cubicBezTo>
                    <a:lnTo>
                      <a:pt x="841" y="3002"/>
                    </a:lnTo>
                    <a:cubicBezTo>
                      <a:pt x="955" y="2949"/>
                      <a:pt x="1001" y="2808"/>
                      <a:pt x="1004" y="2683"/>
                    </a:cubicBezTo>
                    <a:cubicBezTo>
                      <a:pt x="1004" y="2553"/>
                      <a:pt x="970" y="2428"/>
                      <a:pt x="974" y="2302"/>
                    </a:cubicBezTo>
                    <a:cubicBezTo>
                      <a:pt x="978" y="2196"/>
                      <a:pt x="1008" y="2089"/>
                      <a:pt x="1039" y="1986"/>
                    </a:cubicBezTo>
                    <a:cubicBezTo>
                      <a:pt x="1119" y="1720"/>
                      <a:pt x="1198" y="1454"/>
                      <a:pt x="1274" y="1187"/>
                    </a:cubicBezTo>
                    <a:cubicBezTo>
                      <a:pt x="1309" y="1073"/>
                      <a:pt x="1332" y="959"/>
                      <a:pt x="1392" y="860"/>
                    </a:cubicBezTo>
                    <a:cubicBezTo>
                      <a:pt x="1449" y="765"/>
                      <a:pt x="1537" y="689"/>
                      <a:pt x="1598" y="590"/>
                    </a:cubicBezTo>
                    <a:cubicBezTo>
                      <a:pt x="1628" y="541"/>
                      <a:pt x="1655" y="484"/>
                      <a:pt x="1662" y="423"/>
                    </a:cubicBezTo>
                    <a:cubicBezTo>
                      <a:pt x="1666" y="373"/>
                      <a:pt x="1655" y="316"/>
                      <a:pt x="1621" y="278"/>
                    </a:cubicBezTo>
                    <a:cubicBezTo>
                      <a:pt x="1617" y="271"/>
                      <a:pt x="1609" y="267"/>
                      <a:pt x="1605" y="259"/>
                    </a:cubicBezTo>
                    <a:cubicBezTo>
                      <a:pt x="1552" y="217"/>
                      <a:pt x="1480" y="210"/>
                      <a:pt x="1415" y="187"/>
                    </a:cubicBezTo>
                    <a:cubicBezTo>
                      <a:pt x="1290" y="141"/>
                      <a:pt x="1195" y="12"/>
                      <a:pt x="10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-801452" y="787611"/>
                <a:ext cx="165614" cy="29970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329" extrusionOk="0">
                    <a:moveTo>
                      <a:pt x="573" y="0"/>
                    </a:moveTo>
                    <a:cubicBezTo>
                      <a:pt x="570" y="0"/>
                      <a:pt x="567" y="0"/>
                      <a:pt x="564" y="1"/>
                    </a:cubicBezTo>
                    <a:cubicBezTo>
                      <a:pt x="480" y="5"/>
                      <a:pt x="457" y="107"/>
                      <a:pt x="465" y="225"/>
                    </a:cubicBezTo>
                    <a:cubicBezTo>
                      <a:pt x="476" y="385"/>
                      <a:pt x="442" y="549"/>
                      <a:pt x="408" y="705"/>
                    </a:cubicBezTo>
                    <a:cubicBezTo>
                      <a:pt x="355" y="963"/>
                      <a:pt x="298" y="1222"/>
                      <a:pt x="244" y="1481"/>
                    </a:cubicBezTo>
                    <a:cubicBezTo>
                      <a:pt x="233" y="1534"/>
                      <a:pt x="221" y="1587"/>
                      <a:pt x="187" y="1633"/>
                    </a:cubicBezTo>
                    <a:cubicBezTo>
                      <a:pt x="153" y="1675"/>
                      <a:pt x="100" y="1701"/>
                      <a:pt x="62" y="1739"/>
                    </a:cubicBezTo>
                    <a:cubicBezTo>
                      <a:pt x="1" y="1793"/>
                      <a:pt x="1" y="1884"/>
                      <a:pt x="16" y="1960"/>
                    </a:cubicBezTo>
                    <a:cubicBezTo>
                      <a:pt x="31" y="2021"/>
                      <a:pt x="77" y="2070"/>
                      <a:pt x="134" y="2093"/>
                    </a:cubicBezTo>
                    <a:lnTo>
                      <a:pt x="134" y="2104"/>
                    </a:lnTo>
                    <a:cubicBezTo>
                      <a:pt x="142" y="2101"/>
                      <a:pt x="149" y="2101"/>
                      <a:pt x="153" y="2101"/>
                    </a:cubicBezTo>
                    <a:cubicBezTo>
                      <a:pt x="159" y="2100"/>
                      <a:pt x="164" y="2100"/>
                      <a:pt x="170" y="2100"/>
                    </a:cubicBezTo>
                    <a:cubicBezTo>
                      <a:pt x="291" y="2100"/>
                      <a:pt x="390" y="2213"/>
                      <a:pt x="507" y="2249"/>
                    </a:cubicBezTo>
                    <a:cubicBezTo>
                      <a:pt x="551" y="2264"/>
                      <a:pt x="600" y="2265"/>
                      <a:pt x="649" y="2265"/>
                    </a:cubicBezTo>
                    <a:cubicBezTo>
                      <a:pt x="664" y="2265"/>
                      <a:pt x="679" y="2265"/>
                      <a:pt x="694" y="2265"/>
                    </a:cubicBezTo>
                    <a:cubicBezTo>
                      <a:pt x="759" y="2265"/>
                      <a:pt x="822" y="2268"/>
                      <a:pt x="876" y="2298"/>
                    </a:cubicBezTo>
                    <a:cubicBezTo>
                      <a:pt x="895" y="2306"/>
                      <a:pt x="906" y="2317"/>
                      <a:pt x="918" y="2329"/>
                    </a:cubicBezTo>
                    <a:cubicBezTo>
                      <a:pt x="990" y="2306"/>
                      <a:pt x="1032" y="2222"/>
                      <a:pt x="1009" y="2150"/>
                    </a:cubicBezTo>
                    <a:cubicBezTo>
                      <a:pt x="997" y="2108"/>
                      <a:pt x="963" y="2074"/>
                      <a:pt x="940" y="2032"/>
                    </a:cubicBezTo>
                    <a:cubicBezTo>
                      <a:pt x="861" y="1888"/>
                      <a:pt x="952" y="1656"/>
                      <a:pt x="975" y="1507"/>
                    </a:cubicBezTo>
                    <a:cubicBezTo>
                      <a:pt x="1009" y="1309"/>
                      <a:pt x="1043" y="1115"/>
                      <a:pt x="1077" y="918"/>
                    </a:cubicBezTo>
                    <a:cubicBezTo>
                      <a:pt x="1093" y="815"/>
                      <a:pt x="1112" y="708"/>
                      <a:pt x="1153" y="613"/>
                    </a:cubicBezTo>
                    <a:cubicBezTo>
                      <a:pt x="1191" y="526"/>
                      <a:pt x="1252" y="446"/>
                      <a:pt x="1271" y="351"/>
                    </a:cubicBezTo>
                    <a:cubicBezTo>
                      <a:pt x="1287" y="271"/>
                      <a:pt x="1260" y="172"/>
                      <a:pt x="1188" y="134"/>
                    </a:cubicBezTo>
                    <a:cubicBezTo>
                      <a:pt x="1180" y="126"/>
                      <a:pt x="1169" y="123"/>
                      <a:pt x="1153" y="119"/>
                    </a:cubicBezTo>
                    <a:cubicBezTo>
                      <a:pt x="1145" y="117"/>
                      <a:pt x="1136" y="116"/>
                      <a:pt x="1126" y="116"/>
                    </a:cubicBezTo>
                    <a:cubicBezTo>
                      <a:pt x="1059" y="116"/>
                      <a:pt x="988" y="161"/>
                      <a:pt x="914" y="161"/>
                    </a:cubicBezTo>
                    <a:cubicBezTo>
                      <a:pt x="830" y="157"/>
                      <a:pt x="762" y="92"/>
                      <a:pt x="689" y="46"/>
                    </a:cubicBezTo>
                    <a:cubicBezTo>
                      <a:pt x="641" y="16"/>
                      <a:pt x="603" y="0"/>
                      <a:pt x="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-944290" y="2408494"/>
                <a:ext cx="200230" cy="42400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3295" extrusionOk="0">
                    <a:moveTo>
                      <a:pt x="1198" y="0"/>
                    </a:moveTo>
                    <a:cubicBezTo>
                      <a:pt x="1114" y="0"/>
                      <a:pt x="1040" y="55"/>
                      <a:pt x="981" y="114"/>
                    </a:cubicBezTo>
                    <a:cubicBezTo>
                      <a:pt x="921" y="175"/>
                      <a:pt x="864" y="244"/>
                      <a:pt x="784" y="274"/>
                    </a:cubicBezTo>
                    <a:cubicBezTo>
                      <a:pt x="745" y="288"/>
                      <a:pt x="706" y="292"/>
                      <a:pt x="666" y="292"/>
                    </a:cubicBezTo>
                    <a:cubicBezTo>
                      <a:pt x="606" y="292"/>
                      <a:pt x="546" y="282"/>
                      <a:pt x="487" y="278"/>
                    </a:cubicBezTo>
                    <a:cubicBezTo>
                      <a:pt x="466" y="276"/>
                      <a:pt x="444" y="275"/>
                      <a:pt x="423" y="275"/>
                    </a:cubicBezTo>
                    <a:cubicBezTo>
                      <a:pt x="271" y="275"/>
                      <a:pt x="118" y="323"/>
                      <a:pt x="8" y="426"/>
                    </a:cubicBezTo>
                    <a:lnTo>
                      <a:pt x="0" y="430"/>
                    </a:lnTo>
                    <a:cubicBezTo>
                      <a:pt x="65" y="594"/>
                      <a:pt x="76" y="788"/>
                      <a:pt x="46" y="963"/>
                    </a:cubicBezTo>
                    <a:cubicBezTo>
                      <a:pt x="42" y="985"/>
                      <a:pt x="34" y="1008"/>
                      <a:pt x="30" y="1031"/>
                    </a:cubicBezTo>
                    <a:cubicBezTo>
                      <a:pt x="88" y="1225"/>
                      <a:pt x="217" y="1385"/>
                      <a:pt x="312" y="1564"/>
                    </a:cubicBezTo>
                    <a:cubicBezTo>
                      <a:pt x="487" y="1879"/>
                      <a:pt x="529" y="2203"/>
                      <a:pt x="559" y="2553"/>
                    </a:cubicBezTo>
                    <a:cubicBezTo>
                      <a:pt x="597" y="2948"/>
                      <a:pt x="605" y="2895"/>
                      <a:pt x="612" y="3291"/>
                    </a:cubicBezTo>
                    <a:lnTo>
                      <a:pt x="612" y="3295"/>
                    </a:lnTo>
                    <a:cubicBezTo>
                      <a:pt x="932" y="3249"/>
                      <a:pt x="1248" y="3188"/>
                      <a:pt x="1556" y="3108"/>
                    </a:cubicBezTo>
                    <a:lnTo>
                      <a:pt x="1552" y="3093"/>
                    </a:lnTo>
                    <a:cubicBezTo>
                      <a:pt x="1484" y="2283"/>
                      <a:pt x="1442" y="1819"/>
                      <a:pt x="1373" y="1008"/>
                    </a:cubicBezTo>
                    <a:cubicBezTo>
                      <a:pt x="1362" y="890"/>
                      <a:pt x="1354" y="769"/>
                      <a:pt x="1369" y="651"/>
                    </a:cubicBezTo>
                    <a:cubicBezTo>
                      <a:pt x="1389" y="506"/>
                      <a:pt x="1438" y="365"/>
                      <a:pt x="1415" y="217"/>
                    </a:cubicBezTo>
                    <a:cubicBezTo>
                      <a:pt x="1396" y="107"/>
                      <a:pt x="1312" y="4"/>
                      <a:pt x="1206" y="0"/>
                    </a:cubicBezTo>
                    <a:cubicBezTo>
                      <a:pt x="1203" y="0"/>
                      <a:pt x="1200" y="0"/>
                      <a:pt x="11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-964364" y="2193080"/>
                <a:ext cx="203704" cy="170890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328" extrusionOk="0">
                    <a:moveTo>
                      <a:pt x="1472" y="0"/>
                    </a:moveTo>
                    <a:cubicBezTo>
                      <a:pt x="1453" y="27"/>
                      <a:pt x="1430" y="46"/>
                      <a:pt x="1404" y="65"/>
                    </a:cubicBezTo>
                    <a:cubicBezTo>
                      <a:pt x="1255" y="168"/>
                      <a:pt x="1168" y="312"/>
                      <a:pt x="989" y="381"/>
                    </a:cubicBezTo>
                    <a:cubicBezTo>
                      <a:pt x="875" y="426"/>
                      <a:pt x="746" y="445"/>
                      <a:pt x="643" y="510"/>
                    </a:cubicBezTo>
                    <a:cubicBezTo>
                      <a:pt x="548" y="567"/>
                      <a:pt x="479" y="655"/>
                      <a:pt x="426" y="750"/>
                    </a:cubicBezTo>
                    <a:cubicBezTo>
                      <a:pt x="393" y="808"/>
                      <a:pt x="350" y="883"/>
                      <a:pt x="283" y="883"/>
                    </a:cubicBezTo>
                    <a:cubicBezTo>
                      <a:pt x="280" y="883"/>
                      <a:pt x="277" y="883"/>
                      <a:pt x="274" y="883"/>
                    </a:cubicBezTo>
                    <a:cubicBezTo>
                      <a:pt x="228" y="879"/>
                      <a:pt x="194" y="841"/>
                      <a:pt x="160" y="811"/>
                    </a:cubicBezTo>
                    <a:cubicBezTo>
                      <a:pt x="135" y="789"/>
                      <a:pt x="103" y="769"/>
                      <a:pt x="73" y="769"/>
                    </a:cubicBezTo>
                    <a:cubicBezTo>
                      <a:pt x="61" y="769"/>
                      <a:pt x="49" y="773"/>
                      <a:pt x="38" y="780"/>
                    </a:cubicBezTo>
                    <a:cubicBezTo>
                      <a:pt x="23" y="788"/>
                      <a:pt x="11" y="803"/>
                      <a:pt x="0" y="814"/>
                    </a:cubicBezTo>
                    <a:lnTo>
                      <a:pt x="4" y="818"/>
                    </a:lnTo>
                    <a:cubicBezTo>
                      <a:pt x="141" y="951"/>
                      <a:pt x="278" y="1081"/>
                      <a:pt x="411" y="1210"/>
                    </a:cubicBezTo>
                    <a:cubicBezTo>
                      <a:pt x="449" y="1244"/>
                      <a:pt x="483" y="1282"/>
                      <a:pt x="529" y="1305"/>
                    </a:cubicBezTo>
                    <a:cubicBezTo>
                      <a:pt x="554" y="1318"/>
                      <a:pt x="573" y="1323"/>
                      <a:pt x="593" y="1323"/>
                    </a:cubicBezTo>
                    <a:cubicBezTo>
                      <a:pt x="610" y="1323"/>
                      <a:pt x="626" y="1320"/>
                      <a:pt x="647" y="1313"/>
                    </a:cubicBezTo>
                    <a:cubicBezTo>
                      <a:pt x="670" y="1323"/>
                      <a:pt x="694" y="1327"/>
                      <a:pt x="718" y="1327"/>
                    </a:cubicBezTo>
                    <a:cubicBezTo>
                      <a:pt x="763" y="1327"/>
                      <a:pt x="809" y="1313"/>
                      <a:pt x="856" y="1298"/>
                    </a:cubicBezTo>
                    <a:cubicBezTo>
                      <a:pt x="905" y="1282"/>
                      <a:pt x="955" y="1267"/>
                      <a:pt x="1004" y="1267"/>
                    </a:cubicBezTo>
                    <a:cubicBezTo>
                      <a:pt x="1077" y="1267"/>
                      <a:pt x="1146" y="1302"/>
                      <a:pt x="1218" y="1302"/>
                    </a:cubicBezTo>
                    <a:cubicBezTo>
                      <a:pt x="1222" y="1302"/>
                      <a:pt x="1225" y="1302"/>
                      <a:pt x="1229" y="1301"/>
                    </a:cubicBezTo>
                    <a:cubicBezTo>
                      <a:pt x="1331" y="1290"/>
                      <a:pt x="1411" y="1195"/>
                      <a:pt x="1446" y="1096"/>
                    </a:cubicBezTo>
                    <a:cubicBezTo>
                      <a:pt x="1518" y="879"/>
                      <a:pt x="1446" y="636"/>
                      <a:pt x="1506" y="415"/>
                    </a:cubicBezTo>
                    <a:cubicBezTo>
                      <a:pt x="1529" y="343"/>
                      <a:pt x="1567" y="274"/>
                      <a:pt x="1575" y="194"/>
                    </a:cubicBezTo>
                    <a:cubicBezTo>
                      <a:pt x="1583" y="118"/>
                      <a:pt x="1552" y="31"/>
                      <a:pt x="1476" y="4"/>
                    </a:cubicBez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>
                <a:off x="-1017253" y="1486227"/>
                <a:ext cx="253633" cy="621022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4826" extrusionOk="0">
                    <a:moveTo>
                      <a:pt x="1556" y="0"/>
                    </a:moveTo>
                    <a:cubicBezTo>
                      <a:pt x="1446" y="0"/>
                      <a:pt x="1332" y="50"/>
                      <a:pt x="1256" y="133"/>
                    </a:cubicBezTo>
                    <a:cubicBezTo>
                      <a:pt x="1244" y="145"/>
                      <a:pt x="1233" y="156"/>
                      <a:pt x="1225" y="168"/>
                    </a:cubicBezTo>
                    <a:cubicBezTo>
                      <a:pt x="1130" y="293"/>
                      <a:pt x="1024" y="415"/>
                      <a:pt x="936" y="544"/>
                    </a:cubicBezTo>
                    <a:cubicBezTo>
                      <a:pt x="799" y="750"/>
                      <a:pt x="978" y="1065"/>
                      <a:pt x="932" y="1297"/>
                    </a:cubicBezTo>
                    <a:cubicBezTo>
                      <a:pt x="894" y="1503"/>
                      <a:pt x="841" y="1701"/>
                      <a:pt x="795" y="1902"/>
                    </a:cubicBezTo>
                    <a:cubicBezTo>
                      <a:pt x="700" y="2328"/>
                      <a:pt x="605" y="2754"/>
                      <a:pt x="510" y="3180"/>
                    </a:cubicBezTo>
                    <a:cubicBezTo>
                      <a:pt x="483" y="3287"/>
                      <a:pt x="457" y="3401"/>
                      <a:pt x="388" y="3489"/>
                    </a:cubicBezTo>
                    <a:cubicBezTo>
                      <a:pt x="297" y="3603"/>
                      <a:pt x="130" y="3645"/>
                      <a:pt x="57" y="3774"/>
                    </a:cubicBezTo>
                    <a:cubicBezTo>
                      <a:pt x="65" y="3831"/>
                      <a:pt x="72" y="3884"/>
                      <a:pt x="84" y="3941"/>
                    </a:cubicBezTo>
                    <a:cubicBezTo>
                      <a:pt x="114" y="4105"/>
                      <a:pt x="251" y="4485"/>
                      <a:pt x="23" y="4565"/>
                    </a:cubicBezTo>
                    <a:lnTo>
                      <a:pt x="27" y="4569"/>
                    </a:lnTo>
                    <a:cubicBezTo>
                      <a:pt x="0" y="4580"/>
                      <a:pt x="0" y="4618"/>
                      <a:pt x="12" y="4645"/>
                    </a:cubicBezTo>
                    <a:cubicBezTo>
                      <a:pt x="53" y="4748"/>
                      <a:pt x="160" y="4816"/>
                      <a:pt x="270" y="4824"/>
                    </a:cubicBezTo>
                    <a:cubicBezTo>
                      <a:pt x="279" y="4825"/>
                      <a:pt x="288" y="4825"/>
                      <a:pt x="297" y="4825"/>
                    </a:cubicBezTo>
                    <a:cubicBezTo>
                      <a:pt x="326" y="4825"/>
                      <a:pt x="355" y="4820"/>
                      <a:pt x="384" y="4809"/>
                    </a:cubicBezTo>
                    <a:cubicBezTo>
                      <a:pt x="434" y="4790"/>
                      <a:pt x="480" y="4759"/>
                      <a:pt x="529" y="4748"/>
                    </a:cubicBezTo>
                    <a:cubicBezTo>
                      <a:pt x="543" y="4745"/>
                      <a:pt x="557" y="4744"/>
                      <a:pt x="572" y="4744"/>
                    </a:cubicBezTo>
                    <a:cubicBezTo>
                      <a:pt x="632" y="4744"/>
                      <a:pt x="694" y="4765"/>
                      <a:pt x="753" y="4765"/>
                    </a:cubicBezTo>
                    <a:cubicBezTo>
                      <a:pt x="774" y="4765"/>
                      <a:pt x="794" y="4762"/>
                      <a:pt x="814" y="4755"/>
                    </a:cubicBezTo>
                    <a:cubicBezTo>
                      <a:pt x="887" y="4733"/>
                      <a:pt x="932" y="4668"/>
                      <a:pt x="970" y="4607"/>
                    </a:cubicBezTo>
                    <a:cubicBezTo>
                      <a:pt x="974" y="4599"/>
                      <a:pt x="982" y="4592"/>
                      <a:pt x="985" y="4584"/>
                    </a:cubicBezTo>
                    <a:cubicBezTo>
                      <a:pt x="1027" y="4520"/>
                      <a:pt x="1065" y="4451"/>
                      <a:pt x="1077" y="4375"/>
                    </a:cubicBezTo>
                    <a:cubicBezTo>
                      <a:pt x="1088" y="4295"/>
                      <a:pt x="1069" y="4223"/>
                      <a:pt x="1050" y="4151"/>
                    </a:cubicBezTo>
                    <a:cubicBezTo>
                      <a:pt x="1031" y="4082"/>
                      <a:pt x="1016" y="4010"/>
                      <a:pt x="1031" y="3930"/>
                    </a:cubicBezTo>
                    <a:cubicBezTo>
                      <a:pt x="1126" y="3473"/>
                      <a:pt x="1233" y="3013"/>
                      <a:pt x="1354" y="2560"/>
                    </a:cubicBezTo>
                    <a:cubicBezTo>
                      <a:pt x="1450" y="2176"/>
                      <a:pt x="1514" y="1701"/>
                      <a:pt x="1720" y="1358"/>
                    </a:cubicBezTo>
                    <a:cubicBezTo>
                      <a:pt x="1765" y="1286"/>
                      <a:pt x="1822" y="1218"/>
                      <a:pt x="1849" y="1138"/>
                    </a:cubicBezTo>
                    <a:cubicBezTo>
                      <a:pt x="1883" y="1035"/>
                      <a:pt x="1864" y="925"/>
                      <a:pt x="1864" y="818"/>
                    </a:cubicBezTo>
                    <a:cubicBezTo>
                      <a:pt x="1860" y="624"/>
                      <a:pt x="1971" y="434"/>
                      <a:pt x="1914" y="251"/>
                    </a:cubicBezTo>
                    <a:cubicBezTo>
                      <a:pt x="1906" y="228"/>
                      <a:pt x="1895" y="206"/>
                      <a:pt x="1883" y="183"/>
                    </a:cubicBezTo>
                    <a:cubicBezTo>
                      <a:pt x="1815" y="69"/>
                      <a:pt x="1685" y="0"/>
                      <a:pt x="15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>
                <a:off x="-937985" y="489840"/>
                <a:ext cx="131256" cy="193152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501" extrusionOk="0">
                    <a:moveTo>
                      <a:pt x="683" y="1"/>
                    </a:moveTo>
                    <a:cubicBezTo>
                      <a:pt x="604" y="1"/>
                      <a:pt x="524" y="38"/>
                      <a:pt x="461" y="124"/>
                    </a:cubicBezTo>
                    <a:cubicBezTo>
                      <a:pt x="388" y="219"/>
                      <a:pt x="366" y="337"/>
                      <a:pt x="343" y="455"/>
                    </a:cubicBezTo>
                    <a:cubicBezTo>
                      <a:pt x="324" y="550"/>
                      <a:pt x="305" y="649"/>
                      <a:pt x="286" y="747"/>
                    </a:cubicBezTo>
                    <a:cubicBezTo>
                      <a:pt x="274" y="820"/>
                      <a:pt x="255" y="903"/>
                      <a:pt x="194" y="953"/>
                    </a:cubicBezTo>
                    <a:cubicBezTo>
                      <a:pt x="164" y="980"/>
                      <a:pt x="122" y="991"/>
                      <a:pt x="92" y="1014"/>
                    </a:cubicBezTo>
                    <a:cubicBezTo>
                      <a:pt x="16" y="1071"/>
                      <a:pt x="0" y="1196"/>
                      <a:pt x="61" y="1269"/>
                    </a:cubicBezTo>
                    <a:lnTo>
                      <a:pt x="61" y="1276"/>
                    </a:lnTo>
                    <a:cubicBezTo>
                      <a:pt x="88" y="1276"/>
                      <a:pt x="122" y="1284"/>
                      <a:pt x="160" y="1307"/>
                    </a:cubicBezTo>
                    <a:cubicBezTo>
                      <a:pt x="198" y="1326"/>
                      <a:pt x="225" y="1356"/>
                      <a:pt x="259" y="1379"/>
                    </a:cubicBezTo>
                    <a:cubicBezTo>
                      <a:pt x="316" y="1425"/>
                      <a:pt x="392" y="1447"/>
                      <a:pt x="468" y="1447"/>
                    </a:cubicBezTo>
                    <a:cubicBezTo>
                      <a:pt x="514" y="1447"/>
                      <a:pt x="562" y="1441"/>
                      <a:pt x="609" y="1441"/>
                    </a:cubicBezTo>
                    <a:cubicBezTo>
                      <a:pt x="624" y="1441"/>
                      <a:pt x="640" y="1442"/>
                      <a:pt x="655" y="1444"/>
                    </a:cubicBezTo>
                    <a:cubicBezTo>
                      <a:pt x="712" y="1447"/>
                      <a:pt x="750" y="1470"/>
                      <a:pt x="773" y="1501"/>
                    </a:cubicBezTo>
                    <a:cubicBezTo>
                      <a:pt x="864" y="1485"/>
                      <a:pt x="921" y="1390"/>
                      <a:pt x="929" y="1299"/>
                    </a:cubicBezTo>
                    <a:cubicBezTo>
                      <a:pt x="940" y="1204"/>
                      <a:pt x="913" y="1109"/>
                      <a:pt x="910" y="1014"/>
                    </a:cubicBezTo>
                    <a:cubicBezTo>
                      <a:pt x="906" y="892"/>
                      <a:pt x="936" y="770"/>
                      <a:pt x="967" y="652"/>
                    </a:cubicBezTo>
                    <a:cubicBezTo>
                      <a:pt x="993" y="534"/>
                      <a:pt x="1020" y="413"/>
                      <a:pt x="997" y="291"/>
                    </a:cubicBezTo>
                    <a:cubicBezTo>
                      <a:pt x="968" y="124"/>
                      <a:pt x="827" y="1"/>
                      <a:pt x="6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>
                <a:off x="-1081852" y="924014"/>
                <a:ext cx="218889" cy="49864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3875" extrusionOk="0">
                    <a:moveTo>
                      <a:pt x="831" y="1"/>
                    </a:moveTo>
                    <a:cubicBezTo>
                      <a:pt x="800" y="1"/>
                      <a:pt x="769" y="6"/>
                      <a:pt x="738" y="17"/>
                    </a:cubicBezTo>
                    <a:cubicBezTo>
                      <a:pt x="727" y="25"/>
                      <a:pt x="711" y="29"/>
                      <a:pt x="700" y="36"/>
                    </a:cubicBezTo>
                    <a:cubicBezTo>
                      <a:pt x="590" y="101"/>
                      <a:pt x="533" y="238"/>
                      <a:pt x="555" y="360"/>
                    </a:cubicBezTo>
                    <a:cubicBezTo>
                      <a:pt x="609" y="599"/>
                      <a:pt x="723" y="721"/>
                      <a:pt x="673" y="984"/>
                    </a:cubicBezTo>
                    <a:cubicBezTo>
                      <a:pt x="616" y="1307"/>
                      <a:pt x="559" y="1634"/>
                      <a:pt x="502" y="1957"/>
                    </a:cubicBezTo>
                    <a:cubicBezTo>
                      <a:pt x="457" y="2216"/>
                      <a:pt x="445" y="2558"/>
                      <a:pt x="316" y="2791"/>
                    </a:cubicBezTo>
                    <a:cubicBezTo>
                      <a:pt x="251" y="2908"/>
                      <a:pt x="164" y="3015"/>
                      <a:pt x="99" y="3137"/>
                    </a:cubicBezTo>
                    <a:cubicBezTo>
                      <a:pt x="38" y="3258"/>
                      <a:pt x="0" y="3403"/>
                      <a:pt x="46" y="3529"/>
                    </a:cubicBezTo>
                    <a:cubicBezTo>
                      <a:pt x="83" y="3635"/>
                      <a:pt x="191" y="3719"/>
                      <a:pt x="301" y="3719"/>
                    </a:cubicBezTo>
                    <a:cubicBezTo>
                      <a:pt x="324" y="3719"/>
                      <a:pt x="347" y="3715"/>
                      <a:pt x="369" y="3707"/>
                    </a:cubicBezTo>
                    <a:lnTo>
                      <a:pt x="373" y="3715"/>
                    </a:lnTo>
                    <a:cubicBezTo>
                      <a:pt x="430" y="3690"/>
                      <a:pt x="493" y="3678"/>
                      <a:pt x="556" y="3678"/>
                    </a:cubicBezTo>
                    <a:cubicBezTo>
                      <a:pt x="589" y="3678"/>
                      <a:pt x="623" y="3682"/>
                      <a:pt x="654" y="3688"/>
                    </a:cubicBezTo>
                    <a:cubicBezTo>
                      <a:pt x="768" y="3711"/>
                      <a:pt x="871" y="3780"/>
                      <a:pt x="943" y="3875"/>
                    </a:cubicBezTo>
                    <a:lnTo>
                      <a:pt x="962" y="3871"/>
                    </a:lnTo>
                    <a:cubicBezTo>
                      <a:pt x="1122" y="3852"/>
                      <a:pt x="1244" y="3673"/>
                      <a:pt x="1202" y="3517"/>
                    </a:cubicBezTo>
                    <a:cubicBezTo>
                      <a:pt x="1187" y="3464"/>
                      <a:pt x="1157" y="3414"/>
                      <a:pt x="1137" y="3365"/>
                    </a:cubicBezTo>
                    <a:cubicBezTo>
                      <a:pt x="1073" y="3217"/>
                      <a:pt x="1084" y="3045"/>
                      <a:pt x="1107" y="2886"/>
                    </a:cubicBezTo>
                    <a:cubicBezTo>
                      <a:pt x="1141" y="2597"/>
                      <a:pt x="1202" y="2315"/>
                      <a:pt x="1267" y="2030"/>
                    </a:cubicBezTo>
                    <a:cubicBezTo>
                      <a:pt x="1331" y="1718"/>
                      <a:pt x="1400" y="1410"/>
                      <a:pt x="1468" y="1098"/>
                    </a:cubicBezTo>
                    <a:cubicBezTo>
                      <a:pt x="1499" y="961"/>
                      <a:pt x="1518" y="816"/>
                      <a:pt x="1552" y="683"/>
                    </a:cubicBezTo>
                    <a:cubicBezTo>
                      <a:pt x="1586" y="565"/>
                      <a:pt x="1681" y="459"/>
                      <a:pt x="1693" y="337"/>
                    </a:cubicBezTo>
                    <a:cubicBezTo>
                      <a:pt x="1700" y="261"/>
                      <a:pt x="1662" y="177"/>
                      <a:pt x="1598" y="135"/>
                    </a:cubicBezTo>
                    <a:cubicBezTo>
                      <a:pt x="1594" y="135"/>
                      <a:pt x="1590" y="135"/>
                      <a:pt x="1590" y="131"/>
                    </a:cubicBezTo>
                    <a:cubicBezTo>
                      <a:pt x="1537" y="101"/>
                      <a:pt x="1476" y="94"/>
                      <a:pt x="1412" y="94"/>
                    </a:cubicBezTo>
                    <a:cubicBezTo>
                      <a:pt x="1367" y="94"/>
                      <a:pt x="1320" y="98"/>
                      <a:pt x="1273" y="98"/>
                    </a:cubicBezTo>
                    <a:cubicBezTo>
                      <a:pt x="1265" y="98"/>
                      <a:pt x="1256" y="97"/>
                      <a:pt x="1248" y="97"/>
                    </a:cubicBezTo>
                    <a:cubicBezTo>
                      <a:pt x="1105" y="97"/>
                      <a:pt x="969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>
                <a:off x="-1298296" y="2365900"/>
                <a:ext cx="363914" cy="479857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3729" extrusionOk="0">
                    <a:moveTo>
                      <a:pt x="607" y="1"/>
                    </a:moveTo>
                    <a:cubicBezTo>
                      <a:pt x="483" y="1"/>
                      <a:pt x="374" y="59"/>
                      <a:pt x="290" y="149"/>
                    </a:cubicBezTo>
                    <a:cubicBezTo>
                      <a:pt x="233" y="209"/>
                      <a:pt x="183" y="286"/>
                      <a:pt x="153" y="369"/>
                    </a:cubicBezTo>
                    <a:cubicBezTo>
                      <a:pt x="1" y="750"/>
                      <a:pt x="130" y="1183"/>
                      <a:pt x="305" y="1556"/>
                    </a:cubicBezTo>
                    <a:cubicBezTo>
                      <a:pt x="472" y="1914"/>
                      <a:pt x="754" y="2325"/>
                      <a:pt x="716" y="2732"/>
                    </a:cubicBezTo>
                    <a:cubicBezTo>
                      <a:pt x="674" y="3196"/>
                      <a:pt x="712" y="3196"/>
                      <a:pt x="697" y="3648"/>
                    </a:cubicBezTo>
                    <a:cubicBezTo>
                      <a:pt x="780" y="3656"/>
                      <a:pt x="868" y="3667"/>
                      <a:pt x="955" y="3675"/>
                    </a:cubicBezTo>
                    <a:cubicBezTo>
                      <a:pt x="1283" y="3709"/>
                      <a:pt x="1617" y="3728"/>
                      <a:pt x="1952" y="3728"/>
                    </a:cubicBezTo>
                    <a:cubicBezTo>
                      <a:pt x="2089" y="3728"/>
                      <a:pt x="2222" y="3724"/>
                      <a:pt x="2352" y="3717"/>
                    </a:cubicBezTo>
                    <a:lnTo>
                      <a:pt x="2352" y="3226"/>
                    </a:lnTo>
                    <a:cubicBezTo>
                      <a:pt x="2352" y="2827"/>
                      <a:pt x="2329" y="2431"/>
                      <a:pt x="2500" y="2058"/>
                    </a:cubicBezTo>
                    <a:cubicBezTo>
                      <a:pt x="2606" y="1826"/>
                      <a:pt x="2724" y="1609"/>
                      <a:pt x="2781" y="1362"/>
                    </a:cubicBezTo>
                    <a:cubicBezTo>
                      <a:pt x="2785" y="1339"/>
                      <a:pt x="2793" y="1316"/>
                      <a:pt x="2797" y="1294"/>
                    </a:cubicBezTo>
                    <a:cubicBezTo>
                      <a:pt x="2827" y="1119"/>
                      <a:pt x="2816" y="925"/>
                      <a:pt x="2751" y="761"/>
                    </a:cubicBezTo>
                    <a:cubicBezTo>
                      <a:pt x="2724" y="700"/>
                      <a:pt x="2694" y="643"/>
                      <a:pt x="2656" y="594"/>
                    </a:cubicBezTo>
                    <a:cubicBezTo>
                      <a:pt x="2637" y="567"/>
                      <a:pt x="2614" y="544"/>
                      <a:pt x="2591" y="521"/>
                    </a:cubicBezTo>
                    <a:cubicBezTo>
                      <a:pt x="2538" y="472"/>
                      <a:pt x="2477" y="430"/>
                      <a:pt x="2412" y="392"/>
                    </a:cubicBezTo>
                    <a:cubicBezTo>
                      <a:pt x="2336" y="350"/>
                      <a:pt x="2260" y="320"/>
                      <a:pt x="2180" y="301"/>
                    </a:cubicBezTo>
                    <a:cubicBezTo>
                      <a:pt x="2080" y="276"/>
                      <a:pt x="1977" y="266"/>
                      <a:pt x="1874" y="266"/>
                    </a:cubicBezTo>
                    <a:cubicBezTo>
                      <a:pt x="1787" y="266"/>
                      <a:pt x="1699" y="273"/>
                      <a:pt x="1614" y="286"/>
                    </a:cubicBezTo>
                    <a:cubicBezTo>
                      <a:pt x="1525" y="297"/>
                      <a:pt x="1434" y="313"/>
                      <a:pt x="1346" y="313"/>
                    </a:cubicBezTo>
                    <a:cubicBezTo>
                      <a:pt x="1291" y="313"/>
                      <a:pt x="1237" y="307"/>
                      <a:pt x="1184" y="289"/>
                    </a:cubicBezTo>
                    <a:cubicBezTo>
                      <a:pt x="1035" y="236"/>
                      <a:pt x="925" y="103"/>
                      <a:pt x="780" y="38"/>
                    </a:cubicBezTo>
                    <a:cubicBezTo>
                      <a:pt x="721" y="12"/>
                      <a:pt x="662" y="1"/>
                      <a:pt x="6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>
                <a:off x="-1162150" y="2073663"/>
                <a:ext cx="190450" cy="294426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88" extrusionOk="0">
                    <a:moveTo>
                      <a:pt x="1149" y="0"/>
                    </a:moveTo>
                    <a:cubicBezTo>
                      <a:pt x="1065" y="27"/>
                      <a:pt x="974" y="23"/>
                      <a:pt x="898" y="57"/>
                    </a:cubicBezTo>
                    <a:cubicBezTo>
                      <a:pt x="788" y="107"/>
                      <a:pt x="727" y="221"/>
                      <a:pt x="628" y="293"/>
                    </a:cubicBezTo>
                    <a:cubicBezTo>
                      <a:pt x="568" y="336"/>
                      <a:pt x="495" y="356"/>
                      <a:pt x="421" y="356"/>
                    </a:cubicBezTo>
                    <a:cubicBezTo>
                      <a:pt x="299" y="356"/>
                      <a:pt x="176" y="300"/>
                      <a:pt x="107" y="198"/>
                    </a:cubicBezTo>
                    <a:cubicBezTo>
                      <a:pt x="103" y="206"/>
                      <a:pt x="95" y="213"/>
                      <a:pt x="91" y="217"/>
                    </a:cubicBezTo>
                    <a:cubicBezTo>
                      <a:pt x="80" y="228"/>
                      <a:pt x="72" y="236"/>
                      <a:pt x="61" y="244"/>
                    </a:cubicBezTo>
                    <a:lnTo>
                      <a:pt x="95" y="251"/>
                    </a:lnTo>
                    <a:cubicBezTo>
                      <a:pt x="27" y="411"/>
                      <a:pt x="160" y="590"/>
                      <a:pt x="156" y="765"/>
                    </a:cubicBezTo>
                    <a:cubicBezTo>
                      <a:pt x="152" y="925"/>
                      <a:pt x="38" y="1062"/>
                      <a:pt x="8" y="1221"/>
                    </a:cubicBezTo>
                    <a:cubicBezTo>
                      <a:pt x="0" y="1263"/>
                      <a:pt x="0" y="1301"/>
                      <a:pt x="4" y="1339"/>
                    </a:cubicBezTo>
                    <a:cubicBezTo>
                      <a:pt x="19" y="1510"/>
                      <a:pt x="126" y="1674"/>
                      <a:pt x="244" y="1807"/>
                    </a:cubicBezTo>
                    <a:cubicBezTo>
                      <a:pt x="381" y="1956"/>
                      <a:pt x="537" y="2085"/>
                      <a:pt x="708" y="2188"/>
                    </a:cubicBezTo>
                    <a:cubicBezTo>
                      <a:pt x="788" y="2237"/>
                      <a:pt x="875" y="2283"/>
                      <a:pt x="966" y="2286"/>
                    </a:cubicBezTo>
                    <a:cubicBezTo>
                      <a:pt x="973" y="2287"/>
                      <a:pt x="979" y="2287"/>
                      <a:pt x="985" y="2287"/>
                    </a:cubicBezTo>
                    <a:cubicBezTo>
                      <a:pt x="1039" y="2287"/>
                      <a:pt x="1093" y="2272"/>
                      <a:pt x="1134" y="2245"/>
                    </a:cubicBezTo>
                    <a:cubicBezTo>
                      <a:pt x="1164" y="2222"/>
                      <a:pt x="1187" y="2195"/>
                      <a:pt x="1198" y="2165"/>
                    </a:cubicBezTo>
                    <a:cubicBezTo>
                      <a:pt x="1221" y="2119"/>
                      <a:pt x="1221" y="2066"/>
                      <a:pt x="1248" y="2024"/>
                    </a:cubicBezTo>
                    <a:cubicBezTo>
                      <a:pt x="1282" y="1978"/>
                      <a:pt x="1339" y="1959"/>
                      <a:pt x="1389" y="1929"/>
                    </a:cubicBezTo>
                    <a:cubicBezTo>
                      <a:pt x="1434" y="1898"/>
                      <a:pt x="1480" y="1838"/>
                      <a:pt x="1453" y="1788"/>
                    </a:cubicBezTo>
                    <a:lnTo>
                      <a:pt x="1453" y="1788"/>
                    </a:lnTo>
                    <a:cubicBezTo>
                      <a:pt x="1452" y="1788"/>
                      <a:pt x="1451" y="1788"/>
                      <a:pt x="1449" y="1788"/>
                    </a:cubicBezTo>
                    <a:cubicBezTo>
                      <a:pt x="1295" y="1788"/>
                      <a:pt x="1168" y="1376"/>
                      <a:pt x="1168" y="1282"/>
                    </a:cubicBezTo>
                    <a:cubicBezTo>
                      <a:pt x="1168" y="1077"/>
                      <a:pt x="1248" y="883"/>
                      <a:pt x="1343" y="704"/>
                    </a:cubicBezTo>
                    <a:cubicBezTo>
                      <a:pt x="1377" y="632"/>
                      <a:pt x="1419" y="559"/>
                      <a:pt x="1434" y="480"/>
                    </a:cubicBezTo>
                    <a:cubicBezTo>
                      <a:pt x="1450" y="403"/>
                      <a:pt x="1442" y="320"/>
                      <a:pt x="1396" y="259"/>
                    </a:cubicBezTo>
                    <a:cubicBezTo>
                      <a:pt x="1286" y="251"/>
                      <a:pt x="1179" y="183"/>
                      <a:pt x="1138" y="80"/>
                    </a:cubicBezTo>
                    <a:cubicBezTo>
                      <a:pt x="1126" y="53"/>
                      <a:pt x="1126" y="15"/>
                      <a:pt x="1153" y="4"/>
                    </a:cubicBezTo>
                    <a:lnTo>
                      <a:pt x="1149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>
                <a:off x="-1359935" y="1393190"/>
                <a:ext cx="216444" cy="719078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5588" extrusionOk="0">
                    <a:moveTo>
                      <a:pt x="808" y="0"/>
                    </a:moveTo>
                    <a:cubicBezTo>
                      <a:pt x="768" y="0"/>
                      <a:pt x="729" y="7"/>
                      <a:pt x="693" y="23"/>
                    </a:cubicBezTo>
                    <a:cubicBezTo>
                      <a:pt x="575" y="73"/>
                      <a:pt x="499" y="202"/>
                      <a:pt x="373" y="236"/>
                    </a:cubicBezTo>
                    <a:cubicBezTo>
                      <a:pt x="301" y="255"/>
                      <a:pt x="251" y="259"/>
                      <a:pt x="206" y="286"/>
                    </a:cubicBezTo>
                    <a:cubicBezTo>
                      <a:pt x="179" y="301"/>
                      <a:pt x="152" y="324"/>
                      <a:pt x="122" y="362"/>
                    </a:cubicBezTo>
                    <a:cubicBezTo>
                      <a:pt x="54" y="457"/>
                      <a:pt x="16" y="586"/>
                      <a:pt x="4" y="704"/>
                    </a:cubicBezTo>
                    <a:cubicBezTo>
                      <a:pt x="0" y="757"/>
                      <a:pt x="4" y="815"/>
                      <a:pt x="27" y="864"/>
                    </a:cubicBezTo>
                    <a:cubicBezTo>
                      <a:pt x="54" y="910"/>
                      <a:pt x="99" y="940"/>
                      <a:pt x="137" y="978"/>
                    </a:cubicBezTo>
                    <a:cubicBezTo>
                      <a:pt x="373" y="1195"/>
                      <a:pt x="442" y="1522"/>
                      <a:pt x="472" y="1826"/>
                    </a:cubicBezTo>
                    <a:cubicBezTo>
                      <a:pt x="521" y="2294"/>
                      <a:pt x="560" y="2766"/>
                      <a:pt x="582" y="3238"/>
                    </a:cubicBezTo>
                    <a:cubicBezTo>
                      <a:pt x="601" y="3668"/>
                      <a:pt x="670" y="4155"/>
                      <a:pt x="552" y="4569"/>
                    </a:cubicBezTo>
                    <a:cubicBezTo>
                      <a:pt x="506" y="4733"/>
                      <a:pt x="438" y="4889"/>
                      <a:pt x="396" y="5052"/>
                    </a:cubicBezTo>
                    <a:cubicBezTo>
                      <a:pt x="369" y="5144"/>
                      <a:pt x="354" y="5239"/>
                      <a:pt x="369" y="5330"/>
                    </a:cubicBezTo>
                    <a:cubicBezTo>
                      <a:pt x="373" y="5360"/>
                      <a:pt x="381" y="5387"/>
                      <a:pt x="392" y="5410"/>
                    </a:cubicBezTo>
                    <a:cubicBezTo>
                      <a:pt x="430" y="5509"/>
                      <a:pt x="506" y="5574"/>
                      <a:pt x="624" y="5585"/>
                    </a:cubicBezTo>
                    <a:cubicBezTo>
                      <a:pt x="640" y="5587"/>
                      <a:pt x="656" y="5588"/>
                      <a:pt x="672" y="5588"/>
                    </a:cubicBezTo>
                    <a:cubicBezTo>
                      <a:pt x="713" y="5588"/>
                      <a:pt x="754" y="5582"/>
                      <a:pt x="795" y="5574"/>
                    </a:cubicBezTo>
                    <a:cubicBezTo>
                      <a:pt x="833" y="5566"/>
                      <a:pt x="871" y="5554"/>
                      <a:pt x="910" y="5547"/>
                    </a:cubicBezTo>
                    <a:cubicBezTo>
                      <a:pt x="989" y="5524"/>
                      <a:pt x="1074" y="5504"/>
                      <a:pt x="1157" y="5504"/>
                    </a:cubicBezTo>
                    <a:cubicBezTo>
                      <a:pt x="1170" y="5504"/>
                      <a:pt x="1182" y="5504"/>
                      <a:pt x="1195" y="5505"/>
                    </a:cubicBezTo>
                    <a:cubicBezTo>
                      <a:pt x="1271" y="5516"/>
                      <a:pt x="1343" y="5543"/>
                      <a:pt x="1415" y="5558"/>
                    </a:cubicBezTo>
                    <a:cubicBezTo>
                      <a:pt x="1433" y="5560"/>
                      <a:pt x="1450" y="5562"/>
                      <a:pt x="1468" y="5562"/>
                    </a:cubicBezTo>
                    <a:cubicBezTo>
                      <a:pt x="1514" y="5562"/>
                      <a:pt x="1560" y="5554"/>
                      <a:pt x="1598" y="5532"/>
                    </a:cubicBezTo>
                    <a:cubicBezTo>
                      <a:pt x="1609" y="5524"/>
                      <a:pt x="1617" y="5516"/>
                      <a:pt x="1628" y="5505"/>
                    </a:cubicBezTo>
                    <a:cubicBezTo>
                      <a:pt x="1632" y="5501"/>
                      <a:pt x="1640" y="5494"/>
                      <a:pt x="1644" y="5486"/>
                    </a:cubicBezTo>
                    <a:cubicBezTo>
                      <a:pt x="1682" y="5429"/>
                      <a:pt x="1682" y="5349"/>
                      <a:pt x="1663" y="5281"/>
                    </a:cubicBezTo>
                    <a:cubicBezTo>
                      <a:pt x="1640" y="5208"/>
                      <a:pt x="1598" y="5140"/>
                      <a:pt x="1575" y="5064"/>
                    </a:cubicBezTo>
                    <a:cubicBezTo>
                      <a:pt x="1526" y="4900"/>
                      <a:pt x="1606" y="4748"/>
                      <a:pt x="1621" y="4596"/>
                    </a:cubicBezTo>
                    <a:cubicBezTo>
                      <a:pt x="1625" y="4543"/>
                      <a:pt x="1625" y="4489"/>
                      <a:pt x="1606" y="4436"/>
                    </a:cubicBezTo>
                    <a:cubicBezTo>
                      <a:pt x="1571" y="4337"/>
                      <a:pt x="1511" y="4246"/>
                      <a:pt x="1469" y="4151"/>
                    </a:cubicBezTo>
                    <a:cubicBezTo>
                      <a:pt x="1374" y="3942"/>
                      <a:pt x="1358" y="3706"/>
                      <a:pt x="1343" y="3474"/>
                    </a:cubicBezTo>
                    <a:cubicBezTo>
                      <a:pt x="1320" y="3105"/>
                      <a:pt x="1298" y="2739"/>
                      <a:pt x="1279" y="2370"/>
                    </a:cubicBezTo>
                    <a:cubicBezTo>
                      <a:pt x="1267" y="2180"/>
                      <a:pt x="1256" y="1990"/>
                      <a:pt x="1244" y="1804"/>
                    </a:cubicBezTo>
                    <a:cubicBezTo>
                      <a:pt x="1233" y="1644"/>
                      <a:pt x="1195" y="1457"/>
                      <a:pt x="1244" y="1305"/>
                    </a:cubicBezTo>
                    <a:cubicBezTo>
                      <a:pt x="1271" y="1225"/>
                      <a:pt x="1313" y="1153"/>
                      <a:pt x="1339" y="1073"/>
                    </a:cubicBezTo>
                    <a:cubicBezTo>
                      <a:pt x="1412" y="830"/>
                      <a:pt x="1336" y="465"/>
                      <a:pt x="1172" y="229"/>
                    </a:cubicBezTo>
                    <a:cubicBezTo>
                      <a:pt x="1134" y="172"/>
                      <a:pt x="1088" y="122"/>
                      <a:pt x="1043" y="84"/>
                    </a:cubicBezTo>
                    <a:cubicBezTo>
                      <a:pt x="976" y="33"/>
                      <a:pt x="891" y="0"/>
                      <a:pt x="8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>
                <a:off x="-1296366" y="756856"/>
                <a:ext cx="146569" cy="258008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005" extrusionOk="0">
                    <a:moveTo>
                      <a:pt x="418" y="0"/>
                    </a:moveTo>
                    <a:cubicBezTo>
                      <a:pt x="405" y="0"/>
                      <a:pt x="393" y="2"/>
                      <a:pt x="381" y="4"/>
                    </a:cubicBezTo>
                    <a:cubicBezTo>
                      <a:pt x="336" y="15"/>
                      <a:pt x="298" y="50"/>
                      <a:pt x="282" y="114"/>
                    </a:cubicBezTo>
                    <a:cubicBezTo>
                      <a:pt x="267" y="175"/>
                      <a:pt x="271" y="244"/>
                      <a:pt x="275" y="308"/>
                    </a:cubicBezTo>
                    <a:cubicBezTo>
                      <a:pt x="294" y="597"/>
                      <a:pt x="279" y="886"/>
                      <a:pt x="237" y="1176"/>
                    </a:cubicBezTo>
                    <a:cubicBezTo>
                      <a:pt x="225" y="1267"/>
                      <a:pt x="206" y="1358"/>
                      <a:pt x="164" y="1442"/>
                    </a:cubicBezTo>
                    <a:cubicBezTo>
                      <a:pt x="126" y="1510"/>
                      <a:pt x="66" y="1571"/>
                      <a:pt x="35" y="1647"/>
                    </a:cubicBezTo>
                    <a:cubicBezTo>
                      <a:pt x="1" y="1720"/>
                      <a:pt x="5" y="1822"/>
                      <a:pt x="69" y="1868"/>
                    </a:cubicBezTo>
                    <a:lnTo>
                      <a:pt x="73" y="1876"/>
                    </a:lnTo>
                    <a:lnTo>
                      <a:pt x="81" y="1876"/>
                    </a:lnTo>
                    <a:cubicBezTo>
                      <a:pt x="100" y="1870"/>
                      <a:pt x="117" y="1868"/>
                      <a:pt x="132" y="1868"/>
                    </a:cubicBezTo>
                    <a:cubicBezTo>
                      <a:pt x="209" y="1868"/>
                      <a:pt x="250" y="1923"/>
                      <a:pt x="332" y="1948"/>
                    </a:cubicBezTo>
                    <a:cubicBezTo>
                      <a:pt x="352" y="1953"/>
                      <a:pt x="374" y="1956"/>
                      <a:pt x="395" y="1956"/>
                    </a:cubicBezTo>
                    <a:cubicBezTo>
                      <a:pt x="460" y="1956"/>
                      <a:pt x="527" y="1934"/>
                      <a:pt x="587" y="1914"/>
                    </a:cubicBezTo>
                    <a:cubicBezTo>
                      <a:pt x="632" y="1897"/>
                      <a:pt x="672" y="1891"/>
                      <a:pt x="713" y="1891"/>
                    </a:cubicBezTo>
                    <a:cubicBezTo>
                      <a:pt x="747" y="1891"/>
                      <a:pt x="783" y="1895"/>
                      <a:pt x="823" y="1902"/>
                    </a:cubicBezTo>
                    <a:cubicBezTo>
                      <a:pt x="887" y="1914"/>
                      <a:pt x="944" y="1952"/>
                      <a:pt x="982" y="2005"/>
                    </a:cubicBezTo>
                    <a:cubicBezTo>
                      <a:pt x="1036" y="1914"/>
                      <a:pt x="1062" y="1788"/>
                      <a:pt x="1028" y="1689"/>
                    </a:cubicBezTo>
                    <a:cubicBezTo>
                      <a:pt x="998" y="1586"/>
                      <a:pt x="929" y="1499"/>
                      <a:pt x="906" y="1392"/>
                    </a:cubicBezTo>
                    <a:cubicBezTo>
                      <a:pt x="887" y="1313"/>
                      <a:pt x="895" y="1229"/>
                      <a:pt x="902" y="1149"/>
                    </a:cubicBezTo>
                    <a:cubicBezTo>
                      <a:pt x="918" y="955"/>
                      <a:pt x="929" y="795"/>
                      <a:pt x="952" y="605"/>
                    </a:cubicBezTo>
                    <a:cubicBezTo>
                      <a:pt x="963" y="529"/>
                      <a:pt x="1013" y="468"/>
                      <a:pt x="1055" y="407"/>
                    </a:cubicBezTo>
                    <a:cubicBezTo>
                      <a:pt x="1096" y="346"/>
                      <a:pt x="1138" y="274"/>
                      <a:pt x="1119" y="202"/>
                    </a:cubicBezTo>
                    <a:cubicBezTo>
                      <a:pt x="1108" y="137"/>
                      <a:pt x="1047" y="88"/>
                      <a:pt x="982" y="72"/>
                    </a:cubicBezTo>
                    <a:lnTo>
                      <a:pt x="979" y="72"/>
                    </a:lnTo>
                    <a:cubicBezTo>
                      <a:pt x="967" y="71"/>
                      <a:pt x="956" y="70"/>
                      <a:pt x="944" y="70"/>
                    </a:cubicBezTo>
                    <a:cubicBezTo>
                      <a:pt x="871" y="70"/>
                      <a:pt x="796" y="102"/>
                      <a:pt x="721" y="102"/>
                    </a:cubicBezTo>
                    <a:cubicBezTo>
                      <a:pt x="709" y="102"/>
                      <a:pt x="697" y="101"/>
                      <a:pt x="686" y="99"/>
                    </a:cubicBezTo>
                    <a:cubicBezTo>
                      <a:pt x="625" y="88"/>
                      <a:pt x="568" y="50"/>
                      <a:pt x="511" y="23"/>
                    </a:cubicBezTo>
                    <a:cubicBezTo>
                      <a:pt x="479" y="7"/>
                      <a:pt x="447" y="0"/>
                      <a:pt x="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>
                <a:off x="-1398153" y="2089233"/>
                <a:ext cx="185689" cy="24449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1900" extrusionOk="0">
                    <a:moveTo>
                      <a:pt x="689" y="1"/>
                    </a:moveTo>
                    <a:lnTo>
                      <a:pt x="674" y="9"/>
                    </a:lnTo>
                    <a:cubicBezTo>
                      <a:pt x="678" y="16"/>
                      <a:pt x="682" y="28"/>
                      <a:pt x="685" y="35"/>
                    </a:cubicBezTo>
                    <a:cubicBezTo>
                      <a:pt x="712" y="153"/>
                      <a:pt x="640" y="267"/>
                      <a:pt x="590" y="374"/>
                    </a:cubicBezTo>
                    <a:cubicBezTo>
                      <a:pt x="488" y="594"/>
                      <a:pt x="712" y="769"/>
                      <a:pt x="545" y="963"/>
                    </a:cubicBezTo>
                    <a:cubicBezTo>
                      <a:pt x="483" y="1037"/>
                      <a:pt x="393" y="1069"/>
                      <a:pt x="299" y="1069"/>
                    </a:cubicBezTo>
                    <a:cubicBezTo>
                      <a:pt x="218" y="1069"/>
                      <a:pt x="133" y="1046"/>
                      <a:pt x="61" y="1005"/>
                    </a:cubicBezTo>
                    <a:lnTo>
                      <a:pt x="58" y="1013"/>
                    </a:lnTo>
                    <a:cubicBezTo>
                      <a:pt x="1" y="1077"/>
                      <a:pt x="27" y="1176"/>
                      <a:pt x="80" y="1237"/>
                    </a:cubicBezTo>
                    <a:cubicBezTo>
                      <a:pt x="138" y="1294"/>
                      <a:pt x="214" y="1329"/>
                      <a:pt x="286" y="1367"/>
                    </a:cubicBezTo>
                    <a:cubicBezTo>
                      <a:pt x="427" y="1443"/>
                      <a:pt x="545" y="1553"/>
                      <a:pt x="636" y="1686"/>
                    </a:cubicBezTo>
                    <a:cubicBezTo>
                      <a:pt x="678" y="1751"/>
                      <a:pt x="716" y="1819"/>
                      <a:pt x="777" y="1861"/>
                    </a:cubicBezTo>
                    <a:cubicBezTo>
                      <a:pt x="818" y="1884"/>
                      <a:pt x="864" y="1899"/>
                      <a:pt x="910" y="1899"/>
                    </a:cubicBezTo>
                    <a:cubicBezTo>
                      <a:pt x="952" y="1899"/>
                      <a:pt x="993" y="1895"/>
                      <a:pt x="1032" y="1880"/>
                    </a:cubicBezTo>
                    <a:cubicBezTo>
                      <a:pt x="1153" y="1842"/>
                      <a:pt x="1233" y="1732"/>
                      <a:pt x="1324" y="1641"/>
                    </a:cubicBezTo>
                    <a:cubicBezTo>
                      <a:pt x="1366" y="1602"/>
                      <a:pt x="1404" y="1561"/>
                      <a:pt x="1427" y="1504"/>
                    </a:cubicBezTo>
                    <a:cubicBezTo>
                      <a:pt x="1442" y="1462"/>
                      <a:pt x="1442" y="1420"/>
                      <a:pt x="1431" y="1378"/>
                    </a:cubicBezTo>
                    <a:cubicBezTo>
                      <a:pt x="1420" y="1310"/>
                      <a:pt x="1378" y="1241"/>
                      <a:pt x="1328" y="1188"/>
                    </a:cubicBezTo>
                    <a:cubicBezTo>
                      <a:pt x="1275" y="1127"/>
                      <a:pt x="1210" y="1066"/>
                      <a:pt x="1191" y="986"/>
                    </a:cubicBezTo>
                    <a:cubicBezTo>
                      <a:pt x="1184" y="944"/>
                      <a:pt x="1187" y="903"/>
                      <a:pt x="1191" y="861"/>
                    </a:cubicBezTo>
                    <a:cubicBezTo>
                      <a:pt x="1207" y="739"/>
                      <a:pt x="1229" y="617"/>
                      <a:pt x="1226" y="492"/>
                    </a:cubicBezTo>
                    <a:cubicBezTo>
                      <a:pt x="1218" y="370"/>
                      <a:pt x="1180" y="248"/>
                      <a:pt x="1092" y="165"/>
                    </a:cubicBezTo>
                    <a:cubicBezTo>
                      <a:pt x="1051" y="173"/>
                      <a:pt x="1010" y="179"/>
                      <a:pt x="969" y="179"/>
                    </a:cubicBezTo>
                    <a:cubicBezTo>
                      <a:pt x="953" y="179"/>
                      <a:pt x="937" y="178"/>
                      <a:pt x="921" y="176"/>
                    </a:cubicBezTo>
                    <a:cubicBezTo>
                      <a:pt x="803" y="165"/>
                      <a:pt x="727" y="100"/>
                      <a:pt x="6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>
                <a:off x="-1721661" y="1457660"/>
                <a:ext cx="209109" cy="366488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48" extrusionOk="0">
                    <a:moveTo>
                      <a:pt x="749" y="0"/>
                    </a:moveTo>
                    <a:cubicBezTo>
                      <a:pt x="690" y="0"/>
                      <a:pt x="635" y="25"/>
                      <a:pt x="575" y="74"/>
                    </a:cubicBezTo>
                    <a:cubicBezTo>
                      <a:pt x="498" y="135"/>
                      <a:pt x="449" y="218"/>
                      <a:pt x="369" y="268"/>
                    </a:cubicBezTo>
                    <a:cubicBezTo>
                      <a:pt x="326" y="297"/>
                      <a:pt x="274" y="312"/>
                      <a:pt x="222" y="312"/>
                    </a:cubicBezTo>
                    <a:cubicBezTo>
                      <a:pt x="185" y="312"/>
                      <a:pt x="148" y="305"/>
                      <a:pt x="114" y="291"/>
                    </a:cubicBezTo>
                    <a:cubicBezTo>
                      <a:pt x="106" y="288"/>
                      <a:pt x="96" y="285"/>
                      <a:pt x="87" y="285"/>
                    </a:cubicBezTo>
                    <a:cubicBezTo>
                      <a:pt x="83" y="285"/>
                      <a:pt x="80" y="286"/>
                      <a:pt x="76" y="287"/>
                    </a:cubicBezTo>
                    <a:cubicBezTo>
                      <a:pt x="34" y="298"/>
                      <a:pt x="8" y="355"/>
                      <a:pt x="4" y="409"/>
                    </a:cubicBezTo>
                    <a:cubicBezTo>
                      <a:pt x="0" y="473"/>
                      <a:pt x="38" y="538"/>
                      <a:pt x="72" y="595"/>
                    </a:cubicBezTo>
                    <a:cubicBezTo>
                      <a:pt x="293" y="960"/>
                      <a:pt x="297" y="1325"/>
                      <a:pt x="361" y="1736"/>
                    </a:cubicBezTo>
                    <a:cubicBezTo>
                      <a:pt x="388" y="1896"/>
                      <a:pt x="434" y="2063"/>
                      <a:pt x="411" y="2227"/>
                    </a:cubicBezTo>
                    <a:cubicBezTo>
                      <a:pt x="392" y="2345"/>
                      <a:pt x="331" y="2459"/>
                      <a:pt x="327" y="2581"/>
                    </a:cubicBezTo>
                    <a:cubicBezTo>
                      <a:pt x="323" y="2701"/>
                      <a:pt x="398" y="2840"/>
                      <a:pt x="516" y="2840"/>
                    </a:cubicBezTo>
                    <a:cubicBezTo>
                      <a:pt x="518" y="2840"/>
                      <a:pt x="520" y="2840"/>
                      <a:pt x="521" y="2839"/>
                    </a:cubicBezTo>
                    <a:lnTo>
                      <a:pt x="525" y="2847"/>
                    </a:lnTo>
                    <a:cubicBezTo>
                      <a:pt x="578" y="2817"/>
                      <a:pt x="635" y="2794"/>
                      <a:pt x="692" y="2771"/>
                    </a:cubicBezTo>
                    <a:cubicBezTo>
                      <a:pt x="761" y="2744"/>
                      <a:pt x="829" y="2718"/>
                      <a:pt x="902" y="2706"/>
                    </a:cubicBezTo>
                    <a:cubicBezTo>
                      <a:pt x="940" y="2699"/>
                      <a:pt x="986" y="2695"/>
                      <a:pt x="1036" y="2695"/>
                    </a:cubicBezTo>
                    <a:cubicBezTo>
                      <a:pt x="1158" y="2695"/>
                      <a:pt x="1304" y="2718"/>
                      <a:pt x="1415" y="2767"/>
                    </a:cubicBezTo>
                    <a:cubicBezTo>
                      <a:pt x="1449" y="2756"/>
                      <a:pt x="1484" y="2737"/>
                      <a:pt x="1510" y="2710"/>
                    </a:cubicBezTo>
                    <a:cubicBezTo>
                      <a:pt x="1605" y="2615"/>
                      <a:pt x="1624" y="2463"/>
                      <a:pt x="1583" y="2337"/>
                    </a:cubicBezTo>
                    <a:cubicBezTo>
                      <a:pt x="1541" y="2204"/>
                      <a:pt x="1434" y="2109"/>
                      <a:pt x="1362" y="1999"/>
                    </a:cubicBezTo>
                    <a:cubicBezTo>
                      <a:pt x="1274" y="1869"/>
                      <a:pt x="1244" y="1713"/>
                      <a:pt x="1221" y="1565"/>
                    </a:cubicBezTo>
                    <a:cubicBezTo>
                      <a:pt x="1195" y="1409"/>
                      <a:pt x="1149" y="1261"/>
                      <a:pt x="1122" y="1109"/>
                    </a:cubicBezTo>
                    <a:cubicBezTo>
                      <a:pt x="1096" y="953"/>
                      <a:pt x="1069" y="797"/>
                      <a:pt x="1084" y="641"/>
                    </a:cubicBezTo>
                    <a:cubicBezTo>
                      <a:pt x="1096" y="519"/>
                      <a:pt x="1130" y="397"/>
                      <a:pt x="1111" y="279"/>
                    </a:cubicBezTo>
                    <a:cubicBezTo>
                      <a:pt x="1099" y="184"/>
                      <a:pt x="1042" y="89"/>
                      <a:pt x="963" y="55"/>
                    </a:cubicBezTo>
                    <a:cubicBezTo>
                      <a:pt x="940" y="43"/>
                      <a:pt x="913" y="36"/>
                      <a:pt x="883" y="36"/>
                    </a:cubicBezTo>
                    <a:cubicBezTo>
                      <a:pt x="834" y="12"/>
                      <a:pt x="791" y="0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799;p39"/>
            <p:cNvGrpSpPr/>
            <p:nvPr/>
          </p:nvGrpSpPr>
          <p:grpSpPr>
            <a:xfrm>
              <a:off x="-1777510" y="579660"/>
              <a:ext cx="1323243" cy="2264553"/>
              <a:chOff x="-1777510" y="579660"/>
              <a:chExt cx="1323243" cy="2264553"/>
            </a:xfrm>
          </p:grpSpPr>
          <p:sp>
            <p:nvSpPr>
              <p:cNvPr id="800" name="Google Shape;800;p39"/>
              <p:cNvSpPr/>
              <p:nvPr/>
            </p:nvSpPr>
            <p:spPr>
              <a:xfrm>
                <a:off x="-605083" y="1047935"/>
                <a:ext cx="150816" cy="23085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794" extrusionOk="0">
                    <a:moveTo>
                      <a:pt x="662" y="1"/>
                    </a:moveTo>
                    <a:cubicBezTo>
                      <a:pt x="633" y="1"/>
                      <a:pt x="603" y="10"/>
                      <a:pt x="575" y="24"/>
                    </a:cubicBezTo>
                    <a:cubicBezTo>
                      <a:pt x="552" y="43"/>
                      <a:pt x="525" y="66"/>
                      <a:pt x="510" y="89"/>
                    </a:cubicBezTo>
                    <a:cubicBezTo>
                      <a:pt x="468" y="158"/>
                      <a:pt x="464" y="241"/>
                      <a:pt x="461" y="321"/>
                    </a:cubicBezTo>
                    <a:cubicBezTo>
                      <a:pt x="449" y="568"/>
                      <a:pt x="324" y="804"/>
                      <a:pt x="240" y="1036"/>
                    </a:cubicBezTo>
                    <a:cubicBezTo>
                      <a:pt x="225" y="1082"/>
                      <a:pt x="206" y="1128"/>
                      <a:pt x="175" y="1166"/>
                    </a:cubicBezTo>
                    <a:cubicBezTo>
                      <a:pt x="133" y="1215"/>
                      <a:pt x="73" y="1242"/>
                      <a:pt x="42" y="1299"/>
                    </a:cubicBezTo>
                    <a:cubicBezTo>
                      <a:pt x="0" y="1367"/>
                      <a:pt x="15" y="1455"/>
                      <a:pt x="34" y="1531"/>
                    </a:cubicBezTo>
                    <a:lnTo>
                      <a:pt x="42" y="1546"/>
                    </a:lnTo>
                    <a:cubicBezTo>
                      <a:pt x="80" y="1527"/>
                      <a:pt x="126" y="1516"/>
                      <a:pt x="171" y="1516"/>
                    </a:cubicBezTo>
                    <a:cubicBezTo>
                      <a:pt x="305" y="1527"/>
                      <a:pt x="400" y="1656"/>
                      <a:pt x="525" y="1702"/>
                    </a:cubicBezTo>
                    <a:cubicBezTo>
                      <a:pt x="590" y="1725"/>
                      <a:pt x="662" y="1732"/>
                      <a:pt x="715" y="1774"/>
                    </a:cubicBezTo>
                    <a:cubicBezTo>
                      <a:pt x="719" y="1782"/>
                      <a:pt x="727" y="1786"/>
                      <a:pt x="731" y="1793"/>
                    </a:cubicBezTo>
                    <a:cubicBezTo>
                      <a:pt x="776" y="1725"/>
                      <a:pt x="769" y="1637"/>
                      <a:pt x="769" y="1554"/>
                    </a:cubicBezTo>
                    <a:cubicBezTo>
                      <a:pt x="772" y="1447"/>
                      <a:pt x="795" y="1341"/>
                      <a:pt x="822" y="1238"/>
                    </a:cubicBezTo>
                    <a:cubicBezTo>
                      <a:pt x="852" y="1124"/>
                      <a:pt x="879" y="1013"/>
                      <a:pt x="909" y="899"/>
                    </a:cubicBezTo>
                    <a:cubicBezTo>
                      <a:pt x="940" y="785"/>
                      <a:pt x="951" y="702"/>
                      <a:pt x="997" y="591"/>
                    </a:cubicBezTo>
                    <a:cubicBezTo>
                      <a:pt x="1062" y="553"/>
                      <a:pt x="1119" y="500"/>
                      <a:pt x="1145" y="431"/>
                    </a:cubicBezTo>
                    <a:cubicBezTo>
                      <a:pt x="1172" y="359"/>
                      <a:pt x="1157" y="272"/>
                      <a:pt x="1100" y="226"/>
                    </a:cubicBezTo>
                    <a:cubicBezTo>
                      <a:pt x="1096" y="226"/>
                      <a:pt x="1096" y="226"/>
                      <a:pt x="1092" y="222"/>
                    </a:cubicBezTo>
                    <a:cubicBezTo>
                      <a:pt x="1024" y="173"/>
                      <a:pt x="925" y="184"/>
                      <a:pt x="852" y="139"/>
                    </a:cubicBezTo>
                    <a:cubicBezTo>
                      <a:pt x="803" y="100"/>
                      <a:pt x="772" y="40"/>
                      <a:pt x="715" y="13"/>
                    </a:cubicBezTo>
                    <a:cubicBezTo>
                      <a:pt x="698" y="4"/>
                      <a:pt x="680" y="1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>
                <a:off x="-890501" y="1593163"/>
                <a:ext cx="306136" cy="547287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253" extrusionOk="0">
                    <a:moveTo>
                      <a:pt x="1565" y="0"/>
                    </a:moveTo>
                    <a:cubicBezTo>
                      <a:pt x="1518" y="0"/>
                      <a:pt x="1474" y="11"/>
                      <a:pt x="1435" y="33"/>
                    </a:cubicBezTo>
                    <a:cubicBezTo>
                      <a:pt x="1389" y="59"/>
                      <a:pt x="1347" y="97"/>
                      <a:pt x="1317" y="158"/>
                    </a:cubicBezTo>
                    <a:cubicBezTo>
                      <a:pt x="1271" y="246"/>
                      <a:pt x="1248" y="341"/>
                      <a:pt x="1244" y="440"/>
                    </a:cubicBezTo>
                    <a:cubicBezTo>
                      <a:pt x="1244" y="558"/>
                      <a:pt x="1275" y="676"/>
                      <a:pt x="1271" y="794"/>
                    </a:cubicBezTo>
                    <a:cubicBezTo>
                      <a:pt x="1267" y="896"/>
                      <a:pt x="1237" y="999"/>
                      <a:pt x="1210" y="1098"/>
                    </a:cubicBezTo>
                    <a:cubicBezTo>
                      <a:pt x="1062" y="1592"/>
                      <a:pt x="872" y="2072"/>
                      <a:pt x="647" y="2536"/>
                    </a:cubicBezTo>
                    <a:cubicBezTo>
                      <a:pt x="590" y="2658"/>
                      <a:pt x="525" y="2783"/>
                      <a:pt x="427" y="2878"/>
                    </a:cubicBezTo>
                    <a:cubicBezTo>
                      <a:pt x="354" y="2943"/>
                      <a:pt x="267" y="2992"/>
                      <a:pt x="194" y="3061"/>
                    </a:cubicBezTo>
                    <a:cubicBezTo>
                      <a:pt x="122" y="3129"/>
                      <a:pt x="61" y="3221"/>
                      <a:pt x="73" y="3320"/>
                    </a:cubicBezTo>
                    <a:lnTo>
                      <a:pt x="65" y="3320"/>
                    </a:lnTo>
                    <a:cubicBezTo>
                      <a:pt x="84" y="3392"/>
                      <a:pt x="103" y="3464"/>
                      <a:pt x="92" y="3544"/>
                    </a:cubicBezTo>
                    <a:cubicBezTo>
                      <a:pt x="80" y="3620"/>
                      <a:pt x="42" y="3689"/>
                      <a:pt x="0" y="3753"/>
                    </a:cubicBezTo>
                    <a:cubicBezTo>
                      <a:pt x="19" y="3822"/>
                      <a:pt x="96" y="3856"/>
                      <a:pt x="164" y="3864"/>
                    </a:cubicBezTo>
                    <a:cubicBezTo>
                      <a:pt x="240" y="3875"/>
                      <a:pt x="320" y="3867"/>
                      <a:pt x="385" y="3905"/>
                    </a:cubicBezTo>
                    <a:cubicBezTo>
                      <a:pt x="503" y="3970"/>
                      <a:pt x="514" y="4118"/>
                      <a:pt x="609" y="4206"/>
                    </a:cubicBezTo>
                    <a:cubicBezTo>
                      <a:pt x="646" y="4238"/>
                      <a:pt x="692" y="4252"/>
                      <a:pt x="739" y="4252"/>
                    </a:cubicBezTo>
                    <a:cubicBezTo>
                      <a:pt x="776" y="4252"/>
                      <a:pt x="814" y="4244"/>
                      <a:pt x="849" y="4229"/>
                    </a:cubicBezTo>
                    <a:cubicBezTo>
                      <a:pt x="902" y="4202"/>
                      <a:pt x="951" y="4164"/>
                      <a:pt x="974" y="4115"/>
                    </a:cubicBezTo>
                    <a:cubicBezTo>
                      <a:pt x="1009" y="4054"/>
                      <a:pt x="1012" y="3981"/>
                      <a:pt x="1043" y="3921"/>
                    </a:cubicBezTo>
                    <a:cubicBezTo>
                      <a:pt x="1077" y="3845"/>
                      <a:pt x="1146" y="3791"/>
                      <a:pt x="1191" y="3723"/>
                    </a:cubicBezTo>
                    <a:cubicBezTo>
                      <a:pt x="1229" y="3670"/>
                      <a:pt x="1252" y="3601"/>
                      <a:pt x="1252" y="3533"/>
                    </a:cubicBezTo>
                    <a:cubicBezTo>
                      <a:pt x="1260" y="3388"/>
                      <a:pt x="1180" y="3251"/>
                      <a:pt x="1187" y="3107"/>
                    </a:cubicBezTo>
                    <a:cubicBezTo>
                      <a:pt x="1199" y="2954"/>
                      <a:pt x="1275" y="2787"/>
                      <a:pt x="1332" y="2650"/>
                    </a:cubicBezTo>
                    <a:cubicBezTo>
                      <a:pt x="1545" y="2125"/>
                      <a:pt x="1777" y="1611"/>
                      <a:pt x="1982" y="1083"/>
                    </a:cubicBezTo>
                    <a:cubicBezTo>
                      <a:pt x="2005" y="1018"/>
                      <a:pt x="2032" y="953"/>
                      <a:pt x="2081" y="904"/>
                    </a:cubicBezTo>
                    <a:cubicBezTo>
                      <a:pt x="2131" y="847"/>
                      <a:pt x="2207" y="813"/>
                      <a:pt x="2260" y="759"/>
                    </a:cubicBezTo>
                    <a:cubicBezTo>
                      <a:pt x="2378" y="641"/>
                      <a:pt x="2359" y="421"/>
                      <a:pt x="2230" y="322"/>
                    </a:cubicBezTo>
                    <a:cubicBezTo>
                      <a:pt x="2211" y="307"/>
                      <a:pt x="2188" y="295"/>
                      <a:pt x="2165" y="284"/>
                    </a:cubicBezTo>
                    <a:cubicBezTo>
                      <a:pt x="2119" y="261"/>
                      <a:pt x="2070" y="246"/>
                      <a:pt x="2024" y="223"/>
                    </a:cubicBezTo>
                    <a:cubicBezTo>
                      <a:pt x="1937" y="177"/>
                      <a:pt x="1857" y="109"/>
                      <a:pt x="1769" y="59"/>
                    </a:cubicBezTo>
                    <a:cubicBezTo>
                      <a:pt x="1702" y="21"/>
                      <a:pt x="1631" y="0"/>
                      <a:pt x="15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>
                <a:off x="-741229" y="605268"/>
                <a:ext cx="111825" cy="20306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78" extrusionOk="0">
                    <a:moveTo>
                      <a:pt x="601" y="1"/>
                    </a:moveTo>
                    <a:cubicBezTo>
                      <a:pt x="559" y="1"/>
                      <a:pt x="511" y="18"/>
                      <a:pt x="457" y="60"/>
                    </a:cubicBezTo>
                    <a:cubicBezTo>
                      <a:pt x="377" y="124"/>
                      <a:pt x="339" y="231"/>
                      <a:pt x="316" y="330"/>
                    </a:cubicBezTo>
                    <a:cubicBezTo>
                      <a:pt x="286" y="440"/>
                      <a:pt x="267" y="550"/>
                      <a:pt x="256" y="665"/>
                    </a:cubicBezTo>
                    <a:cubicBezTo>
                      <a:pt x="240" y="794"/>
                      <a:pt x="233" y="935"/>
                      <a:pt x="149" y="1034"/>
                    </a:cubicBezTo>
                    <a:cubicBezTo>
                      <a:pt x="111" y="1075"/>
                      <a:pt x="65" y="1110"/>
                      <a:pt x="43" y="1155"/>
                    </a:cubicBezTo>
                    <a:cubicBezTo>
                      <a:pt x="1" y="1239"/>
                      <a:pt x="43" y="1338"/>
                      <a:pt x="96" y="1410"/>
                    </a:cubicBezTo>
                    <a:lnTo>
                      <a:pt x="96" y="1418"/>
                    </a:lnTo>
                    <a:cubicBezTo>
                      <a:pt x="99" y="1417"/>
                      <a:pt x="102" y="1417"/>
                      <a:pt x="105" y="1417"/>
                    </a:cubicBezTo>
                    <a:cubicBezTo>
                      <a:pt x="135" y="1417"/>
                      <a:pt x="173" y="1433"/>
                      <a:pt x="221" y="1463"/>
                    </a:cubicBezTo>
                    <a:cubicBezTo>
                      <a:pt x="294" y="1509"/>
                      <a:pt x="362" y="1574"/>
                      <a:pt x="446" y="1578"/>
                    </a:cubicBezTo>
                    <a:cubicBezTo>
                      <a:pt x="520" y="1578"/>
                      <a:pt x="591" y="1533"/>
                      <a:pt x="658" y="1533"/>
                    </a:cubicBezTo>
                    <a:cubicBezTo>
                      <a:pt x="668" y="1533"/>
                      <a:pt x="677" y="1534"/>
                      <a:pt x="685" y="1536"/>
                    </a:cubicBezTo>
                    <a:cubicBezTo>
                      <a:pt x="701" y="1540"/>
                      <a:pt x="712" y="1543"/>
                      <a:pt x="720" y="1551"/>
                    </a:cubicBezTo>
                    <a:cubicBezTo>
                      <a:pt x="815" y="1482"/>
                      <a:pt x="868" y="1368"/>
                      <a:pt x="860" y="1254"/>
                    </a:cubicBezTo>
                    <a:cubicBezTo>
                      <a:pt x="853" y="1171"/>
                      <a:pt x="815" y="1094"/>
                      <a:pt x="800" y="1015"/>
                    </a:cubicBezTo>
                    <a:cubicBezTo>
                      <a:pt x="765" y="840"/>
                      <a:pt x="822" y="657"/>
                      <a:pt x="841" y="482"/>
                    </a:cubicBezTo>
                    <a:cubicBezTo>
                      <a:pt x="857" y="319"/>
                      <a:pt x="780" y="1"/>
                      <a:pt x="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9"/>
              <p:cNvSpPr/>
              <p:nvPr/>
            </p:nvSpPr>
            <p:spPr>
              <a:xfrm>
                <a:off x="-881236" y="1057715"/>
                <a:ext cx="207694" cy="460941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582" extrusionOk="0">
                    <a:moveTo>
                      <a:pt x="790" y="1"/>
                    </a:moveTo>
                    <a:cubicBezTo>
                      <a:pt x="784" y="1"/>
                      <a:pt x="779" y="1"/>
                      <a:pt x="773" y="2"/>
                    </a:cubicBezTo>
                    <a:cubicBezTo>
                      <a:pt x="769" y="2"/>
                      <a:pt x="762" y="2"/>
                      <a:pt x="754" y="5"/>
                    </a:cubicBezTo>
                    <a:cubicBezTo>
                      <a:pt x="655" y="24"/>
                      <a:pt x="587" y="123"/>
                      <a:pt x="568" y="226"/>
                    </a:cubicBezTo>
                    <a:cubicBezTo>
                      <a:pt x="549" y="333"/>
                      <a:pt x="571" y="443"/>
                      <a:pt x="583" y="553"/>
                    </a:cubicBezTo>
                    <a:cubicBezTo>
                      <a:pt x="606" y="797"/>
                      <a:pt x="568" y="1044"/>
                      <a:pt x="526" y="1291"/>
                    </a:cubicBezTo>
                    <a:cubicBezTo>
                      <a:pt x="450" y="1744"/>
                      <a:pt x="423" y="2254"/>
                      <a:pt x="233" y="2676"/>
                    </a:cubicBezTo>
                    <a:cubicBezTo>
                      <a:pt x="168" y="2809"/>
                      <a:pt x="77" y="2931"/>
                      <a:pt x="39" y="3075"/>
                    </a:cubicBezTo>
                    <a:cubicBezTo>
                      <a:pt x="1" y="3220"/>
                      <a:pt x="46" y="3403"/>
                      <a:pt x="187" y="3452"/>
                    </a:cubicBezTo>
                    <a:lnTo>
                      <a:pt x="199" y="3463"/>
                    </a:lnTo>
                    <a:cubicBezTo>
                      <a:pt x="275" y="3380"/>
                      <a:pt x="389" y="3330"/>
                      <a:pt x="499" y="3330"/>
                    </a:cubicBezTo>
                    <a:cubicBezTo>
                      <a:pt x="628" y="3330"/>
                      <a:pt x="758" y="3399"/>
                      <a:pt x="826" y="3513"/>
                    </a:cubicBezTo>
                    <a:cubicBezTo>
                      <a:pt x="838" y="3536"/>
                      <a:pt x="849" y="3558"/>
                      <a:pt x="857" y="3581"/>
                    </a:cubicBezTo>
                    <a:lnTo>
                      <a:pt x="864" y="3581"/>
                    </a:lnTo>
                    <a:cubicBezTo>
                      <a:pt x="956" y="3558"/>
                      <a:pt x="1039" y="3494"/>
                      <a:pt x="1070" y="3406"/>
                    </a:cubicBezTo>
                    <a:cubicBezTo>
                      <a:pt x="1131" y="3231"/>
                      <a:pt x="990" y="3068"/>
                      <a:pt x="1020" y="2885"/>
                    </a:cubicBezTo>
                    <a:cubicBezTo>
                      <a:pt x="1123" y="2242"/>
                      <a:pt x="1245" y="1603"/>
                      <a:pt x="1385" y="964"/>
                    </a:cubicBezTo>
                    <a:cubicBezTo>
                      <a:pt x="1404" y="865"/>
                      <a:pt x="1427" y="762"/>
                      <a:pt x="1481" y="675"/>
                    </a:cubicBezTo>
                    <a:cubicBezTo>
                      <a:pt x="1507" y="629"/>
                      <a:pt x="1541" y="587"/>
                      <a:pt x="1564" y="542"/>
                    </a:cubicBezTo>
                    <a:cubicBezTo>
                      <a:pt x="1610" y="447"/>
                      <a:pt x="1614" y="310"/>
                      <a:pt x="1538" y="230"/>
                    </a:cubicBezTo>
                    <a:cubicBezTo>
                      <a:pt x="1526" y="218"/>
                      <a:pt x="1515" y="207"/>
                      <a:pt x="1496" y="199"/>
                    </a:cubicBezTo>
                    <a:cubicBezTo>
                      <a:pt x="1442" y="169"/>
                      <a:pt x="1379" y="166"/>
                      <a:pt x="1314" y="166"/>
                    </a:cubicBezTo>
                    <a:cubicBezTo>
                      <a:pt x="1299" y="166"/>
                      <a:pt x="1284" y="166"/>
                      <a:pt x="1269" y="166"/>
                    </a:cubicBezTo>
                    <a:cubicBezTo>
                      <a:pt x="1220" y="166"/>
                      <a:pt x="1171" y="165"/>
                      <a:pt x="1127" y="150"/>
                    </a:cubicBezTo>
                    <a:cubicBezTo>
                      <a:pt x="1010" y="114"/>
                      <a:pt x="911" y="1"/>
                      <a:pt x="7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9"/>
              <p:cNvSpPr/>
              <p:nvPr/>
            </p:nvSpPr>
            <p:spPr>
              <a:xfrm>
                <a:off x="-1011848" y="2076108"/>
                <a:ext cx="241408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793" extrusionOk="0">
                    <a:moveTo>
                      <a:pt x="943" y="0"/>
                    </a:moveTo>
                    <a:cubicBezTo>
                      <a:pt x="940" y="8"/>
                      <a:pt x="932" y="15"/>
                      <a:pt x="928" y="23"/>
                    </a:cubicBezTo>
                    <a:cubicBezTo>
                      <a:pt x="890" y="84"/>
                      <a:pt x="845" y="149"/>
                      <a:pt x="772" y="171"/>
                    </a:cubicBezTo>
                    <a:cubicBezTo>
                      <a:pt x="752" y="178"/>
                      <a:pt x="732" y="181"/>
                      <a:pt x="711" y="181"/>
                    </a:cubicBezTo>
                    <a:cubicBezTo>
                      <a:pt x="652" y="181"/>
                      <a:pt x="590" y="160"/>
                      <a:pt x="530" y="160"/>
                    </a:cubicBezTo>
                    <a:cubicBezTo>
                      <a:pt x="515" y="160"/>
                      <a:pt x="501" y="161"/>
                      <a:pt x="487" y="164"/>
                    </a:cubicBezTo>
                    <a:cubicBezTo>
                      <a:pt x="438" y="175"/>
                      <a:pt x="392" y="206"/>
                      <a:pt x="342" y="225"/>
                    </a:cubicBezTo>
                    <a:cubicBezTo>
                      <a:pt x="313" y="236"/>
                      <a:pt x="284" y="241"/>
                      <a:pt x="255" y="241"/>
                    </a:cubicBezTo>
                    <a:cubicBezTo>
                      <a:pt x="246" y="241"/>
                      <a:pt x="237" y="241"/>
                      <a:pt x="228" y="240"/>
                    </a:cubicBezTo>
                    <a:lnTo>
                      <a:pt x="228" y="240"/>
                    </a:lnTo>
                    <a:cubicBezTo>
                      <a:pt x="274" y="301"/>
                      <a:pt x="282" y="384"/>
                      <a:pt x="266" y="461"/>
                    </a:cubicBezTo>
                    <a:cubicBezTo>
                      <a:pt x="251" y="540"/>
                      <a:pt x="209" y="613"/>
                      <a:pt x="175" y="685"/>
                    </a:cubicBezTo>
                    <a:cubicBezTo>
                      <a:pt x="80" y="864"/>
                      <a:pt x="0" y="1058"/>
                      <a:pt x="0" y="1263"/>
                    </a:cubicBezTo>
                    <a:cubicBezTo>
                      <a:pt x="0" y="1357"/>
                      <a:pt x="127" y="1769"/>
                      <a:pt x="281" y="1769"/>
                    </a:cubicBezTo>
                    <a:cubicBezTo>
                      <a:pt x="283" y="1769"/>
                      <a:pt x="284" y="1769"/>
                      <a:pt x="285" y="1769"/>
                    </a:cubicBezTo>
                    <a:cubicBezTo>
                      <a:pt x="312" y="1769"/>
                      <a:pt x="335" y="1758"/>
                      <a:pt x="361" y="1731"/>
                    </a:cubicBezTo>
                    <a:cubicBezTo>
                      <a:pt x="365" y="1731"/>
                      <a:pt x="369" y="1727"/>
                      <a:pt x="369" y="1723"/>
                    </a:cubicBezTo>
                    <a:cubicBezTo>
                      <a:pt x="380" y="1712"/>
                      <a:pt x="392" y="1697"/>
                      <a:pt x="407" y="1689"/>
                    </a:cubicBezTo>
                    <a:cubicBezTo>
                      <a:pt x="418" y="1682"/>
                      <a:pt x="430" y="1678"/>
                      <a:pt x="442" y="1678"/>
                    </a:cubicBezTo>
                    <a:cubicBezTo>
                      <a:pt x="472" y="1678"/>
                      <a:pt x="504" y="1698"/>
                      <a:pt x="529" y="1720"/>
                    </a:cubicBezTo>
                    <a:cubicBezTo>
                      <a:pt x="563" y="1750"/>
                      <a:pt x="597" y="1788"/>
                      <a:pt x="643" y="1792"/>
                    </a:cubicBezTo>
                    <a:cubicBezTo>
                      <a:pt x="646" y="1792"/>
                      <a:pt x="649" y="1792"/>
                      <a:pt x="652" y="1792"/>
                    </a:cubicBezTo>
                    <a:cubicBezTo>
                      <a:pt x="719" y="1792"/>
                      <a:pt x="762" y="1717"/>
                      <a:pt x="795" y="1659"/>
                    </a:cubicBezTo>
                    <a:cubicBezTo>
                      <a:pt x="848" y="1564"/>
                      <a:pt x="917" y="1476"/>
                      <a:pt x="1012" y="1419"/>
                    </a:cubicBezTo>
                    <a:cubicBezTo>
                      <a:pt x="1115" y="1354"/>
                      <a:pt x="1244" y="1335"/>
                      <a:pt x="1358" y="1290"/>
                    </a:cubicBezTo>
                    <a:cubicBezTo>
                      <a:pt x="1537" y="1221"/>
                      <a:pt x="1624" y="1077"/>
                      <a:pt x="1773" y="974"/>
                    </a:cubicBezTo>
                    <a:cubicBezTo>
                      <a:pt x="1799" y="955"/>
                      <a:pt x="1822" y="936"/>
                      <a:pt x="1841" y="909"/>
                    </a:cubicBezTo>
                    <a:cubicBezTo>
                      <a:pt x="1856" y="894"/>
                      <a:pt x="1864" y="871"/>
                      <a:pt x="1868" y="849"/>
                    </a:cubicBezTo>
                    <a:cubicBezTo>
                      <a:pt x="1875" y="772"/>
                      <a:pt x="1803" y="708"/>
                      <a:pt x="1803" y="632"/>
                    </a:cubicBezTo>
                    <a:cubicBezTo>
                      <a:pt x="1803" y="605"/>
                      <a:pt x="1815" y="575"/>
                      <a:pt x="1818" y="548"/>
                    </a:cubicBezTo>
                    <a:cubicBezTo>
                      <a:pt x="1822" y="521"/>
                      <a:pt x="1815" y="491"/>
                      <a:pt x="1792" y="476"/>
                    </a:cubicBezTo>
                    <a:cubicBezTo>
                      <a:pt x="1757" y="491"/>
                      <a:pt x="1719" y="499"/>
                      <a:pt x="1682" y="499"/>
                    </a:cubicBezTo>
                    <a:cubicBezTo>
                      <a:pt x="1635" y="499"/>
                      <a:pt x="1589" y="485"/>
                      <a:pt x="1552" y="453"/>
                    </a:cubicBezTo>
                    <a:cubicBezTo>
                      <a:pt x="1457" y="365"/>
                      <a:pt x="1446" y="217"/>
                      <a:pt x="1328" y="152"/>
                    </a:cubicBezTo>
                    <a:cubicBezTo>
                      <a:pt x="1263" y="114"/>
                      <a:pt x="1183" y="122"/>
                      <a:pt x="1107" y="111"/>
                    </a:cubicBezTo>
                    <a:cubicBezTo>
                      <a:pt x="1039" y="103"/>
                      <a:pt x="962" y="69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>
                <a:off x="-1003098" y="654038"/>
                <a:ext cx="172435" cy="286962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230" extrusionOk="0">
                    <a:moveTo>
                      <a:pt x="567" y="0"/>
                    </a:moveTo>
                    <a:cubicBezTo>
                      <a:pt x="389" y="0"/>
                      <a:pt x="434" y="343"/>
                      <a:pt x="446" y="457"/>
                    </a:cubicBezTo>
                    <a:cubicBezTo>
                      <a:pt x="468" y="715"/>
                      <a:pt x="408" y="978"/>
                      <a:pt x="343" y="1229"/>
                    </a:cubicBezTo>
                    <a:cubicBezTo>
                      <a:pt x="305" y="1393"/>
                      <a:pt x="263" y="1560"/>
                      <a:pt x="164" y="1693"/>
                    </a:cubicBezTo>
                    <a:cubicBezTo>
                      <a:pt x="115" y="1765"/>
                      <a:pt x="50" y="1826"/>
                      <a:pt x="23" y="1910"/>
                    </a:cubicBezTo>
                    <a:cubicBezTo>
                      <a:pt x="1" y="1990"/>
                      <a:pt x="39" y="2100"/>
                      <a:pt x="126" y="2112"/>
                    </a:cubicBezTo>
                    <a:lnTo>
                      <a:pt x="126" y="2115"/>
                    </a:lnTo>
                    <a:cubicBezTo>
                      <a:pt x="157" y="2104"/>
                      <a:pt x="188" y="2099"/>
                      <a:pt x="219" y="2099"/>
                    </a:cubicBezTo>
                    <a:cubicBezTo>
                      <a:pt x="357" y="2099"/>
                      <a:pt x="493" y="2195"/>
                      <a:pt x="636" y="2195"/>
                    </a:cubicBezTo>
                    <a:cubicBezTo>
                      <a:pt x="644" y="2195"/>
                      <a:pt x="653" y="2196"/>
                      <a:pt x="661" y="2196"/>
                    </a:cubicBezTo>
                    <a:cubicBezTo>
                      <a:pt x="708" y="2196"/>
                      <a:pt x="755" y="2192"/>
                      <a:pt x="800" y="2192"/>
                    </a:cubicBezTo>
                    <a:cubicBezTo>
                      <a:pt x="864" y="2192"/>
                      <a:pt x="925" y="2199"/>
                      <a:pt x="978" y="2229"/>
                    </a:cubicBezTo>
                    <a:lnTo>
                      <a:pt x="982" y="2222"/>
                    </a:lnTo>
                    <a:cubicBezTo>
                      <a:pt x="1081" y="2218"/>
                      <a:pt x="1165" y="2123"/>
                      <a:pt x="1157" y="2024"/>
                    </a:cubicBezTo>
                    <a:cubicBezTo>
                      <a:pt x="1153" y="1944"/>
                      <a:pt x="1100" y="1879"/>
                      <a:pt x="1077" y="1807"/>
                    </a:cubicBezTo>
                    <a:cubicBezTo>
                      <a:pt x="1054" y="1746"/>
                      <a:pt x="1054" y="1682"/>
                      <a:pt x="1054" y="1617"/>
                    </a:cubicBezTo>
                    <a:cubicBezTo>
                      <a:pt x="1058" y="1256"/>
                      <a:pt x="1127" y="898"/>
                      <a:pt x="1256" y="559"/>
                    </a:cubicBezTo>
                    <a:cubicBezTo>
                      <a:pt x="1294" y="457"/>
                      <a:pt x="1340" y="305"/>
                      <a:pt x="1279" y="225"/>
                    </a:cubicBezTo>
                    <a:cubicBezTo>
                      <a:pt x="1256" y="194"/>
                      <a:pt x="1218" y="171"/>
                      <a:pt x="1161" y="168"/>
                    </a:cubicBezTo>
                    <a:cubicBezTo>
                      <a:pt x="1146" y="166"/>
                      <a:pt x="1130" y="165"/>
                      <a:pt x="1115" y="165"/>
                    </a:cubicBezTo>
                    <a:cubicBezTo>
                      <a:pt x="1068" y="165"/>
                      <a:pt x="1020" y="171"/>
                      <a:pt x="974" y="171"/>
                    </a:cubicBezTo>
                    <a:cubicBezTo>
                      <a:pt x="898" y="171"/>
                      <a:pt x="822" y="149"/>
                      <a:pt x="765" y="103"/>
                    </a:cubicBezTo>
                    <a:cubicBezTo>
                      <a:pt x="731" y="80"/>
                      <a:pt x="704" y="50"/>
                      <a:pt x="666" y="31"/>
                    </a:cubicBezTo>
                    <a:cubicBezTo>
                      <a:pt x="628" y="8"/>
                      <a:pt x="594" y="0"/>
                      <a:pt x="5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>
                <a:off x="-1016352" y="2297827"/>
                <a:ext cx="162140" cy="14451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23" extrusionOk="0">
                    <a:moveTo>
                      <a:pt x="404" y="0"/>
                    </a:moveTo>
                    <a:cubicBezTo>
                      <a:pt x="404" y="4"/>
                      <a:pt x="400" y="8"/>
                      <a:pt x="396" y="8"/>
                    </a:cubicBezTo>
                    <a:cubicBezTo>
                      <a:pt x="370" y="35"/>
                      <a:pt x="347" y="46"/>
                      <a:pt x="320" y="46"/>
                    </a:cubicBezTo>
                    <a:cubicBezTo>
                      <a:pt x="347" y="96"/>
                      <a:pt x="301" y="156"/>
                      <a:pt x="256" y="187"/>
                    </a:cubicBezTo>
                    <a:cubicBezTo>
                      <a:pt x="206" y="217"/>
                      <a:pt x="149" y="236"/>
                      <a:pt x="115" y="282"/>
                    </a:cubicBezTo>
                    <a:cubicBezTo>
                      <a:pt x="88" y="324"/>
                      <a:pt x="88" y="377"/>
                      <a:pt x="65" y="423"/>
                    </a:cubicBezTo>
                    <a:cubicBezTo>
                      <a:pt x="54" y="453"/>
                      <a:pt x="31" y="480"/>
                      <a:pt x="1" y="499"/>
                    </a:cubicBezTo>
                    <a:lnTo>
                      <a:pt x="5" y="506"/>
                    </a:lnTo>
                    <a:cubicBezTo>
                      <a:pt x="126" y="586"/>
                      <a:pt x="123" y="674"/>
                      <a:pt x="191" y="784"/>
                    </a:cubicBezTo>
                    <a:cubicBezTo>
                      <a:pt x="199" y="799"/>
                      <a:pt x="210" y="811"/>
                      <a:pt x="218" y="826"/>
                    </a:cubicBezTo>
                    <a:cubicBezTo>
                      <a:pt x="237" y="853"/>
                      <a:pt x="237" y="887"/>
                      <a:pt x="221" y="917"/>
                    </a:cubicBezTo>
                    <a:lnTo>
                      <a:pt x="221" y="921"/>
                    </a:lnTo>
                    <a:cubicBezTo>
                      <a:pt x="286" y="959"/>
                      <a:pt x="347" y="1001"/>
                      <a:pt x="400" y="1050"/>
                    </a:cubicBezTo>
                    <a:cubicBezTo>
                      <a:pt x="423" y="1073"/>
                      <a:pt x="446" y="1096"/>
                      <a:pt x="465" y="1123"/>
                    </a:cubicBezTo>
                    <a:lnTo>
                      <a:pt x="473" y="1115"/>
                    </a:lnTo>
                    <a:cubicBezTo>
                      <a:pt x="674" y="1104"/>
                      <a:pt x="872" y="1039"/>
                      <a:pt x="1024" y="902"/>
                    </a:cubicBezTo>
                    <a:cubicBezTo>
                      <a:pt x="1142" y="792"/>
                      <a:pt x="1230" y="643"/>
                      <a:pt x="1260" y="487"/>
                    </a:cubicBezTo>
                    <a:lnTo>
                      <a:pt x="1260" y="484"/>
                    </a:lnTo>
                    <a:cubicBezTo>
                      <a:pt x="1213" y="499"/>
                      <a:pt x="1167" y="513"/>
                      <a:pt x="1122" y="513"/>
                    </a:cubicBezTo>
                    <a:cubicBezTo>
                      <a:pt x="1098" y="513"/>
                      <a:pt x="1074" y="509"/>
                      <a:pt x="1051" y="499"/>
                    </a:cubicBezTo>
                    <a:cubicBezTo>
                      <a:pt x="1030" y="506"/>
                      <a:pt x="1014" y="509"/>
                      <a:pt x="997" y="509"/>
                    </a:cubicBezTo>
                    <a:cubicBezTo>
                      <a:pt x="977" y="509"/>
                      <a:pt x="958" y="504"/>
                      <a:pt x="933" y="491"/>
                    </a:cubicBezTo>
                    <a:cubicBezTo>
                      <a:pt x="887" y="468"/>
                      <a:pt x="853" y="430"/>
                      <a:pt x="815" y="396"/>
                    </a:cubicBezTo>
                    <a:cubicBezTo>
                      <a:pt x="682" y="267"/>
                      <a:pt x="545" y="137"/>
                      <a:pt x="408" y="4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>
                <a:off x="-998723" y="2541166"/>
                <a:ext cx="133315" cy="30304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2355" extrusionOk="0">
                    <a:moveTo>
                      <a:pt x="453" y="0"/>
                    </a:moveTo>
                    <a:cubicBezTo>
                      <a:pt x="396" y="247"/>
                      <a:pt x="278" y="464"/>
                      <a:pt x="172" y="696"/>
                    </a:cubicBezTo>
                    <a:cubicBezTo>
                      <a:pt x="1" y="1069"/>
                      <a:pt x="24" y="1465"/>
                      <a:pt x="24" y="1864"/>
                    </a:cubicBezTo>
                    <a:lnTo>
                      <a:pt x="24" y="2355"/>
                    </a:lnTo>
                    <a:cubicBezTo>
                      <a:pt x="366" y="2343"/>
                      <a:pt x="705" y="2313"/>
                      <a:pt x="1035" y="2264"/>
                    </a:cubicBezTo>
                    <a:lnTo>
                      <a:pt x="1035" y="2260"/>
                    </a:lnTo>
                    <a:cubicBezTo>
                      <a:pt x="1028" y="1864"/>
                      <a:pt x="1020" y="1917"/>
                      <a:pt x="982" y="1522"/>
                    </a:cubicBezTo>
                    <a:cubicBezTo>
                      <a:pt x="948" y="1172"/>
                      <a:pt x="910" y="848"/>
                      <a:pt x="735" y="533"/>
                    </a:cubicBezTo>
                    <a:cubicBezTo>
                      <a:pt x="640" y="354"/>
                      <a:pt x="511" y="194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9"/>
              <p:cNvSpPr/>
              <p:nvPr/>
            </p:nvSpPr>
            <p:spPr>
              <a:xfrm>
                <a:off x="-1163694" y="1397308"/>
                <a:ext cx="227253" cy="722295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5613" extrusionOk="0">
                    <a:moveTo>
                      <a:pt x="1192" y="0"/>
                    </a:moveTo>
                    <a:cubicBezTo>
                      <a:pt x="1129" y="0"/>
                      <a:pt x="1066" y="12"/>
                      <a:pt x="1009" y="37"/>
                    </a:cubicBezTo>
                    <a:cubicBezTo>
                      <a:pt x="967" y="52"/>
                      <a:pt x="925" y="79"/>
                      <a:pt x="895" y="105"/>
                    </a:cubicBezTo>
                    <a:cubicBezTo>
                      <a:pt x="792" y="197"/>
                      <a:pt x="784" y="337"/>
                      <a:pt x="705" y="444"/>
                    </a:cubicBezTo>
                    <a:cubicBezTo>
                      <a:pt x="644" y="528"/>
                      <a:pt x="537" y="573"/>
                      <a:pt x="488" y="665"/>
                    </a:cubicBezTo>
                    <a:cubicBezTo>
                      <a:pt x="347" y="919"/>
                      <a:pt x="579" y="1197"/>
                      <a:pt x="636" y="1441"/>
                    </a:cubicBezTo>
                    <a:cubicBezTo>
                      <a:pt x="663" y="1559"/>
                      <a:pt x="659" y="1684"/>
                      <a:pt x="651" y="1806"/>
                    </a:cubicBezTo>
                    <a:cubicBezTo>
                      <a:pt x="613" y="2563"/>
                      <a:pt x="526" y="3324"/>
                      <a:pt x="389" y="4069"/>
                    </a:cubicBezTo>
                    <a:cubicBezTo>
                      <a:pt x="374" y="4145"/>
                      <a:pt x="358" y="4221"/>
                      <a:pt x="320" y="4282"/>
                    </a:cubicBezTo>
                    <a:cubicBezTo>
                      <a:pt x="259" y="4385"/>
                      <a:pt x="142" y="4461"/>
                      <a:pt x="96" y="4564"/>
                    </a:cubicBezTo>
                    <a:cubicBezTo>
                      <a:pt x="81" y="4716"/>
                      <a:pt x="1" y="4868"/>
                      <a:pt x="50" y="5032"/>
                    </a:cubicBezTo>
                    <a:cubicBezTo>
                      <a:pt x="73" y="5104"/>
                      <a:pt x="115" y="5176"/>
                      <a:pt x="138" y="5249"/>
                    </a:cubicBezTo>
                    <a:cubicBezTo>
                      <a:pt x="157" y="5317"/>
                      <a:pt x="157" y="5397"/>
                      <a:pt x="119" y="5454"/>
                    </a:cubicBezTo>
                    <a:cubicBezTo>
                      <a:pt x="188" y="5556"/>
                      <a:pt x="311" y="5612"/>
                      <a:pt x="433" y="5612"/>
                    </a:cubicBezTo>
                    <a:cubicBezTo>
                      <a:pt x="507" y="5612"/>
                      <a:pt x="580" y="5592"/>
                      <a:pt x="640" y="5549"/>
                    </a:cubicBezTo>
                    <a:cubicBezTo>
                      <a:pt x="739" y="5477"/>
                      <a:pt x="800" y="5363"/>
                      <a:pt x="910" y="5313"/>
                    </a:cubicBezTo>
                    <a:cubicBezTo>
                      <a:pt x="986" y="5279"/>
                      <a:pt x="1077" y="5283"/>
                      <a:pt x="1161" y="5256"/>
                    </a:cubicBezTo>
                    <a:cubicBezTo>
                      <a:pt x="1389" y="5176"/>
                      <a:pt x="1252" y="4796"/>
                      <a:pt x="1222" y="4632"/>
                    </a:cubicBezTo>
                    <a:cubicBezTo>
                      <a:pt x="1210" y="4575"/>
                      <a:pt x="1203" y="4522"/>
                      <a:pt x="1195" y="4465"/>
                    </a:cubicBezTo>
                    <a:cubicBezTo>
                      <a:pt x="1165" y="4126"/>
                      <a:pt x="1226" y="3780"/>
                      <a:pt x="1283" y="3442"/>
                    </a:cubicBezTo>
                    <a:cubicBezTo>
                      <a:pt x="1366" y="2955"/>
                      <a:pt x="1443" y="2472"/>
                      <a:pt x="1503" y="1985"/>
                    </a:cubicBezTo>
                    <a:cubicBezTo>
                      <a:pt x="1534" y="1749"/>
                      <a:pt x="1564" y="1513"/>
                      <a:pt x="1583" y="1281"/>
                    </a:cubicBezTo>
                    <a:cubicBezTo>
                      <a:pt x="1595" y="1106"/>
                      <a:pt x="1739" y="992"/>
                      <a:pt x="1758" y="821"/>
                    </a:cubicBezTo>
                    <a:cubicBezTo>
                      <a:pt x="1766" y="729"/>
                      <a:pt x="1716" y="642"/>
                      <a:pt x="1690" y="547"/>
                    </a:cubicBezTo>
                    <a:cubicBezTo>
                      <a:pt x="1671" y="482"/>
                      <a:pt x="1667" y="410"/>
                      <a:pt x="1648" y="341"/>
                    </a:cubicBezTo>
                    <a:cubicBezTo>
                      <a:pt x="1633" y="292"/>
                      <a:pt x="1610" y="242"/>
                      <a:pt x="1579" y="197"/>
                    </a:cubicBezTo>
                    <a:cubicBezTo>
                      <a:pt x="1507" y="102"/>
                      <a:pt x="1404" y="33"/>
                      <a:pt x="1290" y="10"/>
                    </a:cubicBezTo>
                    <a:cubicBezTo>
                      <a:pt x="1259" y="4"/>
                      <a:pt x="1225" y="0"/>
                      <a:pt x="1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9"/>
              <p:cNvSpPr/>
              <p:nvPr/>
            </p:nvSpPr>
            <p:spPr>
              <a:xfrm>
                <a:off x="-1286586" y="2245968"/>
                <a:ext cx="300731" cy="170504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1325" extrusionOk="0">
                    <a:moveTo>
                      <a:pt x="956" y="0"/>
                    </a:moveTo>
                    <a:cubicBezTo>
                      <a:pt x="918" y="38"/>
                      <a:pt x="880" y="73"/>
                      <a:pt x="842" y="111"/>
                    </a:cubicBezTo>
                    <a:cubicBezTo>
                      <a:pt x="800" y="149"/>
                      <a:pt x="754" y="187"/>
                      <a:pt x="701" y="194"/>
                    </a:cubicBezTo>
                    <a:cubicBezTo>
                      <a:pt x="697" y="195"/>
                      <a:pt x="692" y="195"/>
                      <a:pt x="688" y="195"/>
                    </a:cubicBezTo>
                    <a:cubicBezTo>
                      <a:pt x="644" y="195"/>
                      <a:pt x="606" y="177"/>
                      <a:pt x="564" y="160"/>
                    </a:cubicBezTo>
                    <a:lnTo>
                      <a:pt x="564" y="160"/>
                    </a:lnTo>
                    <a:cubicBezTo>
                      <a:pt x="575" y="202"/>
                      <a:pt x="575" y="244"/>
                      <a:pt x="560" y="286"/>
                    </a:cubicBezTo>
                    <a:cubicBezTo>
                      <a:pt x="537" y="343"/>
                      <a:pt x="499" y="384"/>
                      <a:pt x="457" y="423"/>
                    </a:cubicBezTo>
                    <a:cubicBezTo>
                      <a:pt x="366" y="514"/>
                      <a:pt x="286" y="624"/>
                      <a:pt x="165" y="662"/>
                    </a:cubicBezTo>
                    <a:cubicBezTo>
                      <a:pt x="126" y="677"/>
                      <a:pt x="85" y="681"/>
                      <a:pt x="43" y="681"/>
                    </a:cubicBezTo>
                    <a:lnTo>
                      <a:pt x="43" y="696"/>
                    </a:lnTo>
                    <a:cubicBezTo>
                      <a:pt x="1" y="757"/>
                      <a:pt x="9" y="845"/>
                      <a:pt x="43" y="909"/>
                    </a:cubicBezTo>
                    <a:cubicBezTo>
                      <a:pt x="77" y="978"/>
                      <a:pt x="134" y="1027"/>
                      <a:pt x="195" y="1077"/>
                    </a:cubicBezTo>
                    <a:lnTo>
                      <a:pt x="199" y="1081"/>
                    </a:lnTo>
                    <a:cubicBezTo>
                      <a:pt x="283" y="991"/>
                      <a:pt x="392" y="933"/>
                      <a:pt x="516" y="933"/>
                    </a:cubicBezTo>
                    <a:cubicBezTo>
                      <a:pt x="571" y="933"/>
                      <a:pt x="630" y="944"/>
                      <a:pt x="689" y="970"/>
                    </a:cubicBezTo>
                    <a:cubicBezTo>
                      <a:pt x="834" y="1035"/>
                      <a:pt x="944" y="1168"/>
                      <a:pt x="1093" y="1221"/>
                    </a:cubicBezTo>
                    <a:cubicBezTo>
                      <a:pt x="1146" y="1239"/>
                      <a:pt x="1200" y="1245"/>
                      <a:pt x="1255" y="1245"/>
                    </a:cubicBezTo>
                    <a:cubicBezTo>
                      <a:pt x="1343" y="1245"/>
                      <a:pt x="1434" y="1229"/>
                      <a:pt x="1523" y="1218"/>
                    </a:cubicBezTo>
                    <a:cubicBezTo>
                      <a:pt x="1608" y="1205"/>
                      <a:pt x="1696" y="1198"/>
                      <a:pt x="1783" y="1198"/>
                    </a:cubicBezTo>
                    <a:cubicBezTo>
                      <a:pt x="1886" y="1198"/>
                      <a:pt x="1989" y="1208"/>
                      <a:pt x="2089" y="1233"/>
                    </a:cubicBezTo>
                    <a:cubicBezTo>
                      <a:pt x="2169" y="1252"/>
                      <a:pt x="2245" y="1282"/>
                      <a:pt x="2321" y="1324"/>
                    </a:cubicBezTo>
                    <a:lnTo>
                      <a:pt x="2321" y="1320"/>
                    </a:lnTo>
                    <a:cubicBezTo>
                      <a:pt x="2337" y="1290"/>
                      <a:pt x="2337" y="1256"/>
                      <a:pt x="2318" y="1229"/>
                    </a:cubicBezTo>
                    <a:cubicBezTo>
                      <a:pt x="2310" y="1214"/>
                      <a:pt x="2299" y="1202"/>
                      <a:pt x="2291" y="1187"/>
                    </a:cubicBezTo>
                    <a:cubicBezTo>
                      <a:pt x="2223" y="1077"/>
                      <a:pt x="2226" y="989"/>
                      <a:pt x="2105" y="909"/>
                    </a:cubicBezTo>
                    <a:lnTo>
                      <a:pt x="2101" y="906"/>
                    </a:lnTo>
                    <a:cubicBezTo>
                      <a:pt x="2060" y="933"/>
                      <a:pt x="2006" y="948"/>
                      <a:pt x="1952" y="948"/>
                    </a:cubicBezTo>
                    <a:cubicBezTo>
                      <a:pt x="1946" y="948"/>
                      <a:pt x="1940" y="948"/>
                      <a:pt x="1933" y="947"/>
                    </a:cubicBezTo>
                    <a:cubicBezTo>
                      <a:pt x="1842" y="944"/>
                      <a:pt x="1755" y="898"/>
                      <a:pt x="1675" y="849"/>
                    </a:cubicBezTo>
                    <a:cubicBezTo>
                      <a:pt x="1504" y="746"/>
                      <a:pt x="1348" y="617"/>
                      <a:pt x="1211" y="468"/>
                    </a:cubicBezTo>
                    <a:cubicBezTo>
                      <a:pt x="1093" y="335"/>
                      <a:pt x="986" y="171"/>
                      <a:pt x="9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-1257632" y="2101329"/>
                <a:ext cx="116072" cy="169732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319" extrusionOk="0">
                    <a:moveTo>
                      <a:pt x="362" y="1"/>
                    </a:moveTo>
                    <a:cubicBezTo>
                      <a:pt x="279" y="1"/>
                      <a:pt x="194" y="21"/>
                      <a:pt x="115" y="44"/>
                    </a:cubicBezTo>
                    <a:cubicBezTo>
                      <a:pt x="76" y="51"/>
                      <a:pt x="38" y="63"/>
                      <a:pt x="0" y="71"/>
                    </a:cubicBezTo>
                    <a:cubicBezTo>
                      <a:pt x="88" y="154"/>
                      <a:pt x="126" y="276"/>
                      <a:pt x="134" y="398"/>
                    </a:cubicBezTo>
                    <a:cubicBezTo>
                      <a:pt x="137" y="523"/>
                      <a:pt x="115" y="645"/>
                      <a:pt x="99" y="767"/>
                    </a:cubicBezTo>
                    <a:cubicBezTo>
                      <a:pt x="95" y="809"/>
                      <a:pt x="92" y="850"/>
                      <a:pt x="99" y="892"/>
                    </a:cubicBezTo>
                    <a:cubicBezTo>
                      <a:pt x="118" y="972"/>
                      <a:pt x="183" y="1033"/>
                      <a:pt x="236" y="1094"/>
                    </a:cubicBezTo>
                    <a:cubicBezTo>
                      <a:pt x="286" y="1147"/>
                      <a:pt x="328" y="1216"/>
                      <a:pt x="339" y="1284"/>
                    </a:cubicBezTo>
                    <a:cubicBezTo>
                      <a:pt x="381" y="1301"/>
                      <a:pt x="419" y="1319"/>
                      <a:pt x="463" y="1319"/>
                    </a:cubicBezTo>
                    <a:cubicBezTo>
                      <a:pt x="467" y="1319"/>
                      <a:pt x="472" y="1319"/>
                      <a:pt x="476" y="1318"/>
                    </a:cubicBezTo>
                    <a:cubicBezTo>
                      <a:pt x="529" y="1311"/>
                      <a:pt x="575" y="1273"/>
                      <a:pt x="617" y="1235"/>
                    </a:cubicBezTo>
                    <a:cubicBezTo>
                      <a:pt x="655" y="1197"/>
                      <a:pt x="693" y="1162"/>
                      <a:pt x="731" y="1124"/>
                    </a:cubicBezTo>
                    <a:lnTo>
                      <a:pt x="746" y="1124"/>
                    </a:lnTo>
                    <a:cubicBezTo>
                      <a:pt x="742" y="1086"/>
                      <a:pt x="742" y="1048"/>
                      <a:pt x="750" y="1006"/>
                    </a:cubicBezTo>
                    <a:cubicBezTo>
                      <a:pt x="780" y="847"/>
                      <a:pt x="894" y="710"/>
                      <a:pt x="898" y="550"/>
                    </a:cubicBezTo>
                    <a:cubicBezTo>
                      <a:pt x="902" y="375"/>
                      <a:pt x="769" y="196"/>
                      <a:pt x="837" y="36"/>
                    </a:cubicBezTo>
                    <a:lnTo>
                      <a:pt x="803" y="29"/>
                    </a:lnTo>
                    <a:cubicBezTo>
                      <a:pt x="765" y="51"/>
                      <a:pt x="719" y="59"/>
                      <a:pt x="673" y="59"/>
                    </a:cubicBezTo>
                    <a:cubicBezTo>
                      <a:pt x="655" y="59"/>
                      <a:pt x="638" y="57"/>
                      <a:pt x="620" y="55"/>
                    </a:cubicBezTo>
                    <a:cubicBezTo>
                      <a:pt x="548" y="40"/>
                      <a:pt x="476" y="13"/>
                      <a:pt x="400" y="2"/>
                    </a:cubicBezTo>
                    <a:cubicBezTo>
                      <a:pt x="387" y="1"/>
                      <a:pt x="375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-1256217" y="579660"/>
                <a:ext cx="115686" cy="190321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479" extrusionOk="0">
                    <a:moveTo>
                      <a:pt x="451" y="1"/>
                    </a:moveTo>
                    <a:cubicBezTo>
                      <a:pt x="435" y="1"/>
                      <a:pt x="419" y="2"/>
                      <a:pt x="404" y="4"/>
                    </a:cubicBezTo>
                    <a:cubicBezTo>
                      <a:pt x="27" y="53"/>
                      <a:pt x="240" y="605"/>
                      <a:pt x="145" y="841"/>
                    </a:cubicBezTo>
                    <a:cubicBezTo>
                      <a:pt x="107" y="940"/>
                      <a:pt x="31" y="1023"/>
                      <a:pt x="16" y="1130"/>
                    </a:cubicBezTo>
                    <a:cubicBezTo>
                      <a:pt x="5" y="1217"/>
                      <a:pt x="1" y="1301"/>
                      <a:pt x="69" y="1373"/>
                    </a:cubicBezTo>
                    <a:lnTo>
                      <a:pt x="69" y="1381"/>
                    </a:lnTo>
                    <a:cubicBezTo>
                      <a:pt x="81" y="1379"/>
                      <a:pt x="93" y="1377"/>
                      <a:pt x="106" y="1377"/>
                    </a:cubicBezTo>
                    <a:cubicBezTo>
                      <a:pt x="135" y="1377"/>
                      <a:pt x="167" y="1384"/>
                      <a:pt x="199" y="1400"/>
                    </a:cubicBezTo>
                    <a:cubicBezTo>
                      <a:pt x="256" y="1427"/>
                      <a:pt x="313" y="1465"/>
                      <a:pt x="374" y="1476"/>
                    </a:cubicBezTo>
                    <a:cubicBezTo>
                      <a:pt x="385" y="1478"/>
                      <a:pt x="397" y="1479"/>
                      <a:pt x="409" y="1479"/>
                    </a:cubicBezTo>
                    <a:cubicBezTo>
                      <a:pt x="484" y="1479"/>
                      <a:pt x="559" y="1447"/>
                      <a:pt x="632" y="1447"/>
                    </a:cubicBezTo>
                    <a:cubicBezTo>
                      <a:pt x="644" y="1447"/>
                      <a:pt x="655" y="1448"/>
                      <a:pt x="667" y="1449"/>
                    </a:cubicBezTo>
                    <a:lnTo>
                      <a:pt x="670" y="1449"/>
                    </a:lnTo>
                    <a:cubicBezTo>
                      <a:pt x="849" y="1267"/>
                      <a:pt x="682" y="1035"/>
                      <a:pt x="705" y="818"/>
                    </a:cubicBezTo>
                    <a:cubicBezTo>
                      <a:pt x="727" y="597"/>
                      <a:pt x="899" y="323"/>
                      <a:pt x="731" y="126"/>
                    </a:cubicBezTo>
                    <a:cubicBezTo>
                      <a:pt x="661" y="46"/>
                      <a:pt x="557" y="1"/>
                      <a:pt x="4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-1360449" y="997234"/>
                <a:ext cx="202289" cy="432759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3363" extrusionOk="0">
                    <a:moveTo>
                      <a:pt x="630" y="0"/>
                    </a:moveTo>
                    <a:cubicBezTo>
                      <a:pt x="615" y="0"/>
                      <a:pt x="598" y="2"/>
                      <a:pt x="579" y="8"/>
                    </a:cubicBezTo>
                    <a:lnTo>
                      <a:pt x="571" y="8"/>
                    </a:lnTo>
                    <a:lnTo>
                      <a:pt x="571" y="11"/>
                    </a:lnTo>
                    <a:cubicBezTo>
                      <a:pt x="480" y="34"/>
                      <a:pt x="404" y="122"/>
                      <a:pt x="396" y="217"/>
                    </a:cubicBezTo>
                    <a:cubicBezTo>
                      <a:pt x="385" y="358"/>
                      <a:pt x="495" y="475"/>
                      <a:pt x="537" y="609"/>
                    </a:cubicBezTo>
                    <a:cubicBezTo>
                      <a:pt x="567" y="708"/>
                      <a:pt x="564" y="810"/>
                      <a:pt x="560" y="909"/>
                    </a:cubicBezTo>
                    <a:cubicBezTo>
                      <a:pt x="541" y="1244"/>
                      <a:pt x="525" y="1582"/>
                      <a:pt x="495" y="1917"/>
                    </a:cubicBezTo>
                    <a:cubicBezTo>
                      <a:pt x="484" y="2062"/>
                      <a:pt x="468" y="2210"/>
                      <a:pt x="408" y="2343"/>
                    </a:cubicBezTo>
                    <a:cubicBezTo>
                      <a:pt x="350" y="2465"/>
                      <a:pt x="259" y="2564"/>
                      <a:pt x="176" y="2670"/>
                    </a:cubicBezTo>
                    <a:cubicBezTo>
                      <a:pt x="92" y="2781"/>
                      <a:pt x="20" y="2899"/>
                      <a:pt x="8" y="3036"/>
                    </a:cubicBezTo>
                    <a:cubicBezTo>
                      <a:pt x="1" y="3169"/>
                      <a:pt x="77" y="3317"/>
                      <a:pt x="206" y="3351"/>
                    </a:cubicBezTo>
                    <a:lnTo>
                      <a:pt x="210" y="3363"/>
                    </a:lnTo>
                    <a:cubicBezTo>
                      <a:pt x="255" y="3336"/>
                      <a:pt x="305" y="3332"/>
                      <a:pt x="377" y="3313"/>
                    </a:cubicBezTo>
                    <a:cubicBezTo>
                      <a:pt x="503" y="3279"/>
                      <a:pt x="579" y="3150"/>
                      <a:pt x="697" y="3100"/>
                    </a:cubicBezTo>
                    <a:cubicBezTo>
                      <a:pt x="733" y="3084"/>
                      <a:pt x="772" y="3077"/>
                      <a:pt x="812" y="3077"/>
                    </a:cubicBezTo>
                    <a:cubicBezTo>
                      <a:pt x="895" y="3077"/>
                      <a:pt x="980" y="3110"/>
                      <a:pt x="1047" y="3161"/>
                    </a:cubicBezTo>
                    <a:cubicBezTo>
                      <a:pt x="1092" y="3199"/>
                      <a:pt x="1138" y="3249"/>
                      <a:pt x="1176" y="3306"/>
                    </a:cubicBezTo>
                    <a:cubicBezTo>
                      <a:pt x="1362" y="3279"/>
                      <a:pt x="1499" y="3062"/>
                      <a:pt x="1438" y="2883"/>
                    </a:cubicBezTo>
                    <a:cubicBezTo>
                      <a:pt x="1412" y="2796"/>
                      <a:pt x="1347" y="2724"/>
                      <a:pt x="1305" y="2644"/>
                    </a:cubicBezTo>
                    <a:cubicBezTo>
                      <a:pt x="1237" y="2503"/>
                      <a:pt x="1229" y="2343"/>
                      <a:pt x="1225" y="2187"/>
                    </a:cubicBezTo>
                    <a:cubicBezTo>
                      <a:pt x="1222" y="2009"/>
                      <a:pt x="1218" y="1830"/>
                      <a:pt x="1241" y="1651"/>
                    </a:cubicBezTo>
                    <a:cubicBezTo>
                      <a:pt x="1290" y="1286"/>
                      <a:pt x="1461" y="951"/>
                      <a:pt x="1537" y="593"/>
                    </a:cubicBezTo>
                    <a:cubicBezTo>
                      <a:pt x="1560" y="483"/>
                      <a:pt x="1572" y="369"/>
                      <a:pt x="1545" y="259"/>
                    </a:cubicBezTo>
                    <a:cubicBezTo>
                      <a:pt x="1530" y="217"/>
                      <a:pt x="1511" y="171"/>
                      <a:pt x="1480" y="137"/>
                    </a:cubicBezTo>
                    <a:cubicBezTo>
                      <a:pt x="1442" y="84"/>
                      <a:pt x="1385" y="46"/>
                      <a:pt x="1321" y="34"/>
                    </a:cubicBezTo>
                    <a:cubicBezTo>
                      <a:pt x="1281" y="27"/>
                      <a:pt x="1245" y="23"/>
                      <a:pt x="1211" y="23"/>
                    </a:cubicBezTo>
                    <a:cubicBezTo>
                      <a:pt x="1170" y="23"/>
                      <a:pt x="1130" y="29"/>
                      <a:pt x="1085" y="46"/>
                    </a:cubicBezTo>
                    <a:cubicBezTo>
                      <a:pt x="1025" y="66"/>
                      <a:pt x="958" y="88"/>
                      <a:pt x="893" y="88"/>
                    </a:cubicBezTo>
                    <a:cubicBezTo>
                      <a:pt x="872" y="88"/>
                      <a:pt x="850" y="85"/>
                      <a:pt x="830" y="80"/>
                    </a:cubicBezTo>
                    <a:cubicBezTo>
                      <a:pt x="748" y="55"/>
                      <a:pt x="707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-1683957" y="1804330"/>
                <a:ext cx="377426" cy="42246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3283" extrusionOk="0">
                    <a:moveTo>
                      <a:pt x="741" y="1"/>
                    </a:moveTo>
                    <a:cubicBezTo>
                      <a:pt x="692" y="1"/>
                      <a:pt x="647" y="5"/>
                      <a:pt x="609" y="12"/>
                    </a:cubicBezTo>
                    <a:cubicBezTo>
                      <a:pt x="536" y="24"/>
                      <a:pt x="468" y="50"/>
                      <a:pt x="399" y="77"/>
                    </a:cubicBezTo>
                    <a:cubicBezTo>
                      <a:pt x="342" y="100"/>
                      <a:pt x="285" y="123"/>
                      <a:pt x="232" y="153"/>
                    </a:cubicBezTo>
                    <a:cubicBezTo>
                      <a:pt x="179" y="184"/>
                      <a:pt x="133" y="218"/>
                      <a:pt x="95" y="263"/>
                    </a:cubicBezTo>
                    <a:cubicBezTo>
                      <a:pt x="15" y="359"/>
                      <a:pt x="0" y="511"/>
                      <a:pt x="88" y="591"/>
                    </a:cubicBezTo>
                    <a:cubicBezTo>
                      <a:pt x="156" y="651"/>
                      <a:pt x="251" y="651"/>
                      <a:pt x="335" y="678"/>
                    </a:cubicBezTo>
                    <a:cubicBezTo>
                      <a:pt x="696" y="788"/>
                      <a:pt x="1008" y="1408"/>
                      <a:pt x="1217" y="1701"/>
                    </a:cubicBezTo>
                    <a:cubicBezTo>
                      <a:pt x="1396" y="1952"/>
                      <a:pt x="1567" y="2207"/>
                      <a:pt x="1735" y="2466"/>
                    </a:cubicBezTo>
                    <a:cubicBezTo>
                      <a:pt x="1883" y="2690"/>
                      <a:pt x="2001" y="3010"/>
                      <a:pt x="2210" y="3177"/>
                    </a:cubicBezTo>
                    <a:cubicBezTo>
                      <a:pt x="2233" y="3193"/>
                      <a:pt x="2256" y="3208"/>
                      <a:pt x="2282" y="3219"/>
                    </a:cubicBezTo>
                    <a:cubicBezTo>
                      <a:pt x="2354" y="3260"/>
                      <a:pt x="2439" y="3283"/>
                      <a:pt x="2520" y="3283"/>
                    </a:cubicBezTo>
                    <a:cubicBezTo>
                      <a:pt x="2614" y="3283"/>
                      <a:pt x="2704" y="3251"/>
                      <a:pt x="2766" y="3177"/>
                    </a:cubicBezTo>
                    <a:cubicBezTo>
                      <a:pt x="2933" y="2983"/>
                      <a:pt x="2709" y="2808"/>
                      <a:pt x="2811" y="2588"/>
                    </a:cubicBezTo>
                    <a:cubicBezTo>
                      <a:pt x="2861" y="2481"/>
                      <a:pt x="2933" y="2367"/>
                      <a:pt x="2906" y="2249"/>
                    </a:cubicBezTo>
                    <a:cubicBezTo>
                      <a:pt x="2903" y="2242"/>
                      <a:pt x="2899" y="2230"/>
                      <a:pt x="2895" y="2223"/>
                    </a:cubicBezTo>
                    <a:cubicBezTo>
                      <a:pt x="2842" y="2082"/>
                      <a:pt x="2663" y="2025"/>
                      <a:pt x="2537" y="1930"/>
                    </a:cubicBezTo>
                    <a:cubicBezTo>
                      <a:pt x="2461" y="1869"/>
                      <a:pt x="2400" y="1793"/>
                      <a:pt x="2343" y="1717"/>
                    </a:cubicBezTo>
                    <a:cubicBezTo>
                      <a:pt x="2024" y="1298"/>
                      <a:pt x="1704" y="880"/>
                      <a:pt x="1385" y="461"/>
                    </a:cubicBezTo>
                    <a:cubicBezTo>
                      <a:pt x="1297" y="343"/>
                      <a:pt x="1331" y="237"/>
                      <a:pt x="1221" y="138"/>
                    </a:cubicBezTo>
                    <a:cubicBezTo>
                      <a:pt x="1194" y="115"/>
                      <a:pt x="1160" y="92"/>
                      <a:pt x="1122" y="77"/>
                    </a:cubicBezTo>
                    <a:cubicBezTo>
                      <a:pt x="1011" y="25"/>
                      <a:pt x="864" y="1"/>
                      <a:pt x="7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>
                <a:off x="-1777510" y="1265408"/>
                <a:ext cx="193538" cy="232401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806" extrusionOk="0">
                    <a:moveTo>
                      <a:pt x="192" y="1"/>
                    </a:moveTo>
                    <a:cubicBezTo>
                      <a:pt x="137" y="1"/>
                      <a:pt x="87" y="17"/>
                      <a:pt x="54" y="61"/>
                    </a:cubicBezTo>
                    <a:cubicBezTo>
                      <a:pt x="16" y="111"/>
                      <a:pt x="4" y="172"/>
                      <a:pt x="4" y="229"/>
                    </a:cubicBezTo>
                    <a:cubicBezTo>
                      <a:pt x="0" y="400"/>
                      <a:pt x="96" y="552"/>
                      <a:pt x="198" y="689"/>
                    </a:cubicBezTo>
                    <a:cubicBezTo>
                      <a:pt x="400" y="959"/>
                      <a:pt x="468" y="1210"/>
                      <a:pt x="438" y="1549"/>
                    </a:cubicBezTo>
                    <a:cubicBezTo>
                      <a:pt x="430" y="1636"/>
                      <a:pt x="434" y="1743"/>
                      <a:pt x="510" y="1781"/>
                    </a:cubicBezTo>
                    <a:cubicBezTo>
                      <a:pt x="514" y="1780"/>
                      <a:pt x="517" y="1779"/>
                      <a:pt x="521" y="1779"/>
                    </a:cubicBezTo>
                    <a:cubicBezTo>
                      <a:pt x="530" y="1779"/>
                      <a:pt x="540" y="1782"/>
                      <a:pt x="548" y="1785"/>
                    </a:cubicBezTo>
                    <a:cubicBezTo>
                      <a:pt x="582" y="1799"/>
                      <a:pt x="619" y="1806"/>
                      <a:pt x="656" y="1806"/>
                    </a:cubicBezTo>
                    <a:cubicBezTo>
                      <a:pt x="708" y="1806"/>
                      <a:pt x="760" y="1791"/>
                      <a:pt x="803" y="1762"/>
                    </a:cubicBezTo>
                    <a:cubicBezTo>
                      <a:pt x="883" y="1712"/>
                      <a:pt x="932" y="1629"/>
                      <a:pt x="1009" y="1568"/>
                    </a:cubicBezTo>
                    <a:cubicBezTo>
                      <a:pt x="1069" y="1519"/>
                      <a:pt x="1124" y="1494"/>
                      <a:pt x="1183" y="1494"/>
                    </a:cubicBezTo>
                    <a:cubicBezTo>
                      <a:pt x="1225" y="1494"/>
                      <a:pt x="1268" y="1506"/>
                      <a:pt x="1317" y="1530"/>
                    </a:cubicBezTo>
                    <a:cubicBezTo>
                      <a:pt x="1347" y="1530"/>
                      <a:pt x="1374" y="1537"/>
                      <a:pt x="1397" y="1549"/>
                    </a:cubicBezTo>
                    <a:lnTo>
                      <a:pt x="1400" y="1541"/>
                    </a:lnTo>
                    <a:cubicBezTo>
                      <a:pt x="1476" y="1480"/>
                      <a:pt x="1503" y="1370"/>
                      <a:pt x="1484" y="1275"/>
                    </a:cubicBezTo>
                    <a:cubicBezTo>
                      <a:pt x="1457" y="1134"/>
                      <a:pt x="1355" y="1024"/>
                      <a:pt x="1244" y="933"/>
                    </a:cubicBezTo>
                    <a:cubicBezTo>
                      <a:pt x="1138" y="845"/>
                      <a:pt x="1016" y="765"/>
                      <a:pt x="925" y="655"/>
                    </a:cubicBezTo>
                    <a:cubicBezTo>
                      <a:pt x="872" y="586"/>
                      <a:pt x="834" y="510"/>
                      <a:pt x="792" y="438"/>
                    </a:cubicBezTo>
                    <a:cubicBezTo>
                      <a:pt x="716" y="309"/>
                      <a:pt x="620" y="191"/>
                      <a:pt x="499" y="111"/>
                    </a:cubicBezTo>
                    <a:cubicBezTo>
                      <a:pt x="426" y="63"/>
                      <a:pt x="299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39"/>
            <p:cNvGrpSpPr/>
            <p:nvPr/>
          </p:nvGrpSpPr>
          <p:grpSpPr>
            <a:xfrm>
              <a:off x="-1744696" y="520852"/>
              <a:ext cx="1276789" cy="2320916"/>
              <a:chOff x="-1744696" y="520852"/>
              <a:chExt cx="1276789" cy="2320916"/>
            </a:xfrm>
          </p:grpSpPr>
          <p:sp>
            <p:nvSpPr>
              <p:cNvPr id="816" name="Google Shape;816;p39"/>
              <p:cNvSpPr/>
              <p:nvPr/>
            </p:nvSpPr>
            <p:spPr>
              <a:xfrm>
                <a:off x="-1646382" y="1854774"/>
                <a:ext cx="16343" cy="15828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3" fill="none" extrusionOk="0">
                    <a:moveTo>
                      <a:pt x="1" y="1"/>
                    </a:moveTo>
                    <a:cubicBezTo>
                      <a:pt x="16" y="58"/>
                      <a:pt x="69" y="107"/>
                      <a:pt x="126" y="12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9"/>
              <p:cNvSpPr/>
              <p:nvPr/>
            </p:nvSpPr>
            <p:spPr>
              <a:xfrm>
                <a:off x="-1632098" y="1846538"/>
                <a:ext cx="16729" cy="20589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60" fill="none" extrusionOk="0">
                    <a:moveTo>
                      <a:pt x="0" y="0"/>
                    </a:moveTo>
                    <a:cubicBezTo>
                      <a:pt x="38" y="57"/>
                      <a:pt x="84" y="110"/>
                      <a:pt x="130" y="16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>
                <a:off x="-1604174" y="1552756"/>
                <a:ext cx="58808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743" fill="none" extrusionOk="0">
                    <a:moveTo>
                      <a:pt x="15" y="1"/>
                    </a:moveTo>
                    <a:cubicBezTo>
                      <a:pt x="0" y="438"/>
                      <a:pt x="91" y="879"/>
                      <a:pt x="289" y="1271"/>
                    </a:cubicBezTo>
                    <a:cubicBezTo>
                      <a:pt x="365" y="1420"/>
                      <a:pt x="457" y="1583"/>
                      <a:pt x="419" y="1743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9"/>
              <p:cNvSpPr/>
              <p:nvPr/>
            </p:nvSpPr>
            <p:spPr>
              <a:xfrm>
                <a:off x="-1744696" y="1297193"/>
                <a:ext cx="6949" cy="35388"/>
              </a:xfrm>
              <a:custGeom>
                <a:avLst/>
                <a:gdLst/>
                <a:ahLst/>
                <a:cxnLst/>
                <a:rect l="l" t="t" r="r" b="b"/>
                <a:pathLst>
                  <a:path w="54" h="275" fill="none" extrusionOk="0">
                    <a:moveTo>
                      <a:pt x="0" y="1"/>
                    </a:moveTo>
                    <a:cubicBezTo>
                      <a:pt x="19" y="92"/>
                      <a:pt x="38" y="183"/>
                      <a:pt x="54" y="27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9"/>
              <p:cNvSpPr/>
              <p:nvPr/>
            </p:nvSpPr>
            <p:spPr>
              <a:xfrm>
                <a:off x="-1731055" y="1305557"/>
                <a:ext cx="6563" cy="27023"/>
              </a:xfrm>
              <a:custGeom>
                <a:avLst/>
                <a:gdLst/>
                <a:ahLst/>
                <a:cxnLst/>
                <a:rect l="l" t="t" r="r" b="b"/>
                <a:pathLst>
                  <a:path w="51" h="210" fill="none" extrusionOk="0">
                    <a:moveTo>
                      <a:pt x="1" y="1"/>
                    </a:moveTo>
                    <a:cubicBezTo>
                      <a:pt x="24" y="69"/>
                      <a:pt x="43" y="137"/>
                      <a:pt x="50" y="21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9"/>
              <p:cNvSpPr/>
              <p:nvPr/>
            </p:nvSpPr>
            <p:spPr>
              <a:xfrm>
                <a:off x="-1645353" y="1388300"/>
                <a:ext cx="23163" cy="3924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05" fill="none" extrusionOk="0">
                    <a:moveTo>
                      <a:pt x="1" y="0"/>
                    </a:moveTo>
                    <a:cubicBezTo>
                      <a:pt x="88" y="80"/>
                      <a:pt x="149" y="191"/>
                      <a:pt x="179" y="30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9"/>
              <p:cNvSpPr/>
              <p:nvPr/>
            </p:nvSpPr>
            <p:spPr>
              <a:xfrm>
                <a:off x="-1477422" y="1947296"/>
                <a:ext cx="132286" cy="17436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355" fill="none" extrusionOk="0">
                    <a:moveTo>
                      <a:pt x="0" y="1"/>
                    </a:moveTo>
                    <a:cubicBezTo>
                      <a:pt x="198" y="324"/>
                      <a:pt x="442" y="625"/>
                      <a:pt x="727" y="879"/>
                    </a:cubicBezTo>
                    <a:cubicBezTo>
                      <a:pt x="799" y="944"/>
                      <a:pt x="871" y="1005"/>
                      <a:pt x="929" y="1085"/>
                    </a:cubicBezTo>
                    <a:cubicBezTo>
                      <a:pt x="989" y="1161"/>
                      <a:pt x="1027" y="1260"/>
                      <a:pt x="1016" y="135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9"/>
              <p:cNvSpPr/>
              <p:nvPr/>
            </p:nvSpPr>
            <p:spPr>
              <a:xfrm>
                <a:off x="-1335485" y="2250858"/>
                <a:ext cx="61382" cy="51988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04" fill="none" extrusionOk="0">
                    <a:moveTo>
                      <a:pt x="1" y="0"/>
                    </a:moveTo>
                    <a:cubicBezTo>
                      <a:pt x="99" y="38"/>
                      <a:pt x="160" y="141"/>
                      <a:pt x="221" y="229"/>
                    </a:cubicBezTo>
                    <a:cubicBezTo>
                      <a:pt x="286" y="316"/>
                      <a:pt x="370" y="404"/>
                      <a:pt x="476" y="40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9"/>
              <p:cNvSpPr/>
              <p:nvPr/>
            </p:nvSpPr>
            <p:spPr>
              <a:xfrm>
                <a:off x="-1296366" y="2266558"/>
                <a:ext cx="28053" cy="11839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2" fill="none" extrusionOk="0">
                    <a:moveTo>
                      <a:pt x="1" y="0"/>
                    </a:moveTo>
                    <a:cubicBezTo>
                      <a:pt x="58" y="57"/>
                      <a:pt x="138" y="91"/>
                      <a:pt x="218" y="9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9"/>
              <p:cNvSpPr/>
              <p:nvPr/>
            </p:nvSpPr>
            <p:spPr>
              <a:xfrm>
                <a:off x="-1229708" y="1619800"/>
                <a:ext cx="48127" cy="35310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744" fill="none" extrusionOk="0">
                    <a:moveTo>
                      <a:pt x="0" y="1"/>
                    </a:moveTo>
                    <a:cubicBezTo>
                      <a:pt x="34" y="518"/>
                      <a:pt x="72" y="1039"/>
                      <a:pt x="111" y="1557"/>
                    </a:cubicBezTo>
                    <a:cubicBezTo>
                      <a:pt x="130" y="1793"/>
                      <a:pt x="149" y="2036"/>
                      <a:pt x="221" y="2260"/>
                    </a:cubicBezTo>
                    <a:cubicBezTo>
                      <a:pt x="274" y="2420"/>
                      <a:pt x="354" y="2576"/>
                      <a:pt x="373" y="274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9"/>
              <p:cNvSpPr/>
              <p:nvPr/>
            </p:nvSpPr>
            <p:spPr>
              <a:xfrm>
                <a:off x="-1280152" y="1321771"/>
                <a:ext cx="12868" cy="3281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255" fill="none" extrusionOk="0">
                    <a:moveTo>
                      <a:pt x="0" y="0"/>
                    </a:moveTo>
                    <a:cubicBezTo>
                      <a:pt x="35" y="84"/>
                      <a:pt x="65" y="167"/>
                      <a:pt x="99" y="25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9"/>
              <p:cNvSpPr/>
              <p:nvPr/>
            </p:nvSpPr>
            <p:spPr>
              <a:xfrm>
                <a:off x="-1260592" y="1310447"/>
                <a:ext cx="12354" cy="3294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56" fill="none" extrusionOk="0">
                    <a:moveTo>
                      <a:pt x="1" y="1"/>
                    </a:moveTo>
                    <a:cubicBezTo>
                      <a:pt x="31" y="84"/>
                      <a:pt x="65" y="172"/>
                      <a:pt x="96" y="25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9"/>
              <p:cNvSpPr/>
              <p:nvPr/>
            </p:nvSpPr>
            <p:spPr>
              <a:xfrm>
                <a:off x="-1218513" y="824800"/>
                <a:ext cx="6563" cy="125465"/>
              </a:xfrm>
              <a:custGeom>
                <a:avLst/>
                <a:gdLst/>
                <a:ahLst/>
                <a:cxnLst/>
                <a:rect l="l" t="t" r="r" b="b"/>
                <a:pathLst>
                  <a:path w="51" h="975" fill="none" extrusionOk="0">
                    <a:moveTo>
                      <a:pt x="1" y="975"/>
                    </a:moveTo>
                    <a:cubicBezTo>
                      <a:pt x="1" y="651"/>
                      <a:pt x="16" y="324"/>
                      <a:pt x="50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9"/>
              <p:cNvSpPr/>
              <p:nvPr/>
            </p:nvSpPr>
            <p:spPr>
              <a:xfrm>
                <a:off x="-1203328" y="832135"/>
                <a:ext cx="9008" cy="990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770" fill="none" extrusionOk="0">
                    <a:moveTo>
                      <a:pt x="31" y="769"/>
                    </a:moveTo>
                    <a:cubicBezTo>
                      <a:pt x="69" y="515"/>
                      <a:pt x="1" y="248"/>
                      <a:pt x="62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9"/>
              <p:cNvSpPr/>
              <p:nvPr/>
            </p:nvSpPr>
            <p:spPr>
              <a:xfrm>
                <a:off x="-1204229" y="613889"/>
                <a:ext cx="4504" cy="37318"/>
              </a:xfrm>
              <a:custGeom>
                <a:avLst/>
                <a:gdLst/>
                <a:ahLst/>
                <a:cxnLst/>
                <a:rect l="l" t="t" r="r" b="b"/>
                <a:pathLst>
                  <a:path w="35" h="290" fill="none" extrusionOk="0">
                    <a:moveTo>
                      <a:pt x="0" y="0"/>
                    </a:moveTo>
                    <a:cubicBezTo>
                      <a:pt x="11" y="95"/>
                      <a:pt x="23" y="191"/>
                      <a:pt x="34" y="28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9"/>
              <p:cNvSpPr/>
              <p:nvPr/>
            </p:nvSpPr>
            <p:spPr>
              <a:xfrm>
                <a:off x="-1188658" y="617750"/>
                <a:ext cx="2574" cy="29082"/>
              </a:xfrm>
              <a:custGeom>
                <a:avLst/>
                <a:gdLst/>
                <a:ahLst/>
                <a:cxnLst/>
                <a:rect l="l" t="t" r="r" b="b"/>
                <a:pathLst>
                  <a:path w="20" h="226" fill="none" extrusionOk="0">
                    <a:moveTo>
                      <a:pt x="1" y="1"/>
                    </a:moveTo>
                    <a:cubicBezTo>
                      <a:pt x="12" y="77"/>
                      <a:pt x="20" y="149"/>
                      <a:pt x="20" y="22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9"/>
              <p:cNvSpPr/>
              <p:nvPr/>
            </p:nvSpPr>
            <p:spPr>
              <a:xfrm>
                <a:off x="-1128435" y="1642834"/>
                <a:ext cx="75537" cy="40933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181" fill="none" extrusionOk="0">
                    <a:moveTo>
                      <a:pt x="69" y="3181"/>
                    </a:moveTo>
                    <a:cubicBezTo>
                      <a:pt x="1" y="3051"/>
                      <a:pt x="23" y="2896"/>
                      <a:pt x="77" y="2762"/>
                    </a:cubicBezTo>
                    <a:cubicBezTo>
                      <a:pt x="130" y="2625"/>
                      <a:pt x="214" y="2507"/>
                      <a:pt x="271" y="2374"/>
                    </a:cubicBezTo>
                    <a:cubicBezTo>
                      <a:pt x="354" y="2173"/>
                      <a:pt x="381" y="1948"/>
                      <a:pt x="404" y="1731"/>
                    </a:cubicBezTo>
                    <a:cubicBezTo>
                      <a:pt x="465" y="1153"/>
                      <a:pt x="526" y="579"/>
                      <a:pt x="587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9"/>
              <p:cNvSpPr/>
              <p:nvPr/>
            </p:nvSpPr>
            <p:spPr>
              <a:xfrm>
                <a:off x="-994348" y="1453413"/>
                <a:ext cx="5147" cy="39763"/>
              </a:xfrm>
              <a:custGeom>
                <a:avLst/>
                <a:gdLst/>
                <a:ahLst/>
                <a:cxnLst/>
                <a:rect l="l" t="t" r="r" b="b"/>
                <a:pathLst>
                  <a:path w="40" h="309" fill="none" extrusionOk="0">
                    <a:moveTo>
                      <a:pt x="1" y="0"/>
                    </a:moveTo>
                    <a:cubicBezTo>
                      <a:pt x="12" y="103"/>
                      <a:pt x="24" y="206"/>
                      <a:pt x="39" y="30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-979163" y="1461778"/>
                <a:ext cx="5533" cy="29983"/>
              </a:xfrm>
              <a:custGeom>
                <a:avLst/>
                <a:gdLst/>
                <a:ahLst/>
                <a:cxnLst/>
                <a:rect l="l" t="t" r="r" b="b"/>
                <a:pathLst>
                  <a:path w="43" h="233" fill="none" extrusionOk="0">
                    <a:moveTo>
                      <a:pt x="1" y="0"/>
                    </a:moveTo>
                    <a:cubicBezTo>
                      <a:pt x="28" y="76"/>
                      <a:pt x="43" y="152"/>
                      <a:pt x="43" y="23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9"/>
              <p:cNvSpPr/>
              <p:nvPr/>
            </p:nvSpPr>
            <p:spPr>
              <a:xfrm>
                <a:off x="-1129336" y="2241078"/>
                <a:ext cx="66143" cy="92651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20" fill="none" extrusionOk="0">
                    <a:moveTo>
                      <a:pt x="11" y="0"/>
                    </a:moveTo>
                    <a:cubicBezTo>
                      <a:pt x="0" y="122"/>
                      <a:pt x="69" y="236"/>
                      <a:pt x="141" y="335"/>
                    </a:cubicBezTo>
                    <a:cubicBezTo>
                      <a:pt x="251" y="476"/>
                      <a:pt x="373" y="605"/>
                      <a:pt x="514" y="71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9"/>
              <p:cNvSpPr/>
              <p:nvPr/>
            </p:nvSpPr>
            <p:spPr>
              <a:xfrm>
                <a:off x="-1087256" y="2276337"/>
                <a:ext cx="35774" cy="3577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8" fill="none" extrusionOk="0">
                    <a:moveTo>
                      <a:pt x="0" y="0"/>
                    </a:moveTo>
                    <a:cubicBezTo>
                      <a:pt x="76" y="110"/>
                      <a:pt x="168" y="202"/>
                      <a:pt x="278" y="27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9"/>
              <p:cNvSpPr/>
              <p:nvPr/>
            </p:nvSpPr>
            <p:spPr>
              <a:xfrm>
                <a:off x="-966423" y="1020654"/>
                <a:ext cx="40278" cy="22725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766" fill="none" extrusionOk="0">
                    <a:moveTo>
                      <a:pt x="1" y="1766"/>
                    </a:moveTo>
                    <a:cubicBezTo>
                      <a:pt x="119" y="1180"/>
                      <a:pt x="221" y="590"/>
                      <a:pt x="313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9"/>
              <p:cNvSpPr/>
              <p:nvPr/>
            </p:nvSpPr>
            <p:spPr>
              <a:xfrm>
                <a:off x="-917910" y="1022070"/>
                <a:ext cx="7978" cy="59451"/>
              </a:xfrm>
              <a:custGeom>
                <a:avLst/>
                <a:gdLst/>
                <a:ahLst/>
                <a:cxnLst/>
                <a:rect l="l" t="t" r="r" b="b"/>
                <a:pathLst>
                  <a:path w="62" h="462" fill="none" extrusionOk="0">
                    <a:moveTo>
                      <a:pt x="0" y="461"/>
                    </a:moveTo>
                    <a:cubicBezTo>
                      <a:pt x="35" y="309"/>
                      <a:pt x="54" y="153"/>
                      <a:pt x="61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9"/>
              <p:cNvSpPr/>
              <p:nvPr/>
            </p:nvSpPr>
            <p:spPr>
              <a:xfrm>
                <a:off x="-957030" y="874343"/>
                <a:ext cx="7464" cy="31913"/>
              </a:xfrm>
              <a:custGeom>
                <a:avLst/>
                <a:gdLst/>
                <a:ahLst/>
                <a:cxnLst/>
                <a:rect l="l" t="t" r="r" b="b"/>
                <a:pathLst>
                  <a:path w="58" h="248" fill="none" extrusionOk="0">
                    <a:moveTo>
                      <a:pt x="27" y="0"/>
                    </a:moveTo>
                    <a:cubicBezTo>
                      <a:pt x="50" y="80"/>
                      <a:pt x="0" y="187"/>
                      <a:pt x="57" y="247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9"/>
              <p:cNvSpPr/>
              <p:nvPr/>
            </p:nvSpPr>
            <p:spPr>
              <a:xfrm>
                <a:off x="-852797" y="524713"/>
                <a:ext cx="1544" cy="29082"/>
              </a:xfrm>
              <a:custGeom>
                <a:avLst/>
                <a:gdLst/>
                <a:ahLst/>
                <a:cxnLst/>
                <a:rect l="l" t="t" r="r" b="b"/>
                <a:pathLst>
                  <a:path w="12" h="226" fill="none" extrusionOk="0">
                    <a:moveTo>
                      <a:pt x="0" y="1"/>
                    </a:moveTo>
                    <a:cubicBezTo>
                      <a:pt x="4" y="77"/>
                      <a:pt x="8" y="149"/>
                      <a:pt x="12" y="22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9"/>
              <p:cNvSpPr/>
              <p:nvPr/>
            </p:nvSpPr>
            <p:spPr>
              <a:xfrm>
                <a:off x="-836711" y="520852"/>
                <a:ext cx="3088" cy="2316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80" fill="none" extrusionOk="0">
                    <a:moveTo>
                      <a:pt x="1" y="1"/>
                    </a:moveTo>
                    <a:cubicBezTo>
                      <a:pt x="16" y="58"/>
                      <a:pt x="24" y="118"/>
                      <a:pt x="20" y="17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9"/>
              <p:cNvSpPr/>
              <p:nvPr/>
            </p:nvSpPr>
            <p:spPr>
              <a:xfrm>
                <a:off x="-764263" y="831749"/>
                <a:ext cx="47226" cy="20473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1" fill="none" extrusionOk="0">
                    <a:moveTo>
                      <a:pt x="366" y="0"/>
                    </a:moveTo>
                    <a:cubicBezTo>
                      <a:pt x="347" y="419"/>
                      <a:pt x="298" y="852"/>
                      <a:pt x="100" y="1221"/>
                    </a:cubicBezTo>
                    <a:cubicBezTo>
                      <a:pt x="69" y="1278"/>
                      <a:pt x="31" y="1339"/>
                      <a:pt x="16" y="1400"/>
                    </a:cubicBezTo>
                    <a:cubicBezTo>
                      <a:pt x="1" y="1465"/>
                      <a:pt x="5" y="1541"/>
                      <a:pt x="50" y="159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9"/>
              <p:cNvSpPr/>
              <p:nvPr/>
            </p:nvSpPr>
            <p:spPr>
              <a:xfrm>
                <a:off x="-743159" y="1004054"/>
                <a:ext cx="9394" cy="245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191" fill="none" extrusionOk="0">
                    <a:moveTo>
                      <a:pt x="16" y="0"/>
                    </a:moveTo>
                    <a:cubicBezTo>
                      <a:pt x="1" y="69"/>
                      <a:pt x="23" y="141"/>
                      <a:pt x="73" y="19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9"/>
              <p:cNvSpPr/>
              <p:nvPr/>
            </p:nvSpPr>
            <p:spPr>
              <a:xfrm>
                <a:off x="-777903" y="1161690"/>
                <a:ext cx="54433" cy="243853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895" fill="none" extrusionOk="0">
                    <a:moveTo>
                      <a:pt x="423" y="0"/>
                    </a:moveTo>
                    <a:cubicBezTo>
                      <a:pt x="293" y="635"/>
                      <a:pt x="153" y="1267"/>
                      <a:pt x="0" y="189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9"/>
              <p:cNvSpPr/>
              <p:nvPr/>
            </p:nvSpPr>
            <p:spPr>
              <a:xfrm>
                <a:off x="-942874" y="1589045"/>
                <a:ext cx="73092" cy="37897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945" fill="none" extrusionOk="0">
                    <a:moveTo>
                      <a:pt x="556" y="0"/>
                    </a:moveTo>
                    <a:cubicBezTo>
                      <a:pt x="506" y="148"/>
                      <a:pt x="556" y="312"/>
                      <a:pt x="563" y="468"/>
                    </a:cubicBezTo>
                    <a:cubicBezTo>
                      <a:pt x="567" y="601"/>
                      <a:pt x="541" y="731"/>
                      <a:pt x="514" y="856"/>
                    </a:cubicBezTo>
                    <a:cubicBezTo>
                      <a:pt x="366" y="1556"/>
                      <a:pt x="194" y="2256"/>
                      <a:pt x="0" y="294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9"/>
              <p:cNvSpPr/>
              <p:nvPr/>
            </p:nvSpPr>
            <p:spPr>
              <a:xfrm>
                <a:off x="-924730" y="2026179"/>
                <a:ext cx="4504" cy="24578"/>
              </a:xfrm>
              <a:custGeom>
                <a:avLst/>
                <a:gdLst/>
                <a:ahLst/>
                <a:cxnLst/>
                <a:rect l="l" t="t" r="r" b="b"/>
                <a:pathLst>
                  <a:path w="35" h="191" fill="none" extrusionOk="0">
                    <a:moveTo>
                      <a:pt x="0" y="0"/>
                    </a:moveTo>
                    <a:cubicBezTo>
                      <a:pt x="0" y="65"/>
                      <a:pt x="12" y="130"/>
                      <a:pt x="34" y="19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9"/>
              <p:cNvSpPr/>
              <p:nvPr/>
            </p:nvSpPr>
            <p:spPr>
              <a:xfrm>
                <a:off x="-911991" y="2013439"/>
                <a:ext cx="6949" cy="250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195" fill="none" extrusionOk="0">
                    <a:moveTo>
                      <a:pt x="0" y="0"/>
                    </a:moveTo>
                    <a:cubicBezTo>
                      <a:pt x="19" y="65"/>
                      <a:pt x="34" y="130"/>
                      <a:pt x="53" y="19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9"/>
              <p:cNvSpPr/>
              <p:nvPr/>
            </p:nvSpPr>
            <p:spPr>
              <a:xfrm>
                <a:off x="-522855" y="1115622"/>
                <a:ext cx="37318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998" fill="none" extrusionOk="0">
                    <a:moveTo>
                      <a:pt x="0" y="997"/>
                    </a:moveTo>
                    <a:cubicBezTo>
                      <a:pt x="27" y="811"/>
                      <a:pt x="73" y="628"/>
                      <a:pt x="114" y="446"/>
                    </a:cubicBezTo>
                    <a:cubicBezTo>
                      <a:pt x="153" y="290"/>
                      <a:pt x="191" y="126"/>
                      <a:pt x="289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9"/>
              <p:cNvSpPr/>
              <p:nvPr/>
            </p:nvSpPr>
            <p:spPr>
              <a:xfrm>
                <a:off x="-486695" y="994661"/>
                <a:ext cx="7464" cy="24707"/>
              </a:xfrm>
              <a:custGeom>
                <a:avLst/>
                <a:gdLst/>
                <a:ahLst/>
                <a:cxnLst/>
                <a:rect l="l" t="t" r="r" b="b"/>
                <a:pathLst>
                  <a:path w="58" h="192" fill="none" extrusionOk="0">
                    <a:moveTo>
                      <a:pt x="1" y="1"/>
                    </a:moveTo>
                    <a:cubicBezTo>
                      <a:pt x="20" y="66"/>
                      <a:pt x="39" y="126"/>
                      <a:pt x="58" y="19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9"/>
              <p:cNvSpPr/>
              <p:nvPr/>
            </p:nvSpPr>
            <p:spPr>
              <a:xfrm>
                <a:off x="-472411" y="986425"/>
                <a:ext cx="4504" cy="20718"/>
              </a:xfrm>
              <a:custGeom>
                <a:avLst/>
                <a:gdLst/>
                <a:ahLst/>
                <a:cxnLst/>
                <a:rect l="l" t="t" r="r" b="b"/>
                <a:pathLst>
                  <a:path w="35" h="161" fill="none" extrusionOk="0">
                    <a:moveTo>
                      <a:pt x="0" y="0"/>
                    </a:moveTo>
                    <a:cubicBezTo>
                      <a:pt x="12" y="54"/>
                      <a:pt x="23" y="107"/>
                      <a:pt x="34" y="16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-652567" y="1290373"/>
                <a:ext cx="58293" cy="22583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1755" fill="none" extrusionOk="0">
                    <a:moveTo>
                      <a:pt x="453" y="1"/>
                    </a:moveTo>
                    <a:cubicBezTo>
                      <a:pt x="400" y="77"/>
                      <a:pt x="407" y="176"/>
                      <a:pt x="403" y="271"/>
                    </a:cubicBezTo>
                    <a:cubicBezTo>
                      <a:pt x="396" y="423"/>
                      <a:pt x="358" y="575"/>
                      <a:pt x="312" y="723"/>
                    </a:cubicBezTo>
                    <a:cubicBezTo>
                      <a:pt x="217" y="1070"/>
                      <a:pt x="111" y="1412"/>
                      <a:pt x="0" y="175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-675601" y="1706918"/>
                <a:ext cx="1158" cy="34487"/>
              </a:xfrm>
              <a:custGeom>
                <a:avLst/>
                <a:gdLst/>
                <a:ahLst/>
                <a:cxnLst/>
                <a:rect l="l" t="t" r="r" b="b"/>
                <a:pathLst>
                  <a:path w="9" h="268" fill="none" extrusionOk="0">
                    <a:moveTo>
                      <a:pt x="4" y="1"/>
                    </a:moveTo>
                    <a:cubicBezTo>
                      <a:pt x="0" y="88"/>
                      <a:pt x="0" y="176"/>
                      <a:pt x="8" y="267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-662861" y="1707947"/>
                <a:ext cx="3474" cy="3049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37" fill="none" extrusionOk="0">
                    <a:moveTo>
                      <a:pt x="23" y="1"/>
                    </a:moveTo>
                    <a:cubicBezTo>
                      <a:pt x="27" y="80"/>
                      <a:pt x="19" y="160"/>
                      <a:pt x="0" y="236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-771984" y="1955661"/>
                <a:ext cx="13254" cy="117616"/>
              </a:xfrm>
              <a:custGeom>
                <a:avLst/>
                <a:gdLst/>
                <a:ahLst/>
                <a:cxnLst/>
                <a:rect l="l" t="t" r="r" b="b"/>
                <a:pathLst>
                  <a:path w="103" h="914" fill="none" extrusionOk="0">
                    <a:moveTo>
                      <a:pt x="99" y="0"/>
                    </a:moveTo>
                    <a:cubicBezTo>
                      <a:pt x="34" y="145"/>
                      <a:pt x="61" y="309"/>
                      <a:pt x="80" y="465"/>
                    </a:cubicBezTo>
                    <a:cubicBezTo>
                      <a:pt x="99" y="620"/>
                      <a:pt x="103" y="795"/>
                      <a:pt x="0" y="913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9"/>
              <p:cNvSpPr/>
              <p:nvPr/>
            </p:nvSpPr>
            <p:spPr>
              <a:xfrm>
                <a:off x="-858201" y="2153446"/>
                <a:ext cx="3989" cy="28954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5" fill="none" extrusionOk="0">
                    <a:moveTo>
                      <a:pt x="31" y="0"/>
                    </a:moveTo>
                    <a:cubicBezTo>
                      <a:pt x="8" y="73"/>
                      <a:pt x="1" y="149"/>
                      <a:pt x="12" y="22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-839156" y="2160266"/>
                <a:ext cx="3088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72" fill="none" extrusionOk="0">
                    <a:moveTo>
                      <a:pt x="20" y="1"/>
                    </a:moveTo>
                    <a:cubicBezTo>
                      <a:pt x="24" y="58"/>
                      <a:pt x="16" y="115"/>
                      <a:pt x="1" y="17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-842502" y="2257164"/>
                <a:ext cx="41693" cy="76952"/>
              </a:xfrm>
              <a:custGeom>
                <a:avLst/>
                <a:gdLst/>
                <a:ahLst/>
                <a:cxnLst/>
                <a:rect l="l" t="t" r="r" b="b"/>
                <a:pathLst>
                  <a:path w="324" h="598" fill="none" extrusionOk="0">
                    <a:moveTo>
                      <a:pt x="324" y="1"/>
                    </a:moveTo>
                    <a:cubicBezTo>
                      <a:pt x="320" y="134"/>
                      <a:pt x="312" y="271"/>
                      <a:pt x="305" y="404"/>
                    </a:cubicBezTo>
                    <a:cubicBezTo>
                      <a:pt x="305" y="434"/>
                      <a:pt x="301" y="469"/>
                      <a:pt x="282" y="491"/>
                    </a:cubicBezTo>
                    <a:cubicBezTo>
                      <a:pt x="248" y="530"/>
                      <a:pt x="194" y="522"/>
                      <a:pt x="149" y="526"/>
                    </a:cubicBezTo>
                    <a:cubicBezTo>
                      <a:pt x="92" y="533"/>
                      <a:pt x="38" y="560"/>
                      <a:pt x="0" y="59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-936955" y="2359981"/>
                <a:ext cx="2574" cy="34873"/>
              </a:xfrm>
              <a:custGeom>
                <a:avLst/>
                <a:gdLst/>
                <a:ahLst/>
                <a:cxnLst/>
                <a:rect l="l" t="t" r="r" b="b"/>
                <a:pathLst>
                  <a:path w="20" h="271" fill="none" extrusionOk="0">
                    <a:moveTo>
                      <a:pt x="0" y="1"/>
                    </a:moveTo>
                    <a:cubicBezTo>
                      <a:pt x="0" y="92"/>
                      <a:pt x="8" y="179"/>
                      <a:pt x="19" y="27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-916495" y="2373750"/>
                <a:ext cx="1673" cy="1968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53" fill="none" extrusionOk="0">
                    <a:moveTo>
                      <a:pt x="1" y="0"/>
                    </a:moveTo>
                    <a:cubicBezTo>
                      <a:pt x="5" y="50"/>
                      <a:pt x="8" y="103"/>
                      <a:pt x="12" y="15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9"/>
              <p:cNvSpPr/>
              <p:nvPr/>
            </p:nvSpPr>
            <p:spPr>
              <a:xfrm>
                <a:off x="-1157774" y="2310052"/>
                <a:ext cx="54433" cy="56492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9" fill="none" extrusionOk="0">
                    <a:moveTo>
                      <a:pt x="0" y="1"/>
                    </a:moveTo>
                    <a:cubicBezTo>
                      <a:pt x="134" y="153"/>
                      <a:pt x="274" y="301"/>
                      <a:pt x="423" y="43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9"/>
              <p:cNvSpPr/>
              <p:nvPr/>
            </p:nvSpPr>
            <p:spPr>
              <a:xfrm>
                <a:off x="-1163179" y="2335531"/>
                <a:ext cx="33457" cy="31399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44" fill="none" extrusionOk="0">
                    <a:moveTo>
                      <a:pt x="1" y="0"/>
                    </a:moveTo>
                    <a:cubicBezTo>
                      <a:pt x="77" y="92"/>
                      <a:pt x="164" y="175"/>
                      <a:pt x="259" y="24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9"/>
              <p:cNvSpPr/>
              <p:nvPr/>
            </p:nvSpPr>
            <p:spPr>
              <a:xfrm>
                <a:off x="-1252742" y="2449544"/>
                <a:ext cx="77467" cy="39222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048" fill="none" extrusionOk="0">
                    <a:moveTo>
                      <a:pt x="0" y="1"/>
                    </a:moveTo>
                    <a:cubicBezTo>
                      <a:pt x="16" y="256"/>
                      <a:pt x="88" y="511"/>
                      <a:pt x="213" y="735"/>
                    </a:cubicBezTo>
                    <a:cubicBezTo>
                      <a:pt x="293" y="876"/>
                      <a:pt x="396" y="1009"/>
                      <a:pt x="453" y="1161"/>
                    </a:cubicBezTo>
                    <a:cubicBezTo>
                      <a:pt x="506" y="1298"/>
                      <a:pt x="518" y="1443"/>
                      <a:pt x="529" y="1587"/>
                    </a:cubicBezTo>
                    <a:cubicBezTo>
                      <a:pt x="582" y="2264"/>
                      <a:pt x="586" y="2359"/>
                      <a:pt x="601" y="3025"/>
                    </a:cubicBezTo>
                    <a:cubicBezTo>
                      <a:pt x="601" y="3033"/>
                      <a:pt x="601" y="3040"/>
                      <a:pt x="601" y="304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9"/>
              <p:cNvSpPr/>
              <p:nvPr/>
            </p:nvSpPr>
            <p:spPr>
              <a:xfrm>
                <a:off x="-1007988" y="2477983"/>
                <a:ext cx="6949" cy="35902"/>
              </a:xfrm>
              <a:custGeom>
                <a:avLst/>
                <a:gdLst/>
                <a:ahLst/>
                <a:cxnLst/>
                <a:rect l="l" t="t" r="r" b="b"/>
                <a:pathLst>
                  <a:path w="54" h="279" fill="none" extrusionOk="0">
                    <a:moveTo>
                      <a:pt x="0" y="0"/>
                    </a:moveTo>
                    <a:cubicBezTo>
                      <a:pt x="19" y="92"/>
                      <a:pt x="35" y="183"/>
                      <a:pt x="54" y="27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9"/>
              <p:cNvSpPr/>
              <p:nvPr/>
            </p:nvSpPr>
            <p:spPr>
              <a:xfrm>
                <a:off x="-987913" y="2473994"/>
                <a:ext cx="5533" cy="24707"/>
              </a:xfrm>
              <a:custGeom>
                <a:avLst/>
                <a:gdLst/>
                <a:ahLst/>
                <a:cxnLst/>
                <a:rect l="l" t="t" r="r" b="b"/>
                <a:pathLst>
                  <a:path w="43" h="192" fill="none" extrusionOk="0">
                    <a:moveTo>
                      <a:pt x="0" y="1"/>
                    </a:moveTo>
                    <a:cubicBezTo>
                      <a:pt x="16" y="66"/>
                      <a:pt x="27" y="127"/>
                      <a:pt x="42" y="19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9"/>
              <p:cNvSpPr/>
              <p:nvPr/>
            </p:nvSpPr>
            <p:spPr>
              <a:xfrm>
                <a:off x="-808787" y="2464214"/>
                <a:ext cx="34873" cy="34975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718" fill="none" extrusionOk="0">
                    <a:moveTo>
                      <a:pt x="62" y="1"/>
                    </a:moveTo>
                    <a:cubicBezTo>
                      <a:pt x="1" y="416"/>
                      <a:pt x="50" y="842"/>
                      <a:pt x="100" y="1260"/>
                    </a:cubicBezTo>
                    <a:cubicBezTo>
                      <a:pt x="176" y="1922"/>
                      <a:pt x="191" y="2051"/>
                      <a:pt x="271" y="2717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108200" y="1643250"/>
            <a:ext cx="398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b="1" dirty="0">
                <a:latin typeface="Chiller" panose="04020404031007020602" pitchFamily="82" charset="0"/>
              </a:rPr>
              <a:t>OSIFIKASI</a:t>
            </a:r>
            <a:endParaRPr sz="4400" b="1" dirty="0">
              <a:latin typeface="Chiller" panose="04020404031007020602" pitchFamily="82" charset="0"/>
            </a:endParaRPr>
          </a:p>
        </p:txBody>
      </p:sp>
      <p:sp>
        <p:nvSpPr>
          <p:cNvPr id="3" name="Action Button: Go Forward or Next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8F4CE69-9879-F03C-7C29-C9C5ACAE5901}"/>
              </a:ext>
            </a:extLst>
          </p:cNvPr>
          <p:cNvSpPr/>
          <p:nvPr/>
        </p:nvSpPr>
        <p:spPr>
          <a:xfrm>
            <a:off x="6623824" y="906521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Action Button: Go Home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45B04D8-06ED-399E-6957-ABB706BD673E}"/>
              </a:ext>
            </a:extLst>
          </p:cNvPr>
          <p:cNvSpPr/>
          <p:nvPr/>
        </p:nvSpPr>
        <p:spPr>
          <a:xfrm>
            <a:off x="5981396" y="906521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3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d-ID" b="1" i="0" u="none" strike="noStrike" kern="0" cap="none" spc="0" normalizeH="0" baseline="0" noProof="0" dirty="0">
                <a:ln>
                  <a:noFill/>
                </a:ln>
                <a:solidFill>
                  <a:srgbClr val="FFF9EB"/>
                </a:solidFill>
                <a:effectLst/>
                <a:uLnTx/>
                <a:uFillTx/>
                <a:latin typeface="Chiller" panose="04020404031007020602" pitchFamily="82" charset="0"/>
                <a:sym typeface="Righteous"/>
              </a:rPr>
              <a:t>OSIFIKASI</a:t>
            </a:r>
            <a:endParaRPr sz="2400" b="1" dirty="0">
              <a:latin typeface="Chiller" panose="040204040310070206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332625" y="1362486"/>
            <a:ext cx="589341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57188"/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	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Awal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pembentukan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berupa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pada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manusia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terbentuk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secara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sempurna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akhir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bulan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sv-SE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kedua atau awal bulan ketiga pembentukan embrio. Pembentukan tulang ini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bertahap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dalam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luar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Sel-sel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osteoblas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juga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menempati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jaringan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pengikat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di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sekeliling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rongga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Sel-sel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mengelilingi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saluran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haversi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berisi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pembuluh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kapiler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arteri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vena,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serabut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saraf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membentuk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satu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sistem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disebut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sistem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havers.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Pembuluh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sistem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havers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mengangkut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zat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fosfor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kalsium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menuju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matriks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sehingga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matriks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menjadi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Kekerasan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diperoleh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kekompakan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sel-sel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penyusun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  <a:p>
            <a:pPr algn="just"/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FFF9EB"/>
              </a:solidFill>
              <a:effectLst/>
              <a:uLnTx/>
              <a:uFillTx/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  <a:sym typeface="Montserrat"/>
            </a:endParaRPr>
          </a:p>
        </p:txBody>
      </p:sp>
      <p:grpSp>
        <p:nvGrpSpPr>
          <p:cNvPr id="2" name="Google Shape;780;p39">
            <a:extLst>
              <a:ext uri="{FF2B5EF4-FFF2-40B4-BE49-F238E27FC236}">
                <a16:creationId xmlns:a16="http://schemas.microsoft.com/office/drawing/2014/main" id="{C420367F-DF9D-81F1-D35E-CDF2A9C1F49D}"/>
              </a:ext>
            </a:extLst>
          </p:cNvPr>
          <p:cNvGrpSpPr/>
          <p:nvPr/>
        </p:nvGrpSpPr>
        <p:grpSpPr>
          <a:xfrm>
            <a:off x="6269869" y="1231123"/>
            <a:ext cx="2595350" cy="2595994"/>
            <a:chOff x="-2361085" y="278543"/>
            <a:chExt cx="2628469" cy="2628855"/>
          </a:xfrm>
        </p:grpSpPr>
        <p:sp>
          <p:nvSpPr>
            <p:cNvPr id="3" name="Google Shape;781;p39">
              <a:extLst>
                <a:ext uri="{FF2B5EF4-FFF2-40B4-BE49-F238E27FC236}">
                  <a16:creationId xmlns:a16="http://schemas.microsoft.com/office/drawing/2014/main" id="{73944CB0-F00A-B836-0102-C4675CE46951}"/>
                </a:ext>
              </a:extLst>
            </p:cNvPr>
            <p:cNvSpPr/>
            <p:nvPr/>
          </p:nvSpPr>
          <p:spPr>
            <a:xfrm>
              <a:off x="-2361085" y="278543"/>
              <a:ext cx="2628469" cy="2628855"/>
            </a:xfrm>
            <a:custGeom>
              <a:avLst/>
              <a:gdLst/>
              <a:ahLst/>
              <a:cxnLst/>
              <a:rect l="l" t="t" r="r" b="b"/>
              <a:pathLst>
                <a:path w="20426" h="20429" extrusionOk="0">
                  <a:moveTo>
                    <a:pt x="10211" y="480"/>
                  </a:moveTo>
                  <a:cubicBezTo>
                    <a:pt x="15590" y="480"/>
                    <a:pt x="19946" y="4839"/>
                    <a:pt x="19946" y="10215"/>
                  </a:cubicBezTo>
                  <a:cubicBezTo>
                    <a:pt x="19946" y="14551"/>
                    <a:pt x="17112" y="18222"/>
                    <a:pt x="13197" y="19481"/>
                  </a:cubicBezTo>
                  <a:cubicBezTo>
                    <a:pt x="12988" y="19550"/>
                    <a:pt x="12779" y="19607"/>
                    <a:pt x="12566" y="19660"/>
                  </a:cubicBezTo>
                  <a:cubicBezTo>
                    <a:pt x="12258" y="19736"/>
                    <a:pt x="11942" y="19801"/>
                    <a:pt x="11622" y="19847"/>
                  </a:cubicBezTo>
                  <a:cubicBezTo>
                    <a:pt x="11292" y="19896"/>
                    <a:pt x="10953" y="19926"/>
                    <a:pt x="10611" y="19938"/>
                  </a:cubicBezTo>
                  <a:cubicBezTo>
                    <a:pt x="10481" y="19945"/>
                    <a:pt x="10348" y="19949"/>
                    <a:pt x="10211" y="19949"/>
                  </a:cubicBezTo>
                  <a:cubicBezTo>
                    <a:pt x="9876" y="19949"/>
                    <a:pt x="9542" y="19930"/>
                    <a:pt x="9214" y="19896"/>
                  </a:cubicBezTo>
                  <a:cubicBezTo>
                    <a:pt x="9127" y="19888"/>
                    <a:pt x="9039" y="19877"/>
                    <a:pt x="8956" y="19869"/>
                  </a:cubicBezTo>
                  <a:cubicBezTo>
                    <a:pt x="8739" y="19839"/>
                    <a:pt x="8530" y="19805"/>
                    <a:pt x="8317" y="19763"/>
                  </a:cubicBezTo>
                  <a:cubicBezTo>
                    <a:pt x="3851" y="18880"/>
                    <a:pt x="480" y="14943"/>
                    <a:pt x="480" y="10215"/>
                  </a:cubicBezTo>
                  <a:cubicBezTo>
                    <a:pt x="480" y="4839"/>
                    <a:pt x="4836" y="480"/>
                    <a:pt x="10211" y="480"/>
                  </a:cubicBezTo>
                  <a:close/>
                  <a:moveTo>
                    <a:pt x="10211" y="0"/>
                  </a:moveTo>
                  <a:cubicBezTo>
                    <a:pt x="4573" y="0"/>
                    <a:pt x="1" y="4573"/>
                    <a:pt x="1" y="10215"/>
                  </a:cubicBezTo>
                  <a:cubicBezTo>
                    <a:pt x="1" y="15856"/>
                    <a:pt x="4573" y="20429"/>
                    <a:pt x="10211" y="20429"/>
                  </a:cubicBezTo>
                  <a:cubicBezTo>
                    <a:pt x="15853" y="20429"/>
                    <a:pt x="20425" y="15856"/>
                    <a:pt x="20425" y="10215"/>
                  </a:cubicBezTo>
                  <a:cubicBezTo>
                    <a:pt x="20425" y="4573"/>
                    <a:pt x="15853" y="0"/>
                    <a:pt x="1021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2;p39">
              <a:extLst>
                <a:ext uri="{FF2B5EF4-FFF2-40B4-BE49-F238E27FC236}">
                  <a16:creationId xmlns:a16="http://schemas.microsoft.com/office/drawing/2014/main" id="{04735F23-3608-4D19-AF64-888588C4B1AE}"/>
                </a:ext>
              </a:extLst>
            </p:cNvPr>
            <p:cNvSpPr/>
            <p:nvPr/>
          </p:nvSpPr>
          <p:spPr>
            <a:xfrm>
              <a:off x="-2299318" y="340182"/>
              <a:ext cx="2504934" cy="2481513"/>
            </a:xfrm>
            <a:custGeom>
              <a:avLst/>
              <a:gdLst/>
              <a:ahLst/>
              <a:cxnLst/>
              <a:rect l="l" t="t" r="r" b="b"/>
              <a:pathLst>
                <a:path w="19466" h="19284" extrusionOk="0">
                  <a:moveTo>
                    <a:pt x="9731" y="1"/>
                  </a:moveTo>
                  <a:cubicBezTo>
                    <a:pt x="4356" y="1"/>
                    <a:pt x="0" y="4360"/>
                    <a:pt x="0" y="9736"/>
                  </a:cubicBezTo>
                  <a:cubicBezTo>
                    <a:pt x="0" y="14464"/>
                    <a:pt x="3371" y="18401"/>
                    <a:pt x="7837" y="19284"/>
                  </a:cubicBezTo>
                  <a:cubicBezTo>
                    <a:pt x="7841" y="19166"/>
                    <a:pt x="7841" y="19086"/>
                    <a:pt x="7837" y="19010"/>
                  </a:cubicBezTo>
                  <a:cubicBezTo>
                    <a:pt x="7833" y="18862"/>
                    <a:pt x="7829" y="18725"/>
                    <a:pt x="7856" y="18417"/>
                  </a:cubicBezTo>
                  <a:cubicBezTo>
                    <a:pt x="7871" y="18283"/>
                    <a:pt x="7742" y="18036"/>
                    <a:pt x="7635" y="17835"/>
                  </a:cubicBezTo>
                  <a:cubicBezTo>
                    <a:pt x="7589" y="17747"/>
                    <a:pt x="7544" y="17660"/>
                    <a:pt x="7502" y="17568"/>
                  </a:cubicBezTo>
                  <a:cubicBezTo>
                    <a:pt x="7213" y="16944"/>
                    <a:pt x="7148" y="16416"/>
                    <a:pt x="7312" y="15944"/>
                  </a:cubicBezTo>
                  <a:cubicBezTo>
                    <a:pt x="7300" y="15917"/>
                    <a:pt x="7293" y="15894"/>
                    <a:pt x="7281" y="15868"/>
                  </a:cubicBezTo>
                  <a:cubicBezTo>
                    <a:pt x="7205" y="15792"/>
                    <a:pt x="7156" y="15716"/>
                    <a:pt x="7122" y="15662"/>
                  </a:cubicBezTo>
                  <a:lnTo>
                    <a:pt x="7106" y="15636"/>
                  </a:lnTo>
                  <a:cubicBezTo>
                    <a:pt x="7076" y="15590"/>
                    <a:pt x="7030" y="15548"/>
                    <a:pt x="6981" y="15522"/>
                  </a:cubicBezTo>
                  <a:cubicBezTo>
                    <a:pt x="6969" y="15514"/>
                    <a:pt x="6958" y="15510"/>
                    <a:pt x="6947" y="15503"/>
                  </a:cubicBezTo>
                  <a:cubicBezTo>
                    <a:pt x="6867" y="15465"/>
                    <a:pt x="6734" y="15392"/>
                    <a:pt x="6612" y="15263"/>
                  </a:cubicBezTo>
                  <a:cubicBezTo>
                    <a:pt x="6509" y="15149"/>
                    <a:pt x="6441" y="15016"/>
                    <a:pt x="6406" y="14875"/>
                  </a:cubicBezTo>
                  <a:cubicBezTo>
                    <a:pt x="6266" y="14711"/>
                    <a:pt x="6167" y="14529"/>
                    <a:pt x="6083" y="14373"/>
                  </a:cubicBezTo>
                  <a:cubicBezTo>
                    <a:pt x="6049" y="14304"/>
                    <a:pt x="6011" y="14240"/>
                    <a:pt x="5980" y="14190"/>
                  </a:cubicBezTo>
                  <a:cubicBezTo>
                    <a:pt x="5821" y="13943"/>
                    <a:pt x="5649" y="13692"/>
                    <a:pt x="5478" y="13452"/>
                  </a:cubicBezTo>
                  <a:cubicBezTo>
                    <a:pt x="5421" y="13372"/>
                    <a:pt x="5364" y="13285"/>
                    <a:pt x="5303" y="13186"/>
                  </a:cubicBezTo>
                  <a:cubicBezTo>
                    <a:pt x="5208" y="13041"/>
                    <a:pt x="5018" y="12745"/>
                    <a:pt x="4911" y="12665"/>
                  </a:cubicBezTo>
                  <a:lnTo>
                    <a:pt x="4904" y="12665"/>
                  </a:lnTo>
                  <a:cubicBezTo>
                    <a:pt x="4805" y="12642"/>
                    <a:pt x="4615" y="12600"/>
                    <a:pt x="4443" y="12444"/>
                  </a:cubicBezTo>
                  <a:cubicBezTo>
                    <a:pt x="4189" y="12216"/>
                    <a:pt x="4109" y="11858"/>
                    <a:pt x="4211" y="11539"/>
                  </a:cubicBezTo>
                  <a:cubicBezTo>
                    <a:pt x="4185" y="11440"/>
                    <a:pt x="4173" y="11337"/>
                    <a:pt x="4177" y="11234"/>
                  </a:cubicBezTo>
                  <a:cubicBezTo>
                    <a:pt x="4185" y="11086"/>
                    <a:pt x="4219" y="10964"/>
                    <a:pt x="4246" y="10873"/>
                  </a:cubicBezTo>
                  <a:cubicBezTo>
                    <a:pt x="4253" y="10850"/>
                    <a:pt x="4265" y="10820"/>
                    <a:pt x="4265" y="10808"/>
                  </a:cubicBezTo>
                  <a:cubicBezTo>
                    <a:pt x="4268" y="10785"/>
                    <a:pt x="4249" y="10698"/>
                    <a:pt x="4242" y="10641"/>
                  </a:cubicBezTo>
                  <a:cubicBezTo>
                    <a:pt x="4234" y="10603"/>
                    <a:pt x="4227" y="10561"/>
                    <a:pt x="4219" y="10523"/>
                  </a:cubicBezTo>
                  <a:cubicBezTo>
                    <a:pt x="4204" y="10428"/>
                    <a:pt x="4192" y="10337"/>
                    <a:pt x="4181" y="10245"/>
                  </a:cubicBezTo>
                  <a:cubicBezTo>
                    <a:pt x="4139" y="9952"/>
                    <a:pt x="4112" y="9777"/>
                    <a:pt x="4014" y="9610"/>
                  </a:cubicBezTo>
                  <a:cubicBezTo>
                    <a:pt x="3957" y="9519"/>
                    <a:pt x="3842" y="9325"/>
                    <a:pt x="3854" y="9062"/>
                  </a:cubicBezTo>
                  <a:cubicBezTo>
                    <a:pt x="3854" y="9028"/>
                    <a:pt x="3858" y="8998"/>
                    <a:pt x="3865" y="8967"/>
                  </a:cubicBezTo>
                  <a:cubicBezTo>
                    <a:pt x="3850" y="8883"/>
                    <a:pt x="3846" y="8788"/>
                    <a:pt x="3854" y="8686"/>
                  </a:cubicBezTo>
                  <a:cubicBezTo>
                    <a:pt x="3869" y="8499"/>
                    <a:pt x="3846" y="8404"/>
                    <a:pt x="3740" y="8260"/>
                  </a:cubicBezTo>
                  <a:cubicBezTo>
                    <a:pt x="3588" y="8058"/>
                    <a:pt x="3413" y="7780"/>
                    <a:pt x="3416" y="7415"/>
                  </a:cubicBezTo>
                  <a:cubicBezTo>
                    <a:pt x="3416" y="7210"/>
                    <a:pt x="3481" y="7016"/>
                    <a:pt x="3599" y="6863"/>
                  </a:cubicBezTo>
                  <a:cubicBezTo>
                    <a:pt x="3751" y="6662"/>
                    <a:pt x="3987" y="6548"/>
                    <a:pt x="4246" y="6548"/>
                  </a:cubicBezTo>
                  <a:cubicBezTo>
                    <a:pt x="4527" y="6548"/>
                    <a:pt x="4774" y="6681"/>
                    <a:pt x="4900" y="6761"/>
                  </a:cubicBezTo>
                  <a:cubicBezTo>
                    <a:pt x="5094" y="6886"/>
                    <a:pt x="5254" y="7061"/>
                    <a:pt x="5398" y="7301"/>
                  </a:cubicBezTo>
                  <a:cubicBezTo>
                    <a:pt x="5410" y="7324"/>
                    <a:pt x="5425" y="7347"/>
                    <a:pt x="5436" y="7369"/>
                  </a:cubicBezTo>
                  <a:cubicBezTo>
                    <a:pt x="5452" y="7396"/>
                    <a:pt x="5474" y="7434"/>
                    <a:pt x="5486" y="7449"/>
                  </a:cubicBezTo>
                  <a:cubicBezTo>
                    <a:pt x="5501" y="7468"/>
                    <a:pt x="5558" y="7514"/>
                    <a:pt x="5604" y="7544"/>
                  </a:cubicBezTo>
                  <a:cubicBezTo>
                    <a:pt x="5638" y="7571"/>
                    <a:pt x="5672" y="7598"/>
                    <a:pt x="5706" y="7628"/>
                  </a:cubicBezTo>
                  <a:cubicBezTo>
                    <a:pt x="5969" y="7841"/>
                    <a:pt x="6121" y="8077"/>
                    <a:pt x="6171" y="8347"/>
                  </a:cubicBezTo>
                  <a:cubicBezTo>
                    <a:pt x="6190" y="8450"/>
                    <a:pt x="6190" y="8549"/>
                    <a:pt x="6178" y="8648"/>
                  </a:cubicBezTo>
                  <a:cubicBezTo>
                    <a:pt x="6205" y="8720"/>
                    <a:pt x="6224" y="8796"/>
                    <a:pt x="6235" y="8876"/>
                  </a:cubicBezTo>
                  <a:cubicBezTo>
                    <a:pt x="6262" y="9051"/>
                    <a:pt x="6239" y="9195"/>
                    <a:pt x="6220" y="9306"/>
                  </a:cubicBezTo>
                  <a:cubicBezTo>
                    <a:pt x="6216" y="9329"/>
                    <a:pt x="6212" y="9355"/>
                    <a:pt x="6212" y="9382"/>
                  </a:cubicBezTo>
                  <a:cubicBezTo>
                    <a:pt x="6205" y="9458"/>
                    <a:pt x="6224" y="9580"/>
                    <a:pt x="6243" y="9678"/>
                  </a:cubicBezTo>
                  <a:cubicBezTo>
                    <a:pt x="6254" y="9739"/>
                    <a:pt x="6269" y="9804"/>
                    <a:pt x="6285" y="9869"/>
                  </a:cubicBezTo>
                  <a:cubicBezTo>
                    <a:pt x="6304" y="9956"/>
                    <a:pt x="6323" y="10044"/>
                    <a:pt x="6342" y="10139"/>
                  </a:cubicBezTo>
                  <a:cubicBezTo>
                    <a:pt x="6349" y="10184"/>
                    <a:pt x="6368" y="10299"/>
                    <a:pt x="6384" y="10329"/>
                  </a:cubicBezTo>
                  <a:cubicBezTo>
                    <a:pt x="6391" y="10340"/>
                    <a:pt x="6410" y="10367"/>
                    <a:pt x="6429" y="10390"/>
                  </a:cubicBezTo>
                  <a:cubicBezTo>
                    <a:pt x="6505" y="10481"/>
                    <a:pt x="6616" y="10622"/>
                    <a:pt x="6680" y="10816"/>
                  </a:cubicBezTo>
                  <a:cubicBezTo>
                    <a:pt x="6749" y="11025"/>
                    <a:pt x="6749" y="11242"/>
                    <a:pt x="6692" y="11440"/>
                  </a:cubicBezTo>
                  <a:cubicBezTo>
                    <a:pt x="6699" y="11459"/>
                    <a:pt x="6703" y="11478"/>
                    <a:pt x="6707" y="11493"/>
                  </a:cubicBezTo>
                  <a:lnTo>
                    <a:pt x="7278" y="12239"/>
                  </a:lnTo>
                  <a:cubicBezTo>
                    <a:pt x="7281" y="12079"/>
                    <a:pt x="7270" y="11900"/>
                    <a:pt x="7258" y="11725"/>
                  </a:cubicBezTo>
                  <a:cubicBezTo>
                    <a:pt x="7251" y="11634"/>
                    <a:pt x="7247" y="11543"/>
                    <a:pt x="7243" y="11451"/>
                  </a:cubicBezTo>
                  <a:cubicBezTo>
                    <a:pt x="7220" y="10995"/>
                    <a:pt x="7186" y="10534"/>
                    <a:pt x="7137" y="10078"/>
                  </a:cubicBezTo>
                  <a:cubicBezTo>
                    <a:pt x="7125" y="9990"/>
                    <a:pt x="7099" y="9717"/>
                    <a:pt x="7004" y="9633"/>
                  </a:cubicBezTo>
                  <a:lnTo>
                    <a:pt x="6992" y="9621"/>
                  </a:lnTo>
                  <a:cubicBezTo>
                    <a:pt x="6939" y="9576"/>
                    <a:pt x="6840" y="9488"/>
                    <a:pt x="6764" y="9348"/>
                  </a:cubicBezTo>
                  <a:cubicBezTo>
                    <a:pt x="6684" y="9199"/>
                    <a:pt x="6654" y="9028"/>
                    <a:pt x="6665" y="8838"/>
                  </a:cubicBezTo>
                  <a:cubicBezTo>
                    <a:pt x="6676" y="8727"/>
                    <a:pt x="6695" y="8621"/>
                    <a:pt x="6730" y="8522"/>
                  </a:cubicBezTo>
                  <a:cubicBezTo>
                    <a:pt x="6680" y="8389"/>
                    <a:pt x="6657" y="8244"/>
                    <a:pt x="6665" y="8096"/>
                  </a:cubicBezTo>
                  <a:cubicBezTo>
                    <a:pt x="6688" y="7780"/>
                    <a:pt x="6848" y="7541"/>
                    <a:pt x="6962" y="7388"/>
                  </a:cubicBezTo>
                  <a:cubicBezTo>
                    <a:pt x="6985" y="7362"/>
                    <a:pt x="7007" y="7335"/>
                    <a:pt x="7026" y="7305"/>
                  </a:cubicBezTo>
                  <a:cubicBezTo>
                    <a:pt x="7064" y="7263"/>
                    <a:pt x="7110" y="7202"/>
                    <a:pt x="7122" y="7179"/>
                  </a:cubicBezTo>
                  <a:cubicBezTo>
                    <a:pt x="7141" y="7141"/>
                    <a:pt x="7148" y="7019"/>
                    <a:pt x="7152" y="6970"/>
                  </a:cubicBezTo>
                  <a:cubicBezTo>
                    <a:pt x="7182" y="6643"/>
                    <a:pt x="7198" y="6308"/>
                    <a:pt x="7213" y="5985"/>
                  </a:cubicBezTo>
                  <a:cubicBezTo>
                    <a:pt x="7217" y="5958"/>
                    <a:pt x="7217" y="5924"/>
                    <a:pt x="7217" y="5901"/>
                  </a:cubicBezTo>
                  <a:cubicBezTo>
                    <a:pt x="7213" y="5890"/>
                    <a:pt x="7205" y="5878"/>
                    <a:pt x="7201" y="5871"/>
                  </a:cubicBezTo>
                  <a:cubicBezTo>
                    <a:pt x="7137" y="5749"/>
                    <a:pt x="7034" y="5547"/>
                    <a:pt x="7053" y="5273"/>
                  </a:cubicBezTo>
                  <a:cubicBezTo>
                    <a:pt x="7064" y="5144"/>
                    <a:pt x="7103" y="5018"/>
                    <a:pt x="7167" y="4908"/>
                  </a:cubicBezTo>
                  <a:cubicBezTo>
                    <a:pt x="7179" y="4813"/>
                    <a:pt x="7201" y="4722"/>
                    <a:pt x="7239" y="4627"/>
                  </a:cubicBezTo>
                  <a:cubicBezTo>
                    <a:pt x="7285" y="4528"/>
                    <a:pt x="7338" y="4448"/>
                    <a:pt x="7376" y="4398"/>
                  </a:cubicBezTo>
                  <a:cubicBezTo>
                    <a:pt x="7380" y="4395"/>
                    <a:pt x="7384" y="4387"/>
                    <a:pt x="7388" y="4383"/>
                  </a:cubicBezTo>
                  <a:cubicBezTo>
                    <a:pt x="7388" y="4372"/>
                    <a:pt x="7392" y="4353"/>
                    <a:pt x="7399" y="4322"/>
                  </a:cubicBezTo>
                  <a:cubicBezTo>
                    <a:pt x="7433" y="4075"/>
                    <a:pt x="7445" y="3828"/>
                    <a:pt x="7430" y="3580"/>
                  </a:cubicBezTo>
                  <a:lnTo>
                    <a:pt x="7430" y="3569"/>
                  </a:lnTo>
                  <a:cubicBezTo>
                    <a:pt x="7422" y="3482"/>
                    <a:pt x="7414" y="3348"/>
                    <a:pt x="7456" y="3192"/>
                  </a:cubicBezTo>
                  <a:cubicBezTo>
                    <a:pt x="7464" y="3170"/>
                    <a:pt x="7472" y="3147"/>
                    <a:pt x="7475" y="3124"/>
                  </a:cubicBezTo>
                  <a:cubicBezTo>
                    <a:pt x="7472" y="3052"/>
                    <a:pt x="7475" y="2979"/>
                    <a:pt x="7487" y="2900"/>
                  </a:cubicBezTo>
                  <a:cubicBezTo>
                    <a:pt x="7513" y="2717"/>
                    <a:pt x="7589" y="2580"/>
                    <a:pt x="7639" y="2496"/>
                  </a:cubicBezTo>
                  <a:cubicBezTo>
                    <a:pt x="7639" y="2466"/>
                    <a:pt x="7639" y="2432"/>
                    <a:pt x="7635" y="2401"/>
                  </a:cubicBezTo>
                  <a:cubicBezTo>
                    <a:pt x="7631" y="2249"/>
                    <a:pt x="7627" y="2063"/>
                    <a:pt x="7685" y="1869"/>
                  </a:cubicBezTo>
                  <a:cubicBezTo>
                    <a:pt x="7787" y="1515"/>
                    <a:pt x="8065" y="1275"/>
                    <a:pt x="8430" y="1230"/>
                  </a:cubicBezTo>
                  <a:cubicBezTo>
                    <a:pt x="8472" y="1222"/>
                    <a:pt x="8514" y="1222"/>
                    <a:pt x="8559" y="1222"/>
                  </a:cubicBezTo>
                  <a:cubicBezTo>
                    <a:pt x="8856" y="1222"/>
                    <a:pt x="9134" y="1347"/>
                    <a:pt x="9324" y="1572"/>
                  </a:cubicBezTo>
                  <a:cubicBezTo>
                    <a:pt x="9663" y="1971"/>
                    <a:pt x="9537" y="2424"/>
                    <a:pt x="9472" y="2645"/>
                  </a:cubicBezTo>
                  <a:cubicBezTo>
                    <a:pt x="9469" y="2671"/>
                    <a:pt x="9457" y="2706"/>
                    <a:pt x="9453" y="2728"/>
                  </a:cubicBezTo>
                  <a:cubicBezTo>
                    <a:pt x="9453" y="2744"/>
                    <a:pt x="9457" y="2766"/>
                    <a:pt x="9465" y="2782"/>
                  </a:cubicBezTo>
                  <a:cubicBezTo>
                    <a:pt x="9480" y="2869"/>
                    <a:pt x="9511" y="3006"/>
                    <a:pt x="9499" y="3170"/>
                  </a:cubicBezTo>
                  <a:cubicBezTo>
                    <a:pt x="9518" y="3211"/>
                    <a:pt x="9530" y="3253"/>
                    <a:pt x="9541" y="3299"/>
                  </a:cubicBezTo>
                  <a:cubicBezTo>
                    <a:pt x="9594" y="3539"/>
                    <a:pt x="9537" y="3778"/>
                    <a:pt x="9374" y="4014"/>
                  </a:cubicBezTo>
                  <a:cubicBezTo>
                    <a:pt x="9358" y="4159"/>
                    <a:pt x="9347" y="4288"/>
                    <a:pt x="9332" y="4440"/>
                  </a:cubicBezTo>
                  <a:cubicBezTo>
                    <a:pt x="9332" y="4452"/>
                    <a:pt x="9332" y="4471"/>
                    <a:pt x="9328" y="4490"/>
                  </a:cubicBezTo>
                  <a:cubicBezTo>
                    <a:pt x="9332" y="4493"/>
                    <a:pt x="9336" y="4501"/>
                    <a:pt x="9339" y="4505"/>
                  </a:cubicBezTo>
                  <a:cubicBezTo>
                    <a:pt x="9355" y="4539"/>
                    <a:pt x="9374" y="4581"/>
                    <a:pt x="9396" y="4627"/>
                  </a:cubicBezTo>
                  <a:cubicBezTo>
                    <a:pt x="9408" y="4570"/>
                    <a:pt x="9427" y="4512"/>
                    <a:pt x="9450" y="4459"/>
                  </a:cubicBezTo>
                  <a:cubicBezTo>
                    <a:pt x="9446" y="4360"/>
                    <a:pt x="9453" y="4258"/>
                    <a:pt x="9484" y="4159"/>
                  </a:cubicBezTo>
                  <a:cubicBezTo>
                    <a:pt x="9541" y="3980"/>
                    <a:pt x="9636" y="3862"/>
                    <a:pt x="9697" y="3786"/>
                  </a:cubicBezTo>
                  <a:cubicBezTo>
                    <a:pt x="9705" y="3778"/>
                    <a:pt x="9712" y="3767"/>
                    <a:pt x="9720" y="3759"/>
                  </a:cubicBezTo>
                  <a:cubicBezTo>
                    <a:pt x="9746" y="3721"/>
                    <a:pt x="9777" y="3596"/>
                    <a:pt x="9796" y="3516"/>
                  </a:cubicBezTo>
                  <a:cubicBezTo>
                    <a:pt x="9845" y="3318"/>
                    <a:pt x="9895" y="3113"/>
                    <a:pt x="9880" y="2957"/>
                  </a:cubicBezTo>
                  <a:lnTo>
                    <a:pt x="9876" y="2938"/>
                  </a:lnTo>
                  <a:cubicBezTo>
                    <a:pt x="9860" y="2778"/>
                    <a:pt x="9830" y="2477"/>
                    <a:pt x="9971" y="2211"/>
                  </a:cubicBezTo>
                  <a:cubicBezTo>
                    <a:pt x="9997" y="2006"/>
                    <a:pt x="10100" y="1815"/>
                    <a:pt x="10256" y="1686"/>
                  </a:cubicBezTo>
                  <a:lnTo>
                    <a:pt x="10294" y="1496"/>
                  </a:lnTo>
                  <a:cubicBezTo>
                    <a:pt x="10325" y="1347"/>
                    <a:pt x="10366" y="1119"/>
                    <a:pt x="10522" y="906"/>
                  </a:cubicBezTo>
                  <a:cubicBezTo>
                    <a:pt x="10705" y="663"/>
                    <a:pt x="10971" y="522"/>
                    <a:pt x="11260" y="522"/>
                  </a:cubicBezTo>
                  <a:cubicBezTo>
                    <a:pt x="11721" y="522"/>
                    <a:pt x="12124" y="876"/>
                    <a:pt x="12208" y="1344"/>
                  </a:cubicBezTo>
                  <a:cubicBezTo>
                    <a:pt x="12223" y="1424"/>
                    <a:pt x="12227" y="1503"/>
                    <a:pt x="12223" y="1576"/>
                  </a:cubicBezTo>
                  <a:cubicBezTo>
                    <a:pt x="12413" y="1450"/>
                    <a:pt x="12592" y="1420"/>
                    <a:pt x="12710" y="1420"/>
                  </a:cubicBezTo>
                  <a:cubicBezTo>
                    <a:pt x="12938" y="1420"/>
                    <a:pt x="13151" y="1515"/>
                    <a:pt x="13307" y="1694"/>
                  </a:cubicBezTo>
                  <a:cubicBezTo>
                    <a:pt x="13539" y="1949"/>
                    <a:pt x="13611" y="2337"/>
                    <a:pt x="13585" y="2607"/>
                  </a:cubicBezTo>
                  <a:cubicBezTo>
                    <a:pt x="13577" y="2679"/>
                    <a:pt x="13566" y="2747"/>
                    <a:pt x="13558" y="2804"/>
                  </a:cubicBezTo>
                  <a:cubicBezTo>
                    <a:pt x="13547" y="2854"/>
                    <a:pt x="13535" y="2922"/>
                    <a:pt x="13535" y="2949"/>
                  </a:cubicBezTo>
                  <a:cubicBezTo>
                    <a:pt x="13539" y="2960"/>
                    <a:pt x="13543" y="2972"/>
                    <a:pt x="13547" y="2979"/>
                  </a:cubicBezTo>
                  <a:cubicBezTo>
                    <a:pt x="13566" y="3044"/>
                    <a:pt x="13596" y="3143"/>
                    <a:pt x="13604" y="3261"/>
                  </a:cubicBezTo>
                  <a:cubicBezTo>
                    <a:pt x="13615" y="3402"/>
                    <a:pt x="13596" y="3542"/>
                    <a:pt x="13547" y="3672"/>
                  </a:cubicBezTo>
                  <a:cubicBezTo>
                    <a:pt x="13562" y="3763"/>
                    <a:pt x="13558" y="3862"/>
                    <a:pt x="13539" y="3957"/>
                  </a:cubicBezTo>
                  <a:cubicBezTo>
                    <a:pt x="13505" y="4109"/>
                    <a:pt x="13444" y="4227"/>
                    <a:pt x="13402" y="4303"/>
                  </a:cubicBezTo>
                  <a:cubicBezTo>
                    <a:pt x="13395" y="4318"/>
                    <a:pt x="13387" y="4334"/>
                    <a:pt x="13379" y="4349"/>
                  </a:cubicBezTo>
                  <a:cubicBezTo>
                    <a:pt x="13368" y="4372"/>
                    <a:pt x="13356" y="4452"/>
                    <a:pt x="13349" y="4501"/>
                  </a:cubicBezTo>
                  <a:lnTo>
                    <a:pt x="13288" y="4851"/>
                  </a:lnTo>
                  <a:cubicBezTo>
                    <a:pt x="13296" y="4840"/>
                    <a:pt x="13303" y="4832"/>
                    <a:pt x="13311" y="4821"/>
                  </a:cubicBezTo>
                  <a:cubicBezTo>
                    <a:pt x="13318" y="4813"/>
                    <a:pt x="13322" y="4809"/>
                    <a:pt x="13330" y="4802"/>
                  </a:cubicBezTo>
                  <a:cubicBezTo>
                    <a:pt x="13337" y="4775"/>
                    <a:pt x="13353" y="4722"/>
                    <a:pt x="13364" y="4680"/>
                  </a:cubicBezTo>
                  <a:cubicBezTo>
                    <a:pt x="13398" y="4547"/>
                    <a:pt x="13444" y="4372"/>
                    <a:pt x="13554" y="4193"/>
                  </a:cubicBezTo>
                  <a:cubicBezTo>
                    <a:pt x="13706" y="3949"/>
                    <a:pt x="13969" y="3805"/>
                    <a:pt x="14254" y="3805"/>
                  </a:cubicBezTo>
                  <a:cubicBezTo>
                    <a:pt x="14444" y="3805"/>
                    <a:pt x="14635" y="3873"/>
                    <a:pt x="14787" y="3999"/>
                  </a:cubicBezTo>
                  <a:cubicBezTo>
                    <a:pt x="15262" y="4398"/>
                    <a:pt x="15114" y="4977"/>
                    <a:pt x="15045" y="5254"/>
                  </a:cubicBezTo>
                  <a:cubicBezTo>
                    <a:pt x="15034" y="5296"/>
                    <a:pt x="15019" y="5357"/>
                    <a:pt x="15015" y="5384"/>
                  </a:cubicBezTo>
                  <a:cubicBezTo>
                    <a:pt x="15015" y="5391"/>
                    <a:pt x="15015" y="5399"/>
                    <a:pt x="15015" y="5403"/>
                  </a:cubicBezTo>
                  <a:cubicBezTo>
                    <a:pt x="15023" y="5471"/>
                    <a:pt x="15026" y="5574"/>
                    <a:pt x="15007" y="5696"/>
                  </a:cubicBezTo>
                  <a:cubicBezTo>
                    <a:pt x="14996" y="5749"/>
                    <a:pt x="14981" y="5798"/>
                    <a:pt x="14966" y="5844"/>
                  </a:cubicBezTo>
                  <a:cubicBezTo>
                    <a:pt x="14966" y="5947"/>
                    <a:pt x="14950" y="6049"/>
                    <a:pt x="14912" y="6152"/>
                  </a:cubicBezTo>
                  <a:cubicBezTo>
                    <a:pt x="14870" y="6266"/>
                    <a:pt x="14806" y="6369"/>
                    <a:pt x="14718" y="6460"/>
                  </a:cubicBezTo>
                  <a:cubicBezTo>
                    <a:pt x="14718" y="6468"/>
                    <a:pt x="14703" y="6529"/>
                    <a:pt x="14696" y="6555"/>
                  </a:cubicBezTo>
                  <a:lnTo>
                    <a:pt x="14612" y="6894"/>
                  </a:lnTo>
                  <a:cubicBezTo>
                    <a:pt x="14597" y="6955"/>
                    <a:pt x="14578" y="7031"/>
                    <a:pt x="14574" y="7065"/>
                  </a:cubicBezTo>
                  <a:cubicBezTo>
                    <a:pt x="14574" y="7076"/>
                    <a:pt x="14574" y="7084"/>
                    <a:pt x="14574" y="7095"/>
                  </a:cubicBezTo>
                  <a:cubicBezTo>
                    <a:pt x="14574" y="7137"/>
                    <a:pt x="14574" y="7202"/>
                    <a:pt x="14566" y="7274"/>
                  </a:cubicBezTo>
                  <a:cubicBezTo>
                    <a:pt x="14578" y="7347"/>
                    <a:pt x="14581" y="7426"/>
                    <a:pt x="14574" y="7499"/>
                  </a:cubicBezTo>
                  <a:cubicBezTo>
                    <a:pt x="14562" y="7651"/>
                    <a:pt x="14509" y="7795"/>
                    <a:pt x="14422" y="7940"/>
                  </a:cubicBezTo>
                  <a:cubicBezTo>
                    <a:pt x="14365" y="8031"/>
                    <a:pt x="14304" y="8104"/>
                    <a:pt x="14258" y="8157"/>
                  </a:cubicBezTo>
                  <a:cubicBezTo>
                    <a:pt x="14247" y="8172"/>
                    <a:pt x="14228" y="8191"/>
                    <a:pt x="14216" y="8206"/>
                  </a:cubicBezTo>
                  <a:cubicBezTo>
                    <a:pt x="14209" y="8225"/>
                    <a:pt x="14197" y="8271"/>
                    <a:pt x="14190" y="8301"/>
                  </a:cubicBezTo>
                  <a:cubicBezTo>
                    <a:pt x="14182" y="8328"/>
                    <a:pt x="14174" y="8355"/>
                    <a:pt x="14167" y="8381"/>
                  </a:cubicBezTo>
                  <a:lnTo>
                    <a:pt x="13931" y="9184"/>
                  </a:lnTo>
                  <a:cubicBezTo>
                    <a:pt x="13916" y="9233"/>
                    <a:pt x="13893" y="9313"/>
                    <a:pt x="13893" y="9340"/>
                  </a:cubicBezTo>
                  <a:cubicBezTo>
                    <a:pt x="13893" y="9355"/>
                    <a:pt x="13897" y="9405"/>
                    <a:pt x="13900" y="9439"/>
                  </a:cubicBezTo>
                  <a:cubicBezTo>
                    <a:pt x="13908" y="9511"/>
                    <a:pt x="13919" y="9599"/>
                    <a:pt x="13919" y="9701"/>
                  </a:cubicBezTo>
                  <a:cubicBezTo>
                    <a:pt x="13919" y="9804"/>
                    <a:pt x="13904" y="9903"/>
                    <a:pt x="13878" y="9994"/>
                  </a:cubicBezTo>
                  <a:cubicBezTo>
                    <a:pt x="13904" y="10067"/>
                    <a:pt x="13919" y="10143"/>
                    <a:pt x="13923" y="10219"/>
                  </a:cubicBezTo>
                  <a:cubicBezTo>
                    <a:pt x="13946" y="10493"/>
                    <a:pt x="13851" y="10755"/>
                    <a:pt x="13668" y="10941"/>
                  </a:cubicBezTo>
                  <a:cubicBezTo>
                    <a:pt x="13615" y="10999"/>
                    <a:pt x="13562" y="11037"/>
                    <a:pt x="13520" y="11067"/>
                  </a:cubicBezTo>
                  <a:cubicBezTo>
                    <a:pt x="13406" y="11368"/>
                    <a:pt x="13277" y="11668"/>
                    <a:pt x="13155" y="11953"/>
                  </a:cubicBezTo>
                  <a:cubicBezTo>
                    <a:pt x="13064" y="12174"/>
                    <a:pt x="12965" y="12402"/>
                    <a:pt x="12877" y="12623"/>
                  </a:cubicBezTo>
                  <a:cubicBezTo>
                    <a:pt x="12866" y="12650"/>
                    <a:pt x="12854" y="12676"/>
                    <a:pt x="12843" y="12703"/>
                  </a:cubicBezTo>
                  <a:cubicBezTo>
                    <a:pt x="12824" y="12748"/>
                    <a:pt x="12793" y="12821"/>
                    <a:pt x="12782" y="12866"/>
                  </a:cubicBezTo>
                  <a:cubicBezTo>
                    <a:pt x="12782" y="12878"/>
                    <a:pt x="12786" y="12889"/>
                    <a:pt x="12790" y="12901"/>
                  </a:cubicBezTo>
                  <a:cubicBezTo>
                    <a:pt x="12812" y="12992"/>
                    <a:pt x="12847" y="13129"/>
                    <a:pt x="12843" y="13296"/>
                  </a:cubicBezTo>
                  <a:cubicBezTo>
                    <a:pt x="12831" y="13483"/>
                    <a:pt x="12774" y="13661"/>
                    <a:pt x="12672" y="13817"/>
                  </a:cubicBezTo>
                  <a:cubicBezTo>
                    <a:pt x="12634" y="13871"/>
                    <a:pt x="12596" y="13916"/>
                    <a:pt x="12569" y="13947"/>
                  </a:cubicBezTo>
                  <a:cubicBezTo>
                    <a:pt x="12554" y="14000"/>
                    <a:pt x="12531" y="14068"/>
                    <a:pt x="12493" y="14145"/>
                  </a:cubicBezTo>
                  <a:cubicBezTo>
                    <a:pt x="12493" y="14145"/>
                    <a:pt x="12493" y="14148"/>
                    <a:pt x="12493" y="14148"/>
                  </a:cubicBezTo>
                  <a:cubicBezTo>
                    <a:pt x="12493" y="14160"/>
                    <a:pt x="12497" y="14171"/>
                    <a:pt x="12501" y="14183"/>
                  </a:cubicBezTo>
                  <a:cubicBezTo>
                    <a:pt x="12573" y="14323"/>
                    <a:pt x="12603" y="14491"/>
                    <a:pt x="12584" y="14662"/>
                  </a:cubicBezTo>
                  <a:cubicBezTo>
                    <a:pt x="12573" y="14791"/>
                    <a:pt x="12535" y="14894"/>
                    <a:pt x="12508" y="14959"/>
                  </a:cubicBezTo>
                  <a:cubicBezTo>
                    <a:pt x="12504" y="14970"/>
                    <a:pt x="12501" y="14981"/>
                    <a:pt x="12497" y="14993"/>
                  </a:cubicBezTo>
                  <a:cubicBezTo>
                    <a:pt x="12493" y="15012"/>
                    <a:pt x="12493" y="15084"/>
                    <a:pt x="12493" y="15137"/>
                  </a:cubicBezTo>
                  <a:cubicBezTo>
                    <a:pt x="12497" y="15282"/>
                    <a:pt x="12501" y="15487"/>
                    <a:pt x="12424" y="15704"/>
                  </a:cubicBezTo>
                  <a:cubicBezTo>
                    <a:pt x="12417" y="15727"/>
                    <a:pt x="12409" y="15750"/>
                    <a:pt x="12398" y="15769"/>
                  </a:cubicBezTo>
                  <a:cubicBezTo>
                    <a:pt x="12489" y="15887"/>
                    <a:pt x="12554" y="16031"/>
                    <a:pt x="12577" y="16187"/>
                  </a:cubicBezTo>
                  <a:cubicBezTo>
                    <a:pt x="12615" y="16404"/>
                    <a:pt x="12577" y="16587"/>
                    <a:pt x="12550" y="16720"/>
                  </a:cubicBezTo>
                  <a:cubicBezTo>
                    <a:pt x="12542" y="16750"/>
                    <a:pt x="12539" y="16777"/>
                    <a:pt x="12535" y="16807"/>
                  </a:cubicBezTo>
                  <a:cubicBezTo>
                    <a:pt x="12527" y="16857"/>
                    <a:pt x="12535" y="16944"/>
                    <a:pt x="12542" y="17028"/>
                  </a:cubicBezTo>
                  <a:lnTo>
                    <a:pt x="12706" y="18976"/>
                  </a:lnTo>
                  <a:lnTo>
                    <a:pt x="12717" y="19002"/>
                  </a:lnTo>
                  <a:cubicBezTo>
                    <a:pt x="16632" y="17743"/>
                    <a:pt x="19466" y="14072"/>
                    <a:pt x="19466" y="9736"/>
                  </a:cubicBezTo>
                  <a:cubicBezTo>
                    <a:pt x="19466" y="4360"/>
                    <a:pt x="15110" y="1"/>
                    <a:pt x="973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3;p39">
              <a:extLst>
                <a:ext uri="{FF2B5EF4-FFF2-40B4-BE49-F238E27FC236}">
                  <a16:creationId xmlns:a16="http://schemas.microsoft.com/office/drawing/2014/main" id="{2DA2AE6A-56B7-D1C3-DC98-7E520D14EE3F}"/>
                </a:ext>
              </a:extLst>
            </p:cNvPr>
            <p:cNvSpPr/>
            <p:nvPr/>
          </p:nvSpPr>
          <p:spPr>
            <a:xfrm>
              <a:off x="-1860253" y="407225"/>
              <a:ext cx="1525016" cy="2428239"/>
            </a:xfrm>
            <a:custGeom>
              <a:avLst/>
              <a:gdLst/>
              <a:ahLst/>
              <a:cxnLst/>
              <a:rect l="l" t="t" r="r" b="b"/>
              <a:pathLst>
                <a:path w="11851" h="18870" extrusionOk="0">
                  <a:moveTo>
                    <a:pt x="7848" y="1"/>
                  </a:moveTo>
                  <a:cubicBezTo>
                    <a:pt x="7559" y="1"/>
                    <a:pt x="7293" y="142"/>
                    <a:pt x="7110" y="385"/>
                  </a:cubicBezTo>
                  <a:cubicBezTo>
                    <a:pt x="6954" y="598"/>
                    <a:pt x="6909" y="826"/>
                    <a:pt x="6882" y="975"/>
                  </a:cubicBezTo>
                  <a:lnTo>
                    <a:pt x="6844" y="1165"/>
                  </a:lnTo>
                  <a:cubicBezTo>
                    <a:pt x="6688" y="1294"/>
                    <a:pt x="6585" y="1485"/>
                    <a:pt x="6559" y="1690"/>
                  </a:cubicBezTo>
                  <a:cubicBezTo>
                    <a:pt x="6418" y="1956"/>
                    <a:pt x="6448" y="2257"/>
                    <a:pt x="6464" y="2417"/>
                  </a:cubicBezTo>
                  <a:lnTo>
                    <a:pt x="6468" y="2436"/>
                  </a:lnTo>
                  <a:cubicBezTo>
                    <a:pt x="6483" y="2592"/>
                    <a:pt x="6433" y="2797"/>
                    <a:pt x="6384" y="2995"/>
                  </a:cubicBezTo>
                  <a:cubicBezTo>
                    <a:pt x="6365" y="3075"/>
                    <a:pt x="6334" y="3200"/>
                    <a:pt x="6308" y="3238"/>
                  </a:cubicBezTo>
                  <a:cubicBezTo>
                    <a:pt x="6300" y="3246"/>
                    <a:pt x="6293" y="3257"/>
                    <a:pt x="6285" y="3265"/>
                  </a:cubicBezTo>
                  <a:cubicBezTo>
                    <a:pt x="6224" y="3341"/>
                    <a:pt x="6129" y="3463"/>
                    <a:pt x="6072" y="3638"/>
                  </a:cubicBezTo>
                  <a:cubicBezTo>
                    <a:pt x="6041" y="3737"/>
                    <a:pt x="6034" y="3839"/>
                    <a:pt x="6038" y="3938"/>
                  </a:cubicBezTo>
                  <a:cubicBezTo>
                    <a:pt x="6015" y="3991"/>
                    <a:pt x="5996" y="4049"/>
                    <a:pt x="5984" y="4106"/>
                  </a:cubicBezTo>
                  <a:cubicBezTo>
                    <a:pt x="5962" y="4060"/>
                    <a:pt x="5943" y="4018"/>
                    <a:pt x="5924" y="3984"/>
                  </a:cubicBezTo>
                  <a:cubicBezTo>
                    <a:pt x="5924" y="3980"/>
                    <a:pt x="5920" y="3972"/>
                    <a:pt x="5916" y="3969"/>
                  </a:cubicBezTo>
                  <a:cubicBezTo>
                    <a:pt x="5920" y="3950"/>
                    <a:pt x="5920" y="3931"/>
                    <a:pt x="5920" y="3919"/>
                  </a:cubicBezTo>
                  <a:cubicBezTo>
                    <a:pt x="5935" y="3767"/>
                    <a:pt x="5946" y="3638"/>
                    <a:pt x="5962" y="3493"/>
                  </a:cubicBezTo>
                  <a:cubicBezTo>
                    <a:pt x="6125" y="3257"/>
                    <a:pt x="6182" y="3018"/>
                    <a:pt x="6129" y="2778"/>
                  </a:cubicBezTo>
                  <a:cubicBezTo>
                    <a:pt x="6118" y="2732"/>
                    <a:pt x="6106" y="2690"/>
                    <a:pt x="6087" y="2649"/>
                  </a:cubicBezTo>
                  <a:cubicBezTo>
                    <a:pt x="6099" y="2485"/>
                    <a:pt x="6068" y="2348"/>
                    <a:pt x="6053" y="2261"/>
                  </a:cubicBezTo>
                  <a:cubicBezTo>
                    <a:pt x="6045" y="2245"/>
                    <a:pt x="6041" y="2223"/>
                    <a:pt x="6041" y="2207"/>
                  </a:cubicBezTo>
                  <a:cubicBezTo>
                    <a:pt x="6045" y="2185"/>
                    <a:pt x="6057" y="2150"/>
                    <a:pt x="6060" y="2124"/>
                  </a:cubicBezTo>
                  <a:cubicBezTo>
                    <a:pt x="6125" y="1903"/>
                    <a:pt x="6251" y="1450"/>
                    <a:pt x="5912" y="1051"/>
                  </a:cubicBezTo>
                  <a:cubicBezTo>
                    <a:pt x="5722" y="826"/>
                    <a:pt x="5444" y="701"/>
                    <a:pt x="5147" y="701"/>
                  </a:cubicBezTo>
                  <a:cubicBezTo>
                    <a:pt x="5102" y="701"/>
                    <a:pt x="5060" y="701"/>
                    <a:pt x="5018" y="709"/>
                  </a:cubicBezTo>
                  <a:cubicBezTo>
                    <a:pt x="4653" y="754"/>
                    <a:pt x="4375" y="994"/>
                    <a:pt x="4273" y="1348"/>
                  </a:cubicBezTo>
                  <a:cubicBezTo>
                    <a:pt x="4215" y="1542"/>
                    <a:pt x="4219" y="1728"/>
                    <a:pt x="4223" y="1880"/>
                  </a:cubicBezTo>
                  <a:cubicBezTo>
                    <a:pt x="4227" y="1911"/>
                    <a:pt x="4227" y="1945"/>
                    <a:pt x="4227" y="1975"/>
                  </a:cubicBezTo>
                  <a:cubicBezTo>
                    <a:pt x="4177" y="2059"/>
                    <a:pt x="4101" y="2196"/>
                    <a:pt x="4075" y="2379"/>
                  </a:cubicBezTo>
                  <a:cubicBezTo>
                    <a:pt x="4063" y="2458"/>
                    <a:pt x="4060" y="2531"/>
                    <a:pt x="4063" y="2603"/>
                  </a:cubicBezTo>
                  <a:cubicBezTo>
                    <a:pt x="4056" y="2626"/>
                    <a:pt x="4052" y="2649"/>
                    <a:pt x="4044" y="2671"/>
                  </a:cubicBezTo>
                  <a:cubicBezTo>
                    <a:pt x="4002" y="2827"/>
                    <a:pt x="4010" y="2961"/>
                    <a:pt x="4018" y="3048"/>
                  </a:cubicBezTo>
                  <a:lnTo>
                    <a:pt x="4018" y="3059"/>
                  </a:lnTo>
                  <a:cubicBezTo>
                    <a:pt x="4033" y="3307"/>
                    <a:pt x="4021" y="3554"/>
                    <a:pt x="3987" y="3801"/>
                  </a:cubicBezTo>
                  <a:cubicBezTo>
                    <a:pt x="3980" y="3832"/>
                    <a:pt x="3976" y="3851"/>
                    <a:pt x="3976" y="3862"/>
                  </a:cubicBezTo>
                  <a:cubicBezTo>
                    <a:pt x="3972" y="3866"/>
                    <a:pt x="3968" y="3874"/>
                    <a:pt x="3964" y="3877"/>
                  </a:cubicBezTo>
                  <a:cubicBezTo>
                    <a:pt x="3926" y="3927"/>
                    <a:pt x="3873" y="4007"/>
                    <a:pt x="3827" y="4106"/>
                  </a:cubicBezTo>
                  <a:cubicBezTo>
                    <a:pt x="3789" y="4201"/>
                    <a:pt x="3767" y="4292"/>
                    <a:pt x="3755" y="4387"/>
                  </a:cubicBezTo>
                  <a:cubicBezTo>
                    <a:pt x="3691" y="4497"/>
                    <a:pt x="3652" y="4623"/>
                    <a:pt x="3641" y="4752"/>
                  </a:cubicBezTo>
                  <a:cubicBezTo>
                    <a:pt x="3622" y="5026"/>
                    <a:pt x="3725" y="5228"/>
                    <a:pt x="3789" y="5350"/>
                  </a:cubicBezTo>
                  <a:cubicBezTo>
                    <a:pt x="3793" y="5357"/>
                    <a:pt x="3801" y="5369"/>
                    <a:pt x="3805" y="5380"/>
                  </a:cubicBezTo>
                  <a:cubicBezTo>
                    <a:pt x="3805" y="5403"/>
                    <a:pt x="3805" y="5437"/>
                    <a:pt x="3801" y="5464"/>
                  </a:cubicBezTo>
                  <a:cubicBezTo>
                    <a:pt x="3786" y="5787"/>
                    <a:pt x="3770" y="6122"/>
                    <a:pt x="3740" y="6449"/>
                  </a:cubicBezTo>
                  <a:cubicBezTo>
                    <a:pt x="3736" y="6498"/>
                    <a:pt x="3729" y="6620"/>
                    <a:pt x="3710" y="6658"/>
                  </a:cubicBezTo>
                  <a:cubicBezTo>
                    <a:pt x="3698" y="6681"/>
                    <a:pt x="3652" y="6742"/>
                    <a:pt x="3614" y="6784"/>
                  </a:cubicBezTo>
                  <a:cubicBezTo>
                    <a:pt x="3595" y="6814"/>
                    <a:pt x="3573" y="6841"/>
                    <a:pt x="3550" y="6867"/>
                  </a:cubicBezTo>
                  <a:cubicBezTo>
                    <a:pt x="3436" y="7020"/>
                    <a:pt x="3276" y="7259"/>
                    <a:pt x="3253" y="7575"/>
                  </a:cubicBezTo>
                  <a:cubicBezTo>
                    <a:pt x="3245" y="7723"/>
                    <a:pt x="3268" y="7868"/>
                    <a:pt x="3318" y="8001"/>
                  </a:cubicBezTo>
                  <a:cubicBezTo>
                    <a:pt x="3283" y="8100"/>
                    <a:pt x="3264" y="8206"/>
                    <a:pt x="3253" y="8317"/>
                  </a:cubicBezTo>
                  <a:cubicBezTo>
                    <a:pt x="3242" y="8507"/>
                    <a:pt x="3272" y="8678"/>
                    <a:pt x="3352" y="8827"/>
                  </a:cubicBezTo>
                  <a:cubicBezTo>
                    <a:pt x="3428" y="8967"/>
                    <a:pt x="3527" y="9055"/>
                    <a:pt x="3580" y="9100"/>
                  </a:cubicBezTo>
                  <a:lnTo>
                    <a:pt x="3592" y="9112"/>
                  </a:lnTo>
                  <a:cubicBezTo>
                    <a:pt x="3687" y="9196"/>
                    <a:pt x="3713" y="9469"/>
                    <a:pt x="3725" y="9557"/>
                  </a:cubicBezTo>
                  <a:cubicBezTo>
                    <a:pt x="3774" y="10013"/>
                    <a:pt x="3808" y="10474"/>
                    <a:pt x="3831" y="10930"/>
                  </a:cubicBezTo>
                  <a:cubicBezTo>
                    <a:pt x="3835" y="11022"/>
                    <a:pt x="3839" y="11113"/>
                    <a:pt x="3846" y="11204"/>
                  </a:cubicBezTo>
                  <a:cubicBezTo>
                    <a:pt x="3858" y="11379"/>
                    <a:pt x="3869" y="11558"/>
                    <a:pt x="3866" y="11718"/>
                  </a:cubicBezTo>
                  <a:lnTo>
                    <a:pt x="3295" y="10972"/>
                  </a:lnTo>
                  <a:cubicBezTo>
                    <a:pt x="3291" y="10957"/>
                    <a:pt x="3287" y="10938"/>
                    <a:pt x="3280" y="10919"/>
                  </a:cubicBezTo>
                  <a:cubicBezTo>
                    <a:pt x="3337" y="10721"/>
                    <a:pt x="3337" y="10504"/>
                    <a:pt x="3268" y="10295"/>
                  </a:cubicBezTo>
                  <a:cubicBezTo>
                    <a:pt x="3204" y="10101"/>
                    <a:pt x="3093" y="9960"/>
                    <a:pt x="3017" y="9869"/>
                  </a:cubicBezTo>
                  <a:cubicBezTo>
                    <a:pt x="2998" y="9846"/>
                    <a:pt x="2979" y="9819"/>
                    <a:pt x="2972" y="9808"/>
                  </a:cubicBezTo>
                  <a:cubicBezTo>
                    <a:pt x="2956" y="9778"/>
                    <a:pt x="2937" y="9663"/>
                    <a:pt x="2930" y="9618"/>
                  </a:cubicBezTo>
                  <a:cubicBezTo>
                    <a:pt x="2911" y="9523"/>
                    <a:pt x="2892" y="9435"/>
                    <a:pt x="2873" y="9348"/>
                  </a:cubicBezTo>
                  <a:cubicBezTo>
                    <a:pt x="2857" y="9283"/>
                    <a:pt x="2842" y="9218"/>
                    <a:pt x="2831" y="9157"/>
                  </a:cubicBezTo>
                  <a:cubicBezTo>
                    <a:pt x="2812" y="9059"/>
                    <a:pt x="2793" y="8937"/>
                    <a:pt x="2800" y="8861"/>
                  </a:cubicBezTo>
                  <a:cubicBezTo>
                    <a:pt x="2800" y="8834"/>
                    <a:pt x="2804" y="8808"/>
                    <a:pt x="2808" y="8785"/>
                  </a:cubicBezTo>
                  <a:cubicBezTo>
                    <a:pt x="2827" y="8674"/>
                    <a:pt x="2850" y="8530"/>
                    <a:pt x="2823" y="8355"/>
                  </a:cubicBezTo>
                  <a:cubicBezTo>
                    <a:pt x="2812" y="8275"/>
                    <a:pt x="2793" y="8199"/>
                    <a:pt x="2766" y="8127"/>
                  </a:cubicBezTo>
                  <a:cubicBezTo>
                    <a:pt x="2778" y="8028"/>
                    <a:pt x="2778" y="7929"/>
                    <a:pt x="2759" y="7826"/>
                  </a:cubicBezTo>
                  <a:cubicBezTo>
                    <a:pt x="2709" y="7556"/>
                    <a:pt x="2557" y="7320"/>
                    <a:pt x="2294" y="7107"/>
                  </a:cubicBezTo>
                  <a:cubicBezTo>
                    <a:pt x="2260" y="7077"/>
                    <a:pt x="2226" y="7050"/>
                    <a:pt x="2188" y="7023"/>
                  </a:cubicBezTo>
                  <a:cubicBezTo>
                    <a:pt x="2146" y="6993"/>
                    <a:pt x="2089" y="6947"/>
                    <a:pt x="2074" y="6928"/>
                  </a:cubicBezTo>
                  <a:cubicBezTo>
                    <a:pt x="2062" y="6913"/>
                    <a:pt x="2040" y="6875"/>
                    <a:pt x="2024" y="6848"/>
                  </a:cubicBezTo>
                  <a:cubicBezTo>
                    <a:pt x="2013" y="6826"/>
                    <a:pt x="1998" y="6803"/>
                    <a:pt x="1986" y="6780"/>
                  </a:cubicBezTo>
                  <a:cubicBezTo>
                    <a:pt x="1842" y="6540"/>
                    <a:pt x="1682" y="6365"/>
                    <a:pt x="1488" y="6240"/>
                  </a:cubicBezTo>
                  <a:cubicBezTo>
                    <a:pt x="1362" y="6160"/>
                    <a:pt x="1115" y="6027"/>
                    <a:pt x="834" y="6027"/>
                  </a:cubicBezTo>
                  <a:cubicBezTo>
                    <a:pt x="575" y="6027"/>
                    <a:pt x="339" y="6141"/>
                    <a:pt x="187" y="6342"/>
                  </a:cubicBezTo>
                  <a:cubicBezTo>
                    <a:pt x="69" y="6495"/>
                    <a:pt x="4" y="6689"/>
                    <a:pt x="4" y="6894"/>
                  </a:cubicBezTo>
                  <a:cubicBezTo>
                    <a:pt x="1" y="7259"/>
                    <a:pt x="176" y="7537"/>
                    <a:pt x="328" y="7739"/>
                  </a:cubicBezTo>
                  <a:cubicBezTo>
                    <a:pt x="434" y="7883"/>
                    <a:pt x="457" y="7978"/>
                    <a:pt x="442" y="8165"/>
                  </a:cubicBezTo>
                  <a:cubicBezTo>
                    <a:pt x="434" y="8267"/>
                    <a:pt x="438" y="8362"/>
                    <a:pt x="453" y="8446"/>
                  </a:cubicBezTo>
                  <a:cubicBezTo>
                    <a:pt x="446" y="8477"/>
                    <a:pt x="442" y="8507"/>
                    <a:pt x="442" y="8541"/>
                  </a:cubicBezTo>
                  <a:cubicBezTo>
                    <a:pt x="430" y="8804"/>
                    <a:pt x="545" y="8998"/>
                    <a:pt x="602" y="9089"/>
                  </a:cubicBezTo>
                  <a:cubicBezTo>
                    <a:pt x="700" y="9256"/>
                    <a:pt x="727" y="9431"/>
                    <a:pt x="769" y="9724"/>
                  </a:cubicBezTo>
                  <a:cubicBezTo>
                    <a:pt x="780" y="9816"/>
                    <a:pt x="792" y="9907"/>
                    <a:pt x="807" y="10002"/>
                  </a:cubicBezTo>
                  <a:cubicBezTo>
                    <a:pt x="815" y="10040"/>
                    <a:pt x="822" y="10082"/>
                    <a:pt x="830" y="10120"/>
                  </a:cubicBezTo>
                  <a:cubicBezTo>
                    <a:pt x="837" y="10177"/>
                    <a:pt x="856" y="10264"/>
                    <a:pt x="853" y="10287"/>
                  </a:cubicBezTo>
                  <a:cubicBezTo>
                    <a:pt x="853" y="10299"/>
                    <a:pt x="841" y="10329"/>
                    <a:pt x="834" y="10352"/>
                  </a:cubicBezTo>
                  <a:cubicBezTo>
                    <a:pt x="807" y="10443"/>
                    <a:pt x="773" y="10565"/>
                    <a:pt x="765" y="10713"/>
                  </a:cubicBezTo>
                  <a:cubicBezTo>
                    <a:pt x="761" y="10816"/>
                    <a:pt x="773" y="10919"/>
                    <a:pt x="799" y="11018"/>
                  </a:cubicBezTo>
                  <a:cubicBezTo>
                    <a:pt x="697" y="11337"/>
                    <a:pt x="777" y="11695"/>
                    <a:pt x="1031" y="11923"/>
                  </a:cubicBezTo>
                  <a:cubicBezTo>
                    <a:pt x="1203" y="12079"/>
                    <a:pt x="1393" y="12121"/>
                    <a:pt x="1492" y="12144"/>
                  </a:cubicBezTo>
                  <a:lnTo>
                    <a:pt x="1499" y="12144"/>
                  </a:lnTo>
                  <a:cubicBezTo>
                    <a:pt x="1606" y="12224"/>
                    <a:pt x="1796" y="12520"/>
                    <a:pt x="1891" y="12665"/>
                  </a:cubicBezTo>
                  <a:cubicBezTo>
                    <a:pt x="1952" y="12764"/>
                    <a:pt x="2009" y="12851"/>
                    <a:pt x="2066" y="12931"/>
                  </a:cubicBezTo>
                  <a:cubicBezTo>
                    <a:pt x="2237" y="13171"/>
                    <a:pt x="2409" y="13422"/>
                    <a:pt x="2568" y="13669"/>
                  </a:cubicBezTo>
                  <a:cubicBezTo>
                    <a:pt x="2599" y="13719"/>
                    <a:pt x="2637" y="13783"/>
                    <a:pt x="2671" y="13852"/>
                  </a:cubicBezTo>
                  <a:cubicBezTo>
                    <a:pt x="2755" y="14008"/>
                    <a:pt x="2854" y="14190"/>
                    <a:pt x="2994" y="14354"/>
                  </a:cubicBezTo>
                  <a:cubicBezTo>
                    <a:pt x="3029" y="14495"/>
                    <a:pt x="3097" y="14628"/>
                    <a:pt x="3200" y="14742"/>
                  </a:cubicBezTo>
                  <a:cubicBezTo>
                    <a:pt x="3322" y="14871"/>
                    <a:pt x="3455" y="14944"/>
                    <a:pt x="3535" y="14982"/>
                  </a:cubicBezTo>
                  <a:cubicBezTo>
                    <a:pt x="3546" y="14989"/>
                    <a:pt x="3557" y="14993"/>
                    <a:pt x="3569" y="15001"/>
                  </a:cubicBezTo>
                  <a:cubicBezTo>
                    <a:pt x="3618" y="15027"/>
                    <a:pt x="3664" y="15069"/>
                    <a:pt x="3694" y="15115"/>
                  </a:cubicBezTo>
                  <a:lnTo>
                    <a:pt x="3710" y="15141"/>
                  </a:lnTo>
                  <a:cubicBezTo>
                    <a:pt x="3744" y="15195"/>
                    <a:pt x="3793" y="15271"/>
                    <a:pt x="3869" y="15347"/>
                  </a:cubicBezTo>
                  <a:cubicBezTo>
                    <a:pt x="3881" y="15373"/>
                    <a:pt x="3888" y="15396"/>
                    <a:pt x="3900" y="15423"/>
                  </a:cubicBezTo>
                  <a:cubicBezTo>
                    <a:pt x="3736" y="15895"/>
                    <a:pt x="3801" y="16423"/>
                    <a:pt x="4090" y="17047"/>
                  </a:cubicBezTo>
                  <a:cubicBezTo>
                    <a:pt x="4132" y="17139"/>
                    <a:pt x="4177" y="17226"/>
                    <a:pt x="4223" y="17314"/>
                  </a:cubicBezTo>
                  <a:cubicBezTo>
                    <a:pt x="4330" y="17515"/>
                    <a:pt x="4459" y="17762"/>
                    <a:pt x="4444" y="17896"/>
                  </a:cubicBezTo>
                  <a:cubicBezTo>
                    <a:pt x="4417" y="18204"/>
                    <a:pt x="4421" y="18341"/>
                    <a:pt x="4425" y="18489"/>
                  </a:cubicBezTo>
                  <a:cubicBezTo>
                    <a:pt x="4429" y="18565"/>
                    <a:pt x="4429" y="18645"/>
                    <a:pt x="4425" y="18763"/>
                  </a:cubicBezTo>
                  <a:cubicBezTo>
                    <a:pt x="4638" y="18805"/>
                    <a:pt x="4847" y="18839"/>
                    <a:pt x="5064" y="18869"/>
                  </a:cubicBezTo>
                  <a:cubicBezTo>
                    <a:pt x="5079" y="18417"/>
                    <a:pt x="5041" y="18417"/>
                    <a:pt x="5083" y="17953"/>
                  </a:cubicBezTo>
                  <a:cubicBezTo>
                    <a:pt x="5121" y="17546"/>
                    <a:pt x="4839" y="17135"/>
                    <a:pt x="4672" y="16777"/>
                  </a:cubicBezTo>
                  <a:cubicBezTo>
                    <a:pt x="4497" y="16404"/>
                    <a:pt x="4368" y="15971"/>
                    <a:pt x="4520" y="15590"/>
                  </a:cubicBezTo>
                  <a:cubicBezTo>
                    <a:pt x="4550" y="15507"/>
                    <a:pt x="4600" y="15430"/>
                    <a:pt x="4657" y="15370"/>
                  </a:cubicBezTo>
                  <a:lnTo>
                    <a:pt x="4653" y="15366"/>
                  </a:lnTo>
                  <a:cubicBezTo>
                    <a:pt x="4592" y="15320"/>
                    <a:pt x="4535" y="15267"/>
                    <a:pt x="4501" y="15198"/>
                  </a:cubicBezTo>
                  <a:cubicBezTo>
                    <a:pt x="4467" y="15134"/>
                    <a:pt x="4459" y="15046"/>
                    <a:pt x="4501" y="14985"/>
                  </a:cubicBezTo>
                  <a:lnTo>
                    <a:pt x="4501" y="14970"/>
                  </a:lnTo>
                  <a:cubicBezTo>
                    <a:pt x="4455" y="14970"/>
                    <a:pt x="4409" y="14955"/>
                    <a:pt x="4368" y="14932"/>
                  </a:cubicBezTo>
                  <a:cubicBezTo>
                    <a:pt x="4307" y="14890"/>
                    <a:pt x="4269" y="14822"/>
                    <a:pt x="4227" y="14757"/>
                  </a:cubicBezTo>
                  <a:cubicBezTo>
                    <a:pt x="4136" y="14628"/>
                    <a:pt x="4018" y="14514"/>
                    <a:pt x="3877" y="14438"/>
                  </a:cubicBezTo>
                  <a:cubicBezTo>
                    <a:pt x="3805" y="14400"/>
                    <a:pt x="3729" y="14365"/>
                    <a:pt x="3671" y="14308"/>
                  </a:cubicBezTo>
                  <a:cubicBezTo>
                    <a:pt x="3614" y="14247"/>
                    <a:pt x="3592" y="14148"/>
                    <a:pt x="3649" y="14084"/>
                  </a:cubicBezTo>
                  <a:lnTo>
                    <a:pt x="3652" y="14076"/>
                  </a:lnTo>
                  <a:cubicBezTo>
                    <a:pt x="3626" y="14065"/>
                    <a:pt x="3603" y="14050"/>
                    <a:pt x="3580" y="14034"/>
                  </a:cubicBezTo>
                  <a:cubicBezTo>
                    <a:pt x="3371" y="13867"/>
                    <a:pt x="3253" y="13547"/>
                    <a:pt x="3105" y="13323"/>
                  </a:cubicBezTo>
                  <a:cubicBezTo>
                    <a:pt x="2937" y="13064"/>
                    <a:pt x="2766" y="12809"/>
                    <a:pt x="2587" y="12558"/>
                  </a:cubicBezTo>
                  <a:cubicBezTo>
                    <a:pt x="2378" y="12265"/>
                    <a:pt x="2066" y="11645"/>
                    <a:pt x="1705" y="11535"/>
                  </a:cubicBezTo>
                  <a:cubicBezTo>
                    <a:pt x="1621" y="11508"/>
                    <a:pt x="1526" y="11508"/>
                    <a:pt x="1458" y="11448"/>
                  </a:cubicBezTo>
                  <a:cubicBezTo>
                    <a:pt x="1370" y="11368"/>
                    <a:pt x="1385" y="11216"/>
                    <a:pt x="1465" y="11120"/>
                  </a:cubicBezTo>
                  <a:cubicBezTo>
                    <a:pt x="1503" y="11075"/>
                    <a:pt x="1549" y="11041"/>
                    <a:pt x="1602" y="11010"/>
                  </a:cubicBezTo>
                  <a:lnTo>
                    <a:pt x="1598" y="11002"/>
                  </a:lnTo>
                  <a:cubicBezTo>
                    <a:pt x="1597" y="11003"/>
                    <a:pt x="1595" y="11003"/>
                    <a:pt x="1593" y="11003"/>
                  </a:cubicBezTo>
                  <a:cubicBezTo>
                    <a:pt x="1475" y="11003"/>
                    <a:pt x="1400" y="10864"/>
                    <a:pt x="1404" y="10744"/>
                  </a:cubicBezTo>
                  <a:cubicBezTo>
                    <a:pt x="1408" y="10622"/>
                    <a:pt x="1469" y="10508"/>
                    <a:pt x="1488" y="10390"/>
                  </a:cubicBezTo>
                  <a:cubicBezTo>
                    <a:pt x="1511" y="10226"/>
                    <a:pt x="1465" y="10059"/>
                    <a:pt x="1438" y="9899"/>
                  </a:cubicBezTo>
                  <a:cubicBezTo>
                    <a:pt x="1374" y="9488"/>
                    <a:pt x="1370" y="9123"/>
                    <a:pt x="1149" y="8758"/>
                  </a:cubicBezTo>
                  <a:cubicBezTo>
                    <a:pt x="1115" y="8701"/>
                    <a:pt x="1077" y="8636"/>
                    <a:pt x="1081" y="8572"/>
                  </a:cubicBezTo>
                  <a:cubicBezTo>
                    <a:pt x="1085" y="8518"/>
                    <a:pt x="1111" y="8461"/>
                    <a:pt x="1153" y="8450"/>
                  </a:cubicBezTo>
                  <a:cubicBezTo>
                    <a:pt x="1077" y="8412"/>
                    <a:pt x="1073" y="8305"/>
                    <a:pt x="1081" y="8218"/>
                  </a:cubicBezTo>
                  <a:cubicBezTo>
                    <a:pt x="1111" y="7879"/>
                    <a:pt x="1043" y="7628"/>
                    <a:pt x="841" y="7358"/>
                  </a:cubicBezTo>
                  <a:cubicBezTo>
                    <a:pt x="739" y="7221"/>
                    <a:pt x="643" y="7069"/>
                    <a:pt x="647" y="6898"/>
                  </a:cubicBezTo>
                  <a:cubicBezTo>
                    <a:pt x="647" y="6841"/>
                    <a:pt x="659" y="6780"/>
                    <a:pt x="697" y="6730"/>
                  </a:cubicBezTo>
                  <a:cubicBezTo>
                    <a:pt x="730" y="6686"/>
                    <a:pt x="780" y="6670"/>
                    <a:pt x="835" y="6670"/>
                  </a:cubicBezTo>
                  <a:cubicBezTo>
                    <a:pt x="942" y="6670"/>
                    <a:pt x="1069" y="6732"/>
                    <a:pt x="1142" y="6780"/>
                  </a:cubicBezTo>
                  <a:cubicBezTo>
                    <a:pt x="1263" y="6860"/>
                    <a:pt x="1359" y="6978"/>
                    <a:pt x="1435" y="7107"/>
                  </a:cubicBezTo>
                  <a:cubicBezTo>
                    <a:pt x="1477" y="7179"/>
                    <a:pt x="1515" y="7255"/>
                    <a:pt x="1568" y="7324"/>
                  </a:cubicBezTo>
                  <a:cubicBezTo>
                    <a:pt x="1659" y="7434"/>
                    <a:pt x="1781" y="7514"/>
                    <a:pt x="1887" y="7602"/>
                  </a:cubicBezTo>
                  <a:cubicBezTo>
                    <a:pt x="1998" y="7693"/>
                    <a:pt x="2100" y="7803"/>
                    <a:pt x="2127" y="7944"/>
                  </a:cubicBezTo>
                  <a:cubicBezTo>
                    <a:pt x="2146" y="8039"/>
                    <a:pt x="2119" y="8149"/>
                    <a:pt x="2043" y="8210"/>
                  </a:cubicBezTo>
                  <a:lnTo>
                    <a:pt x="2040" y="8218"/>
                  </a:lnTo>
                  <a:cubicBezTo>
                    <a:pt x="2119" y="8252"/>
                    <a:pt x="2176" y="8347"/>
                    <a:pt x="2188" y="8442"/>
                  </a:cubicBezTo>
                  <a:cubicBezTo>
                    <a:pt x="2207" y="8560"/>
                    <a:pt x="2173" y="8682"/>
                    <a:pt x="2161" y="8804"/>
                  </a:cubicBezTo>
                  <a:cubicBezTo>
                    <a:pt x="2146" y="8960"/>
                    <a:pt x="2173" y="9116"/>
                    <a:pt x="2199" y="9272"/>
                  </a:cubicBezTo>
                  <a:cubicBezTo>
                    <a:pt x="2226" y="9424"/>
                    <a:pt x="2272" y="9572"/>
                    <a:pt x="2298" y="9728"/>
                  </a:cubicBezTo>
                  <a:cubicBezTo>
                    <a:pt x="2321" y="9876"/>
                    <a:pt x="2351" y="10032"/>
                    <a:pt x="2439" y="10162"/>
                  </a:cubicBezTo>
                  <a:cubicBezTo>
                    <a:pt x="2511" y="10272"/>
                    <a:pt x="2618" y="10367"/>
                    <a:pt x="2660" y="10500"/>
                  </a:cubicBezTo>
                  <a:cubicBezTo>
                    <a:pt x="2701" y="10626"/>
                    <a:pt x="2682" y="10778"/>
                    <a:pt x="2587" y="10873"/>
                  </a:cubicBezTo>
                  <a:cubicBezTo>
                    <a:pt x="2561" y="10900"/>
                    <a:pt x="2526" y="10919"/>
                    <a:pt x="2492" y="10934"/>
                  </a:cubicBezTo>
                  <a:cubicBezTo>
                    <a:pt x="2530" y="10949"/>
                    <a:pt x="2564" y="10972"/>
                    <a:pt x="2591" y="10995"/>
                  </a:cubicBezTo>
                  <a:cubicBezTo>
                    <a:pt x="2701" y="11094"/>
                    <a:pt x="2667" y="11200"/>
                    <a:pt x="2755" y="11318"/>
                  </a:cubicBezTo>
                  <a:cubicBezTo>
                    <a:pt x="3074" y="11737"/>
                    <a:pt x="3394" y="12155"/>
                    <a:pt x="3713" y="12574"/>
                  </a:cubicBezTo>
                  <a:cubicBezTo>
                    <a:pt x="3770" y="12650"/>
                    <a:pt x="3831" y="12726"/>
                    <a:pt x="3907" y="12787"/>
                  </a:cubicBezTo>
                  <a:cubicBezTo>
                    <a:pt x="4033" y="12882"/>
                    <a:pt x="4212" y="12939"/>
                    <a:pt x="4265" y="13080"/>
                  </a:cubicBezTo>
                  <a:lnTo>
                    <a:pt x="4280" y="13072"/>
                  </a:lnTo>
                  <a:cubicBezTo>
                    <a:pt x="4269" y="13049"/>
                    <a:pt x="4261" y="13022"/>
                    <a:pt x="4257" y="12992"/>
                  </a:cubicBezTo>
                  <a:cubicBezTo>
                    <a:pt x="4242" y="12901"/>
                    <a:pt x="4257" y="12806"/>
                    <a:pt x="4284" y="12714"/>
                  </a:cubicBezTo>
                  <a:cubicBezTo>
                    <a:pt x="4326" y="12551"/>
                    <a:pt x="4394" y="12395"/>
                    <a:pt x="4440" y="12231"/>
                  </a:cubicBezTo>
                  <a:cubicBezTo>
                    <a:pt x="4558" y="11817"/>
                    <a:pt x="4489" y="11330"/>
                    <a:pt x="4470" y="10900"/>
                  </a:cubicBezTo>
                  <a:cubicBezTo>
                    <a:pt x="4448" y="10428"/>
                    <a:pt x="4409" y="9956"/>
                    <a:pt x="4360" y="9488"/>
                  </a:cubicBezTo>
                  <a:cubicBezTo>
                    <a:pt x="4330" y="9184"/>
                    <a:pt x="4261" y="8857"/>
                    <a:pt x="4025" y="8640"/>
                  </a:cubicBezTo>
                  <a:cubicBezTo>
                    <a:pt x="3987" y="8602"/>
                    <a:pt x="3942" y="8572"/>
                    <a:pt x="3915" y="8526"/>
                  </a:cubicBezTo>
                  <a:cubicBezTo>
                    <a:pt x="3892" y="8477"/>
                    <a:pt x="3888" y="8419"/>
                    <a:pt x="3892" y="8366"/>
                  </a:cubicBezTo>
                  <a:cubicBezTo>
                    <a:pt x="3904" y="8248"/>
                    <a:pt x="3942" y="8119"/>
                    <a:pt x="4010" y="8024"/>
                  </a:cubicBezTo>
                  <a:cubicBezTo>
                    <a:pt x="4040" y="7986"/>
                    <a:pt x="4067" y="7963"/>
                    <a:pt x="4094" y="7948"/>
                  </a:cubicBezTo>
                  <a:lnTo>
                    <a:pt x="4090" y="7936"/>
                  </a:lnTo>
                  <a:cubicBezTo>
                    <a:pt x="3961" y="7902"/>
                    <a:pt x="3885" y="7754"/>
                    <a:pt x="3892" y="7621"/>
                  </a:cubicBezTo>
                  <a:cubicBezTo>
                    <a:pt x="3904" y="7484"/>
                    <a:pt x="3976" y="7366"/>
                    <a:pt x="4060" y="7255"/>
                  </a:cubicBezTo>
                  <a:cubicBezTo>
                    <a:pt x="4143" y="7149"/>
                    <a:pt x="4234" y="7050"/>
                    <a:pt x="4292" y="6928"/>
                  </a:cubicBezTo>
                  <a:cubicBezTo>
                    <a:pt x="4352" y="6795"/>
                    <a:pt x="4368" y="6647"/>
                    <a:pt x="4379" y="6502"/>
                  </a:cubicBezTo>
                  <a:cubicBezTo>
                    <a:pt x="4409" y="6167"/>
                    <a:pt x="4425" y="5829"/>
                    <a:pt x="4444" y="5494"/>
                  </a:cubicBezTo>
                  <a:cubicBezTo>
                    <a:pt x="4448" y="5395"/>
                    <a:pt x="4451" y="5293"/>
                    <a:pt x="4421" y="5194"/>
                  </a:cubicBezTo>
                  <a:cubicBezTo>
                    <a:pt x="4379" y="5060"/>
                    <a:pt x="4269" y="4943"/>
                    <a:pt x="4280" y="4802"/>
                  </a:cubicBezTo>
                  <a:cubicBezTo>
                    <a:pt x="4288" y="4707"/>
                    <a:pt x="4364" y="4619"/>
                    <a:pt x="4455" y="4596"/>
                  </a:cubicBezTo>
                  <a:lnTo>
                    <a:pt x="4455" y="4593"/>
                  </a:lnTo>
                  <a:lnTo>
                    <a:pt x="4451" y="4585"/>
                  </a:lnTo>
                  <a:cubicBezTo>
                    <a:pt x="4387" y="4539"/>
                    <a:pt x="4383" y="4437"/>
                    <a:pt x="4417" y="4364"/>
                  </a:cubicBezTo>
                  <a:cubicBezTo>
                    <a:pt x="4448" y="4288"/>
                    <a:pt x="4508" y="4227"/>
                    <a:pt x="4546" y="4159"/>
                  </a:cubicBezTo>
                  <a:cubicBezTo>
                    <a:pt x="4588" y="4075"/>
                    <a:pt x="4607" y="3984"/>
                    <a:pt x="4619" y="3893"/>
                  </a:cubicBezTo>
                  <a:cubicBezTo>
                    <a:pt x="4661" y="3603"/>
                    <a:pt x="4676" y="3314"/>
                    <a:pt x="4657" y="3025"/>
                  </a:cubicBezTo>
                  <a:cubicBezTo>
                    <a:pt x="4653" y="2961"/>
                    <a:pt x="4649" y="2896"/>
                    <a:pt x="4664" y="2831"/>
                  </a:cubicBezTo>
                  <a:cubicBezTo>
                    <a:pt x="4680" y="2767"/>
                    <a:pt x="4718" y="2732"/>
                    <a:pt x="4763" y="2721"/>
                  </a:cubicBezTo>
                  <a:lnTo>
                    <a:pt x="4763" y="2713"/>
                  </a:lnTo>
                  <a:cubicBezTo>
                    <a:pt x="4695" y="2641"/>
                    <a:pt x="4699" y="2557"/>
                    <a:pt x="4710" y="2470"/>
                  </a:cubicBezTo>
                  <a:cubicBezTo>
                    <a:pt x="4725" y="2363"/>
                    <a:pt x="4801" y="2280"/>
                    <a:pt x="4839" y="2181"/>
                  </a:cubicBezTo>
                  <a:cubicBezTo>
                    <a:pt x="4934" y="1945"/>
                    <a:pt x="4721" y="1393"/>
                    <a:pt x="5098" y="1344"/>
                  </a:cubicBezTo>
                  <a:cubicBezTo>
                    <a:pt x="5113" y="1342"/>
                    <a:pt x="5129" y="1341"/>
                    <a:pt x="5145" y="1341"/>
                  </a:cubicBezTo>
                  <a:cubicBezTo>
                    <a:pt x="5251" y="1341"/>
                    <a:pt x="5355" y="1386"/>
                    <a:pt x="5425" y="1466"/>
                  </a:cubicBezTo>
                  <a:cubicBezTo>
                    <a:pt x="5593" y="1663"/>
                    <a:pt x="5421" y="1937"/>
                    <a:pt x="5399" y="2158"/>
                  </a:cubicBezTo>
                  <a:cubicBezTo>
                    <a:pt x="5376" y="2375"/>
                    <a:pt x="5543" y="2607"/>
                    <a:pt x="5364" y="2789"/>
                  </a:cubicBezTo>
                  <a:cubicBezTo>
                    <a:pt x="5429" y="2805"/>
                    <a:pt x="5490" y="2854"/>
                    <a:pt x="5501" y="2919"/>
                  </a:cubicBezTo>
                  <a:cubicBezTo>
                    <a:pt x="5520" y="2991"/>
                    <a:pt x="5478" y="3063"/>
                    <a:pt x="5437" y="3124"/>
                  </a:cubicBezTo>
                  <a:cubicBezTo>
                    <a:pt x="5395" y="3185"/>
                    <a:pt x="5345" y="3246"/>
                    <a:pt x="5334" y="3322"/>
                  </a:cubicBezTo>
                  <a:cubicBezTo>
                    <a:pt x="5311" y="3512"/>
                    <a:pt x="5300" y="3672"/>
                    <a:pt x="5284" y="3866"/>
                  </a:cubicBezTo>
                  <a:cubicBezTo>
                    <a:pt x="5277" y="3946"/>
                    <a:pt x="5269" y="4030"/>
                    <a:pt x="5288" y="4109"/>
                  </a:cubicBezTo>
                  <a:cubicBezTo>
                    <a:pt x="5311" y="4216"/>
                    <a:pt x="5380" y="4303"/>
                    <a:pt x="5410" y="4406"/>
                  </a:cubicBezTo>
                  <a:cubicBezTo>
                    <a:pt x="5444" y="4505"/>
                    <a:pt x="5418" y="4631"/>
                    <a:pt x="5364" y="4722"/>
                  </a:cubicBezTo>
                  <a:cubicBezTo>
                    <a:pt x="5395" y="4756"/>
                    <a:pt x="5414" y="4802"/>
                    <a:pt x="5429" y="4844"/>
                  </a:cubicBezTo>
                  <a:cubicBezTo>
                    <a:pt x="5456" y="4954"/>
                    <a:pt x="5444" y="5068"/>
                    <a:pt x="5421" y="5178"/>
                  </a:cubicBezTo>
                  <a:cubicBezTo>
                    <a:pt x="5345" y="5536"/>
                    <a:pt x="5174" y="5871"/>
                    <a:pt x="5125" y="6236"/>
                  </a:cubicBezTo>
                  <a:cubicBezTo>
                    <a:pt x="5102" y="6415"/>
                    <a:pt x="5106" y="6594"/>
                    <a:pt x="5109" y="6772"/>
                  </a:cubicBezTo>
                  <a:cubicBezTo>
                    <a:pt x="5113" y="6928"/>
                    <a:pt x="5121" y="7088"/>
                    <a:pt x="5189" y="7229"/>
                  </a:cubicBezTo>
                  <a:cubicBezTo>
                    <a:pt x="5231" y="7309"/>
                    <a:pt x="5296" y="7381"/>
                    <a:pt x="5322" y="7468"/>
                  </a:cubicBezTo>
                  <a:cubicBezTo>
                    <a:pt x="5383" y="7647"/>
                    <a:pt x="5246" y="7864"/>
                    <a:pt x="5060" y="7891"/>
                  </a:cubicBezTo>
                  <a:cubicBezTo>
                    <a:pt x="5224" y="8127"/>
                    <a:pt x="5300" y="8492"/>
                    <a:pt x="5227" y="8735"/>
                  </a:cubicBezTo>
                  <a:cubicBezTo>
                    <a:pt x="5201" y="8815"/>
                    <a:pt x="5159" y="8887"/>
                    <a:pt x="5132" y="8967"/>
                  </a:cubicBezTo>
                  <a:cubicBezTo>
                    <a:pt x="5083" y="9119"/>
                    <a:pt x="5121" y="9306"/>
                    <a:pt x="5132" y="9466"/>
                  </a:cubicBezTo>
                  <a:cubicBezTo>
                    <a:pt x="5144" y="9652"/>
                    <a:pt x="5155" y="9842"/>
                    <a:pt x="5167" y="10032"/>
                  </a:cubicBezTo>
                  <a:cubicBezTo>
                    <a:pt x="5186" y="10401"/>
                    <a:pt x="5208" y="10767"/>
                    <a:pt x="5231" y="11136"/>
                  </a:cubicBezTo>
                  <a:cubicBezTo>
                    <a:pt x="5246" y="11368"/>
                    <a:pt x="5262" y="11604"/>
                    <a:pt x="5357" y="11813"/>
                  </a:cubicBezTo>
                  <a:cubicBezTo>
                    <a:pt x="5399" y="11908"/>
                    <a:pt x="5459" y="11999"/>
                    <a:pt x="5494" y="12098"/>
                  </a:cubicBezTo>
                  <a:cubicBezTo>
                    <a:pt x="5513" y="12151"/>
                    <a:pt x="5513" y="12205"/>
                    <a:pt x="5509" y="12258"/>
                  </a:cubicBezTo>
                  <a:cubicBezTo>
                    <a:pt x="5555" y="12155"/>
                    <a:pt x="5672" y="12079"/>
                    <a:pt x="5733" y="11976"/>
                  </a:cubicBezTo>
                  <a:cubicBezTo>
                    <a:pt x="5771" y="11915"/>
                    <a:pt x="5787" y="11839"/>
                    <a:pt x="5802" y="11763"/>
                  </a:cubicBezTo>
                  <a:cubicBezTo>
                    <a:pt x="5939" y="11018"/>
                    <a:pt x="6026" y="10257"/>
                    <a:pt x="6064" y="9500"/>
                  </a:cubicBezTo>
                  <a:cubicBezTo>
                    <a:pt x="6072" y="9378"/>
                    <a:pt x="6076" y="9253"/>
                    <a:pt x="6049" y="9135"/>
                  </a:cubicBezTo>
                  <a:cubicBezTo>
                    <a:pt x="5992" y="8891"/>
                    <a:pt x="5760" y="8613"/>
                    <a:pt x="5901" y="8359"/>
                  </a:cubicBezTo>
                  <a:cubicBezTo>
                    <a:pt x="5950" y="8267"/>
                    <a:pt x="6057" y="8222"/>
                    <a:pt x="6118" y="8138"/>
                  </a:cubicBezTo>
                  <a:cubicBezTo>
                    <a:pt x="6197" y="8031"/>
                    <a:pt x="6205" y="7891"/>
                    <a:pt x="6308" y="7799"/>
                  </a:cubicBezTo>
                  <a:cubicBezTo>
                    <a:pt x="6338" y="7773"/>
                    <a:pt x="6380" y="7746"/>
                    <a:pt x="6422" y="7731"/>
                  </a:cubicBezTo>
                  <a:lnTo>
                    <a:pt x="6418" y="7723"/>
                  </a:lnTo>
                  <a:cubicBezTo>
                    <a:pt x="6396" y="7731"/>
                    <a:pt x="6373" y="7735"/>
                    <a:pt x="6350" y="7735"/>
                  </a:cubicBezTo>
                  <a:cubicBezTo>
                    <a:pt x="6240" y="7735"/>
                    <a:pt x="6132" y="7651"/>
                    <a:pt x="6095" y="7545"/>
                  </a:cubicBezTo>
                  <a:cubicBezTo>
                    <a:pt x="6049" y="7419"/>
                    <a:pt x="6087" y="7274"/>
                    <a:pt x="6148" y="7153"/>
                  </a:cubicBezTo>
                  <a:cubicBezTo>
                    <a:pt x="6213" y="7031"/>
                    <a:pt x="6300" y="6924"/>
                    <a:pt x="6365" y="6807"/>
                  </a:cubicBezTo>
                  <a:cubicBezTo>
                    <a:pt x="6494" y="6574"/>
                    <a:pt x="6506" y="6232"/>
                    <a:pt x="6551" y="5973"/>
                  </a:cubicBezTo>
                  <a:cubicBezTo>
                    <a:pt x="6608" y="5650"/>
                    <a:pt x="6665" y="5323"/>
                    <a:pt x="6722" y="5000"/>
                  </a:cubicBezTo>
                  <a:cubicBezTo>
                    <a:pt x="6772" y="4737"/>
                    <a:pt x="6658" y="4615"/>
                    <a:pt x="6604" y="4376"/>
                  </a:cubicBezTo>
                  <a:cubicBezTo>
                    <a:pt x="6582" y="4254"/>
                    <a:pt x="6639" y="4117"/>
                    <a:pt x="6749" y="4052"/>
                  </a:cubicBezTo>
                  <a:cubicBezTo>
                    <a:pt x="6760" y="4045"/>
                    <a:pt x="6776" y="4041"/>
                    <a:pt x="6787" y="4033"/>
                  </a:cubicBezTo>
                  <a:lnTo>
                    <a:pt x="6787" y="4030"/>
                  </a:lnTo>
                  <a:cubicBezTo>
                    <a:pt x="6700" y="4018"/>
                    <a:pt x="6662" y="3908"/>
                    <a:pt x="6684" y="3828"/>
                  </a:cubicBezTo>
                  <a:cubicBezTo>
                    <a:pt x="6711" y="3744"/>
                    <a:pt x="6776" y="3683"/>
                    <a:pt x="6825" y="3611"/>
                  </a:cubicBezTo>
                  <a:cubicBezTo>
                    <a:pt x="6924" y="3478"/>
                    <a:pt x="6966" y="3311"/>
                    <a:pt x="7004" y="3147"/>
                  </a:cubicBezTo>
                  <a:cubicBezTo>
                    <a:pt x="7069" y="2896"/>
                    <a:pt x="7129" y="2633"/>
                    <a:pt x="7107" y="2375"/>
                  </a:cubicBezTo>
                  <a:cubicBezTo>
                    <a:pt x="7095" y="2261"/>
                    <a:pt x="7050" y="1918"/>
                    <a:pt x="7228" y="1918"/>
                  </a:cubicBezTo>
                  <a:lnTo>
                    <a:pt x="7228" y="1911"/>
                  </a:lnTo>
                  <a:cubicBezTo>
                    <a:pt x="7167" y="1838"/>
                    <a:pt x="7183" y="1713"/>
                    <a:pt x="7259" y="1656"/>
                  </a:cubicBezTo>
                  <a:cubicBezTo>
                    <a:pt x="7289" y="1633"/>
                    <a:pt x="7331" y="1622"/>
                    <a:pt x="7361" y="1595"/>
                  </a:cubicBezTo>
                  <a:cubicBezTo>
                    <a:pt x="7422" y="1545"/>
                    <a:pt x="7441" y="1462"/>
                    <a:pt x="7453" y="1389"/>
                  </a:cubicBezTo>
                  <a:cubicBezTo>
                    <a:pt x="7472" y="1291"/>
                    <a:pt x="7491" y="1192"/>
                    <a:pt x="7510" y="1097"/>
                  </a:cubicBezTo>
                  <a:cubicBezTo>
                    <a:pt x="7533" y="979"/>
                    <a:pt x="7555" y="861"/>
                    <a:pt x="7628" y="766"/>
                  </a:cubicBezTo>
                  <a:cubicBezTo>
                    <a:pt x="7691" y="680"/>
                    <a:pt x="7771" y="643"/>
                    <a:pt x="7850" y="643"/>
                  </a:cubicBezTo>
                  <a:cubicBezTo>
                    <a:pt x="7994" y="643"/>
                    <a:pt x="8135" y="766"/>
                    <a:pt x="8164" y="933"/>
                  </a:cubicBezTo>
                  <a:cubicBezTo>
                    <a:pt x="8187" y="1055"/>
                    <a:pt x="8160" y="1176"/>
                    <a:pt x="8134" y="1294"/>
                  </a:cubicBezTo>
                  <a:cubicBezTo>
                    <a:pt x="8103" y="1412"/>
                    <a:pt x="8073" y="1534"/>
                    <a:pt x="8077" y="1656"/>
                  </a:cubicBezTo>
                  <a:cubicBezTo>
                    <a:pt x="8080" y="1751"/>
                    <a:pt x="8107" y="1846"/>
                    <a:pt x="8096" y="1941"/>
                  </a:cubicBezTo>
                  <a:cubicBezTo>
                    <a:pt x="8088" y="2032"/>
                    <a:pt x="8031" y="2127"/>
                    <a:pt x="7940" y="2143"/>
                  </a:cubicBezTo>
                  <a:cubicBezTo>
                    <a:pt x="8001" y="2223"/>
                    <a:pt x="7955" y="2375"/>
                    <a:pt x="7917" y="2477"/>
                  </a:cubicBezTo>
                  <a:cubicBezTo>
                    <a:pt x="7788" y="2816"/>
                    <a:pt x="7719" y="3174"/>
                    <a:pt x="7715" y="3535"/>
                  </a:cubicBezTo>
                  <a:cubicBezTo>
                    <a:pt x="7715" y="3600"/>
                    <a:pt x="7715" y="3664"/>
                    <a:pt x="7738" y="3725"/>
                  </a:cubicBezTo>
                  <a:cubicBezTo>
                    <a:pt x="7761" y="3797"/>
                    <a:pt x="7814" y="3862"/>
                    <a:pt x="7818" y="3942"/>
                  </a:cubicBezTo>
                  <a:cubicBezTo>
                    <a:pt x="7826" y="4041"/>
                    <a:pt x="7742" y="4136"/>
                    <a:pt x="7643" y="4140"/>
                  </a:cubicBezTo>
                  <a:lnTo>
                    <a:pt x="7639" y="4147"/>
                  </a:lnTo>
                  <a:cubicBezTo>
                    <a:pt x="7639" y="4151"/>
                    <a:pt x="7643" y="4151"/>
                    <a:pt x="7643" y="4151"/>
                  </a:cubicBezTo>
                  <a:cubicBezTo>
                    <a:pt x="7711" y="4197"/>
                    <a:pt x="7749" y="4277"/>
                    <a:pt x="7742" y="4353"/>
                  </a:cubicBezTo>
                  <a:cubicBezTo>
                    <a:pt x="7730" y="4475"/>
                    <a:pt x="7635" y="4581"/>
                    <a:pt x="7601" y="4699"/>
                  </a:cubicBezTo>
                  <a:cubicBezTo>
                    <a:pt x="7567" y="4832"/>
                    <a:pt x="7548" y="4977"/>
                    <a:pt x="7517" y="5114"/>
                  </a:cubicBezTo>
                  <a:cubicBezTo>
                    <a:pt x="7449" y="5426"/>
                    <a:pt x="7380" y="5734"/>
                    <a:pt x="7316" y="6046"/>
                  </a:cubicBezTo>
                  <a:cubicBezTo>
                    <a:pt x="7251" y="6331"/>
                    <a:pt x="7190" y="6613"/>
                    <a:pt x="7156" y="6902"/>
                  </a:cubicBezTo>
                  <a:cubicBezTo>
                    <a:pt x="7133" y="7061"/>
                    <a:pt x="7122" y="7233"/>
                    <a:pt x="7186" y="7381"/>
                  </a:cubicBezTo>
                  <a:cubicBezTo>
                    <a:pt x="7206" y="7430"/>
                    <a:pt x="7236" y="7480"/>
                    <a:pt x="7251" y="7533"/>
                  </a:cubicBezTo>
                  <a:cubicBezTo>
                    <a:pt x="7293" y="7689"/>
                    <a:pt x="7171" y="7868"/>
                    <a:pt x="7011" y="7887"/>
                  </a:cubicBezTo>
                  <a:lnTo>
                    <a:pt x="6992" y="7891"/>
                  </a:lnTo>
                  <a:cubicBezTo>
                    <a:pt x="7023" y="7936"/>
                    <a:pt x="7046" y="7986"/>
                    <a:pt x="7061" y="8035"/>
                  </a:cubicBezTo>
                  <a:cubicBezTo>
                    <a:pt x="7080" y="8104"/>
                    <a:pt x="7084" y="8176"/>
                    <a:pt x="7103" y="8241"/>
                  </a:cubicBezTo>
                  <a:cubicBezTo>
                    <a:pt x="7129" y="8336"/>
                    <a:pt x="7179" y="8423"/>
                    <a:pt x="7171" y="8515"/>
                  </a:cubicBezTo>
                  <a:cubicBezTo>
                    <a:pt x="7152" y="8686"/>
                    <a:pt x="7008" y="8800"/>
                    <a:pt x="6996" y="8975"/>
                  </a:cubicBezTo>
                  <a:cubicBezTo>
                    <a:pt x="6977" y="9207"/>
                    <a:pt x="6947" y="9443"/>
                    <a:pt x="6916" y="9679"/>
                  </a:cubicBezTo>
                  <a:cubicBezTo>
                    <a:pt x="6856" y="10166"/>
                    <a:pt x="6779" y="10649"/>
                    <a:pt x="6696" y="11136"/>
                  </a:cubicBezTo>
                  <a:cubicBezTo>
                    <a:pt x="6639" y="11474"/>
                    <a:pt x="6578" y="11820"/>
                    <a:pt x="6608" y="12159"/>
                  </a:cubicBezTo>
                  <a:cubicBezTo>
                    <a:pt x="6681" y="12030"/>
                    <a:pt x="6848" y="11988"/>
                    <a:pt x="6939" y="11874"/>
                  </a:cubicBezTo>
                  <a:cubicBezTo>
                    <a:pt x="7008" y="11786"/>
                    <a:pt x="7034" y="11672"/>
                    <a:pt x="7061" y="11565"/>
                  </a:cubicBezTo>
                  <a:cubicBezTo>
                    <a:pt x="7156" y="11139"/>
                    <a:pt x="7251" y="10713"/>
                    <a:pt x="7346" y="10287"/>
                  </a:cubicBezTo>
                  <a:cubicBezTo>
                    <a:pt x="7392" y="10086"/>
                    <a:pt x="7445" y="9888"/>
                    <a:pt x="7483" y="9682"/>
                  </a:cubicBezTo>
                  <a:cubicBezTo>
                    <a:pt x="7529" y="9450"/>
                    <a:pt x="7350" y="9135"/>
                    <a:pt x="7487" y="8929"/>
                  </a:cubicBezTo>
                  <a:cubicBezTo>
                    <a:pt x="7575" y="8800"/>
                    <a:pt x="7681" y="8678"/>
                    <a:pt x="7776" y="8553"/>
                  </a:cubicBezTo>
                  <a:cubicBezTo>
                    <a:pt x="7784" y="8541"/>
                    <a:pt x="7795" y="8530"/>
                    <a:pt x="7807" y="8518"/>
                  </a:cubicBezTo>
                  <a:lnTo>
                    <a:pt x="7795" y="8507"/>
                  </a:lnTo>
                  <a:cubicBezTo>
                    <a:pt x="7654" y="8458"/>
                    <a:pt x="7609" y="8275"/>
                    <a:pt x="7647" y="8130"/>
                  </a:cubicBezTo>
                  <a:cubicBezTo>
                    <a:pt x="7685" y="7986"/>
                    <a:pt x="7776" y="7864"/>
                    <a:pt x="7841" y="7731"/>
                  </a:cubicBezTo>
                  <a:cubicBezTo>
                    <a:pt x="8031" y="7309"/>
                    <a:pt x="8058" y="6799"/>
                    <a:pt x="8134" y="6346"/>
                  </a:cubicBezTo>
                  <a:cubicBezTo>
                    <a:pt x="8176" y="6099"/>
                    <a:pt x="8214" y="5852"/>
                    <a:pt x="8191" y="5608"/>
                  </a:cubicBezTo>
                  <a:cubicBezTo>
                    <a:pt x="8179" y="5498"/>
                    <a:pt x="8157" y="5388"/>
                    <a:pt x="8176" y="5281"/>
                  </a:cubicBezTo>
                  <a:cubicBezTo>
                    <a:pt x="8195" y="5178"/>
                    <a:pt x="8263" y="5079"/>
                    <a:pt x="8362" y="5060"/>
                  </a:cubicBezTo>
                  <a:lnTo>
                    <a:pt x="8362" y="5049"/>
                  </a:lnTo>
                  <a:cubicBezTo>
                    <a:pt x="8305" y="5026"/>
                    <a:pt x="8259" y="4977"/>
                    <a:pt x="8244" y="4916"/>
                  </a:cubicBezTo>
                  <a:cubicBezTo>
                    <a:pt x="8229" y="4840"/>
                    <a:pt x="8229" y="4749"/>
                    <a:pt x="8290" y="4695"/>
                  </a:cubicBezTo>
                  <a:cubicBezTo>
                    <a:pt x="8328" y="4657"/>
                    <a:pt x="8381" y="4631"/>
                    <a:pt x="8415" y="4589"/>
                  </a:cubicBezTo>
                  <a:cubicBezTo>
                    <a:pt x="8449" y="4543"/>
                    <a:pt x="8461" y="4490"/>
                    <a:pt x="8472" y="4437"/>
                  </a:cubicBezTo>
                  <a:cubicBezTo>
                    <a:pt x="8526" y="4178"/>
                    <a:pt x="8583" y="3919"/>
                    <a:pt x="8636" y="3661"/>
                  </a:cubicBezTo>
                  <a:cubicBezTo>
                    <a:pt x="8670" y="3505"/>
                    <a:pt x="8704" y="3341"/>
                    <a:pt x="8693" y="3181"/>
                  </a:cubicBezTo>
                  <a:cubicBezTo>
                    <a:pt x="8685" y="3063"/>
                    <a:pt x="8708" y="2961"/>
                    <a:pt x="8792" y="2957"/>
                  </a:cubicBezTo>
                  <a:lnTo>
                    <a:pt x="8792" y="2949"/>
                  </a:lnTo>
                  <a:cubicBezTo>
                    <a:pt x="8739" y="2877"/>
                    <a:pt x="8697" y="2778"/>
                    <a:pt x="8735" y="2694"/>
                  </a:cubicBezTo>
                  <a:cubicBezTo>
                    <a:pt x="8761" y="2649"/>
                    <a:pt x="8807" y="2614"/>
                    <a:pt x="8845" y="2573"/>
                  </a:cubicBezTo>
                  <a:cubicBezTo>
                    <a:pt x="8929" y="2474"/>
                    <a:pt x="8936" y="2333"/>
                    <a:pt x="8952" y="2204"/>
                  </a:cubicBezTo>
                  <a:cubicBezTo>
                    <a:pt x="8963" y="2089"/>
                    <a:pt x="8982" y="1979"/>
                    <a:pt x="9012" y="1869"/>
                  </a:cubicBezTo>
                  <a:cubicBezTo>
                    <a:pt x="9035" y="1770"/>
                    <a:pt x="9073" y="1663"/>
                    <a:pt x="9153" y="1599"/>
                  </a:cubicBezTo>
                  <a:cubicBezTo>
                    <a:pt x="9207" y="1557"/>
                    <a:pt x="9255" y="1540"/>
                    <a:pt x="9297" y="1540"/>
                  </a:cubicBezTo>
                  <a:cubicBezTo>
                    <a:pt x="9476" y="1540"/>
                    <a:pt x="9553" y="1858"/>
                    <a:pt x="9537" y="2021"/>
                  </a:cubicBezTo>
                  <a:cubicBezTo>
                    <a:pt x="9518" y="2196"/>
                    <a:pt x="9461" y="2379"/>
                    <a:pt x="9496" y="2554"/>
                  </a:cubicBezTo>
                  <a:cubicBezTo>
                    <a:pt x="9511" y="2633"/>
                    <a:pt x="9549" y="2710"/>
                    <a:pt x="9553" y="2793"/>
                  </a:cubicBezTo>
                  <a:cubicBezTo>
                    <a:pt x="9564" y="2907"/>
                    <a:pt x="9511" y="3021"/>
                    <a:pt x="9416" y="3090"/>
                  </a:cubicBezTo>
                  <a:cubicBezTo>
                    <a:pt x="9488" y="3128"/>
                    <a:pt x="9515" y="3227"/>
                    <a:pt x="9499" y="3307"/>
                  </a:cubicBezTo>
                  <a:cubicBezTo>
                    <a:pt x="9480" y="3402"/>
                    <a:pt x="9419" y="3482"/>
                    <a:pt x="9381" y="3569"/>
                  </a:cubicBezTo>
                  <a:cubicBezTo>
                    <a:pt x="9340" y="3664"/>
                    <a:pt x="9321" y="3771"/>
                    <a:pt x="9305" y="3874"/>
                  </a:cubicBezTo>
                  <a:cubicBezTo>
                    <a:pt x="9271" y="4071"/>
                    <a:pt x="9237" y="4265"/>
                    <a:pt x="9203" y="4463"/>
                  </a:cubicBezTo>
                  <a:cubicBezTo>
                    <a:pt x="9180" y="4612"/>
                    <a:pt x="9089" y="4844"/>
                    <a:pt x="9168" y="4988"/>
                  </a:cubicBezTo>
                  <a:cubicBezTo>
                    <a:pt x="9191" y="5030"/>
                    <a:pt x="9225" y="5064"/>
                    <a:pt x="9237" y="5106"/>
                  </a:cubicBezTo>
                  <a:cubicBezTo>
                    <a:pt x="9260" y="5178"/>
                    <a:pt x="9218" y="5262"/>
                    <a:pt x="9146" y="5285"/>
                  </a:cubicBezTo>
                  <a:cubicBezTo>
                    <a:pt x="9218" y="5365"/>
                    <a:pt x="9218" y="5502"/>
                    <a:pt x="9172" y="5597"/>
                  </a:cubicBezTo>
                  <a:cubicBezTo>
                    <a:pt x="9149" y="5646"/>
                    <a:pt x="9115" y="5684"/>
                    <a:pt x="9089" y="5730"/>
                  </a:cubicBezTo>
                  <a:cubicBezTo>
                    <a:pt x="9035" y="5817"/>
                    <a:pt x="9012" y="5920"/>
                    <a:pt x="8993" y="6019"/>
                  </a:cubicBezTo>
                  <a:cubicBezTo>
                    <a:pt x="8853" y="6658"/>
                    <a:pt x="8731" y="7297"/>
                    <a:pt x="8628" y="7940"/>
                  </a:cubicBezTo>
                  <a:cubicBezTo>
                    <a:pt x="8598" y="8123"/>
                    <a:pt x="8739" y="8286"/>
                    <a:pt x="8678" y="8461"/>
                  </a:cubicBezTo>
                  <a:cubicBezTo>
                    <a:pt x="8647" y="8549"/>
                    <a:pt x="8564" y="8613"/>
                    <a:pt x="8472" y="8636"/>
                  </a:cubicBezTo>
                  <a:lnTo>
                    <a:pt x="8465" y="8636"/>
                  </a:lnTo>
                  <a:cubicBezTo>
                    <a:pt x="8522" y="8819"/>
                    <a:pt x="8411" y="9009"/>
                    <a:pt x="8415" y="9203"/>
                  </a:cubicBezTo>
                  <a:cubicBezTo>
                    <a:pt x="8415" y="9310"/>
                    <a:pt x="8434" y="9420"/>
                    <a:pt x="8400" y="9523"/>
                  </a:cubicBezTo>
                  <a:cubicBezTo>
                    <a:pt x="8373" y="9603"/>
                    <a:pt x="8316" y="9671"/>
                    <a:pt x="8271" y="9743"/>
                  </a:cubicBezTo>
                  <a:cubicBezTo>
                    <a:pt x="8065" y="10086"/>
                    <a:pt x="8001" y="10561"/>
                    <a:pt x="7905" y="10945"/>
                  </a:cubicBezTo>
                  <a:cubicBezTo>
                    <a:pt x="7784" y="11398"/>
                    <a:pt x="7677" y="11858"/>
                    <a:pt x="7582" y="12319"/>
                  </a:cubicBezTo>
                  <a:cubicBezTo>
                    <a:pt x="7567" y="12395"/>
                    <a:pt x="7582" y="12467"/>
                    <a:pt x="7601" y="12536"/>
                  </a:cubicBezTo>
                  <a:lnTo>
                    <a:pt x="7609" y="12536"/>
                  </a:lnTo>
                  <a:cubicBezTo>
                    <a:pt x="7597" y="12437"/>
                    <a:pt x="7658" y="12345"/>
                    <a:pt x="7730" y="12277"/>
                  </a:cubicBezTo>
                  <a:cubicBezTo>
                    <a:pt x="7803" y="12208"/>
                    <a:pt x="7890" y="12159"/>
                    <a:pt x="7963" y="12094"/>
                  </a:cubicBezTo>
                  <a:cubicBezTo>
                    <a:pt x="8061" y="11999"/>
                    <a:pt x="8126" y="11874"/>
                    <a:pt x="8183" y="11752"/>
                  </a:cubicBezTo>
                  <a:cubicBezTo>
                    <a:pt x="8408" y="11288"/>
                    <a:pt x="8598" y="10808"/>
                    <a:pt x="8746" y="10314"/>
                  </a:cubicBezTo>
                  <a:cubicBezTo>
                    <a:pt x="8773" y="10215"/>
                    <a:pt x="8803" y="10112"/>
                    <a:pt x="8807" y="10010"/>
                  </a:cubicBezTo>
                  <a:cubicBezTo>
                    <a:pt x="8811" y="9892"/>
                    <a:pt x="8780" y="9774"/>
                    <a:pt x="8780" y="9656"/>
                  </a:cubicBezTo>
                  <a:cubicBezTo>
                    <a:pt x="8784" y="9557"/>
                    <a:pt x="8807" y="9462"/>
                    <a:pt x="8853" y="9374"/>
                  </a:cubicBezTo>
                  <a:cubicBezTo>
                    <a:pt x="8883" y="9313"/>
                    <a:pt x="8925" y="9275"/>
                    <a:pt x="8971" y="9249"/>
                  </a:cubicBezTo>
                  <a:lnTo>
                    <a:pt x="8963" y="9234"/>
                  </a:lnTo>
                  <a:cubicBezTo>
                    <a:pt x="8891" y="9089"/>
                    <a:pt x="8864" y="8865"/>
                    <a:pt x="8997" y="8743"/>
                  </a:cubicBezTo>
                  <a:cubicBezTo>
                    <a:pt x="9054" y="8693"/>
                    <a:pt x="9123" y="8659"/>
                    <a:pt x="9168" y="8598"/>
                  </a:cubicBezTo>
                  <a:cubicBezTo>
                    <a:pt x="9203" y="8553"/>
                    <a:pt x="9218" y="8499"/>
                    <a:pt x="9237" y="8446"/>
                  </a:cubicBezTo>
                  <a:cubicBezTo>
                    <a:pt x="9317" y="8195"/>
                    <a:pt x="9393" y="7944"/>
                    <a:pt x="9469" y="7693"/>
                  </a:cubicBezTo>
                  <a:cubicBezTo>
                    <a:pt x="9541" y="7461"/>
                    <a:pt x="9625" y="7240"/>
                    <a:pt x="9614" y="6997"/>
                  </a:cubicBezTo>
                  <a:cubicBezTo>
                    <a:pt x="9606" y="6883"/>
                    <a:pt x="9610" y="6768"/>
                    <a:pt x="9659" y="6670"/>
                  </a:cubicBezTo>
                  <a:cubicBezTo>
                    <a:pt x="9690" y="6609"/>
                    <a:pt x="9739" y="6555"/>
                    <a:pt x="9796" y="6525"/>
                  </a:cubicBezTo>
                  <a:lnTo>
                    <a:pt x="9788" y="6510"/>
                  </a:lnTo>
                  <a:cubicBezTo>
                    <a:pt x="9769" y="6434"/>
                    <a:pt x="9754" y="6346"/>
                    <a:pt x="9796" y="6278"/>
                  </a:cubicBezTo>
                  <a:cubicBezTo>
                    <a:pt x="9827" y="6221"/>
                    <a:pt x="9887" y="6194"/>
                    <a:pt x="9929" y="6145"/>
                  </a:cubicBezTo>
                  <a:cubicBezTo>
                    <a:pt x="9960" y="6107"/>
                    <a:pt x="9979" y="6061"/>
                    <a:pt x="9994" y="6015"/>
                  </a:cubicBezTo>
                  <a:cubicBezTo>
                    <a:pt x="10078" y="5783"/>
                    <a:pt x="10203" y="5547"/>
                    <a:pt x="10215" y="5300"/>
                  </a:cubicBezTo>
                  <a:cubicBezTo>
                    <a:pt x="10218" y="5220"/>
                    <a:pt x="10222" y="5137"/>
                    <a:pt x="10264" y="5068"/>
                  </a:cubicBezTo>
                  <a:cubicBezTo>
                    <a:pt x="10279" y="5045"/>
                    <a:pt x="10306" y="5022"/>
                    <a:pt x="10329" y="5003"/>
                  </a:cubicBezTo>
                  <a:lnTo>
                    <a:pt x="10310" y="4981"/>
                  </a:lnTo>
                  <a:cubicBezTo>
                    <a:pt x="10283" y="4920"/>
                    <a:pt x="10302" y="4847"/>
                    <a:pt x="10336" y="4790"/>
                  </a:cubicBezTo>
                  <a:cubicBezTo>
                    <a:pt x="10371" y="4733"/>
                    <a:pt x="10420" y="4684"/>
                    <a:pt x="10454" y="4627"/>
                  </a:cubicBezTo>
                  <a:cubicBezTo>
                    <a:pt x="10576" y="4444"/>
                    <a:pt x="10568" y="4201"/>
                    <a:pt x="10682" y="4014"/>
                  </a:cubicBezTo>
                  <a:cubicBezTo>
                    <a:pt x="10720" y="3956"/>
                    <a:pt x="10779" y="3926"/>
                    <a:pt x="10839" y="3926"/>
                  </a:cubicBezTo>
                  <a:cubicBezTo>
                    <a:pt x="10881" y="3926"/>
                    <a:pt x="10924" y="3941"/>
                    <a:pt x="10960" y="3972"/>
                  </a:cubicBezTo>
                  <a:cubicBezTo>
                    <a:pt x="11207" y="4178"/>
                    <a:pt x="10960" y="4604"/>
                    <a:pt x="10964" y="4855"/>
                  </a:cubicBezTo>
                  <a:cubicBezTo>
                    <a:pt x="10964" y="4924"/>
                    <a:pt x="10975" y="4992"/>
                    <a:pt x="10964" y="5060"/>
                  </a:cubicBezTo>
                  <a:cubicBezTo>
                    <a:pt x="10953" y="5125"/>
                    <a:pt x="10911" y="5190"/>
                    <a:pt x="10846" y="5201"/>
                  </a:cubicBezTo>
                  <a:cubicBezTo>
                    <a:pt x="10850" y="5205"/>
                    <a:pt x="10850" y="5205"/>
                    <a:pt x="10854" y="5205"/>
                  </a:cubicBezTo>
                  <a:cubicBezTo>
                    <a:pt x="10911" y="5251"/>
                    <a:pt x="10926" y="5338"/>
                    <a:pt x="10899" y="5410"/>
                  </a:cubicBezTo>
                  <a:cubicBezTo>
                    <a:pt x="10873" y="5479"/>
                    <a:pt x="10816" y="5532"/>
                    <a:pt x="10751" y="5570"/>
                  </a:cubicBezTo>
                  <a:cubicBezTo>
                    <a:pt x="10705" y="5681"/>
                    <a:pt x="10694" y="5764"/>
                    <a:pt x="10663" y="5878"/>
                  </a:cubicBezTo>
                  <a:cubicBezTo>
                    <a:pt x="10633" y="5992"/>
                    <a:pt x="10606" y="6107"/>
                    <a:pt x="10576" y="6217"/>
                  </a:cubicBezTo>
                  <a:cubicBezTo>
                    <a:pt x="10549" y="6320"/>
                    <a:pt x="10526" y="6426"/>
                    <a:pt x="10523" y="6533"/>
                  </a:cubicBezTo>
                  <a:cubicBezTo>
                    <a:pt x="10523" y="6616"/>
                    <a:pt x="10530" y="6704"/>
                    <a:pt x="10485" y="6772"/>
                  </a:cubicBezTo>
                  <a:cubicBezTo>
                    <a:pt x="10519" y="6810"/>
                    <a:pt x="10530" y="6867"/>
                    <a:pt x="10526" y="6917"/>
                  </a:cubicBezTo>
                  <a:cubicBezTo>
                    <a:pt x="10519" y="6978"/>
                    <a:pt x="10492" y="7035"/>
                    <a:pt x="10462" y="7084"/>
                  </a:cubicBezTo>
                  <a:cubicBezTo>
                    <a:pt x="10401" y="7183"/>
                    <a:pt x="10313" y="7259"/>
                    <a:pt x="10256" y="7354"/>
                  </a:cubicBezTo>
                  <a:cubicBezTo>
                    <a:pt x="10196" y="7453"/>
                    <a:pt x="10173" y="7567"/>
                    <a:pt x="10138" y="7681"/>
                  </a:cubicBezTo>
                  <a:cubicBezTo>
                    <a:pt x="10062" y="7948"/>
                    <a:pt x="9983" y="8214"/>
                    <a:pt x="9903" y="8480"/>
                  </a:cubicBezTo>
                  <a:cubicBezTo>
                    <a:pt x="9872" y="8583"/>
                    <a:pt x="9842" y="8690"/>
                    <a:pt x="9838" y="8796"/>
                  </a:cubicBezTo>
                  <a:cubicBezTo>
                    <a:pt x="9834" y="8922"/>
                    <a:pt x="9868" y="9047"/>
                    <a:pt x="9868" y="9177"/>
                  </a:cubicBezTo>
                  <a:cubicBezTo>
                    <a:pt x="9865" y="9302"/>
                    <a:pt x="9819" y="9443"/>
                    <a:pt x="9701" y="9496"/>
                  </a:cubicBezTo>
                  <a:lnTo>
                    <a:pt x="9701" y="9500"/>
                  </a:lnTo>
                  <a:cubicBezTo>
                    <a:pt x="9724" y="9511"/>
                    <a:pt x="9743" y="9523"/>
                    <a:pt x="9766" y="9538"/>
                  </a:cubicBezTo>
                  <a:cubicBezTo>
                    <a:pt x="9895" y="9637"/>
                    <a:pt x="9914" y="9857"/>
                    <a:pt x="9796" y="9975"/>
                  </a:cubicBezTo>
                  <a:cubicBezTo>
                    <a:pt x="9743" y="10029"/>
                    <a:pt x="9667" y="10063"/>
                    <a:pt x="9617" y="10120"/>
                  </a:cubicBezTo>
                  <a:cubicBezTo>
                    <a:pt x="9568" y="10169"/>
                    <a:pt x="9541" y="10234"/>
                    <a:pt x="9518" y="10299"/>
                  </a:cubicBezTo>
                  <a:cubicBezTo>
                    <a:pt x="9313" y="10827"/>
                    <a:pt x="9081" y="11341"/>
                    <a:pt x="8868" y="11866"/>
                  </a:cubicBezTo>
                  <a:cubicBezTo>
                    <a:pt x="8811" y="12003"/>
                    <a:pt x="8735" y="12170"/>
                    <a:pt x="8723" y="12323"/>
                  </a:cubicBezTo>
                  <a:cubicBezTo>
                    <a:pt x="8716" y="12467"/>
                    <a:pt x="8796" y="12604"/>
                    <a:pt x="8788" y="12749"/>
                  </a:cubicBezTo>
                  <a:cubicBezTo>
                    <a:pt x="8788" y="12817"/>
                    <a:pt x="8765" y="12886"/>
                    <a:pt x="8727" y="12939"/>
                  </a:cubicBezTo>
                  <a:cubicBezTo>
                    <a:pt x="8682" y="13007"/>
                    <a:pt x="8613" y="13061"/>
                    <a:pt x="8579" y="13137"/>
                  </a:cubicBezTo>
                  <a:cubicBezTo>
                    <a:pt x="8548" y="13197"/>
                    <a:pt x="8545" y="13270"/>
                    <a:pt x="8510" y="13331"/>
                  </a:cubicBezTo>
                  <a:cubicBezTo>
                    <a:pt x="8487" y="13380"/>
                    <a:pt x="8438" y="13418"/>
                    <a:pt x="8385" y="13445"/>
                  </a:cubicBezTo>
                  <a:cubicBezTo>
                    <a:pt x="8408" y="13460"/>
                    <a:pt x="8415" y="13490"/>
                    <a:pt x="8411" y="13517"/>
                  </a:cubicBezTo>
                  <a:cubicBezTo>
                    <a:pt x="8408" y="13544"/>
                    <a:pt x="8396" y="13574"/>
                    <a:pt x="8396" y="13601"/>
                  </a:cubicBezTo>
                  <a:cubicBezTo>
                    <a:pt x="8396" y="13677"/>
                    <a:pt x="8468" y="13745"/>
                    <a:pt x="8461" y="13818"/>
                  </a:cubicBezTo>
                  <a:cubicBezTo>
                    <a:pt x="8457" y="13840"/>
                    <a:pt x="8449" y="13863"/>
                    <a:pt x="8434" y="13878"/>
                  </a:cubicBezTo>
                  <a:lnTo>
                    <a:pt x="8438" y="13882"/>
                  </a:lnTo>
                  <a:cubicBezTo>
                    <a:pt x="8514" y="13909"/>
                    <a:pt x="8545" y="13996"/>
                    <a:pt x="8537" y="14072"/>
                  </a:cubicBezTo>
                  <a:cubicBezTo>
                    <a:pt x="8526" y="14152"/>
                    <a:pt x="8491" y="14221"/>
                    <a:pt x="8468" y="14293"/>
                  </a:cubicBezTo>
                  <a:cubicBezTo>
                    <a:pt x="8408" y="14514"/>
                    <a:pt x="8480" y="14757"/>
                    <a:pt x="8408" y="14974"/>
                  </a:cubicBezTo>
                  <a:cubicBezTo>
                    <a:pt x="8373" y="15073"/>
                    <a:pt x="8293" y="15168"/>
                    <a:pt x="8191" y="15179"/>
                  </a:cubicBezTo>
                  <a:cubicBezTo>
                    <a:pt x="8187" y="15180"/>
                    <a:pt x="8184" y="15180"/>
                    <a:pt x="8180" y="15180"/>
                  </a:cubicBezTo>
                  <a:cubicBezTo>
                    <a:pt x="8108" y="15180"/>
                    <a:pt x="8039" y="15145"/>
                    <a:pt x="7966" y="15145"/>
                  </a:cubicBezTo>
                  <a:cubicBezTo>
                    <a:pt x="7917" y="15145"/>
                    <a:pt x="7867" y="15160"/>
                    <a:pt x="7818" y="15176"/>
                  </a:cubicBezTo>
                  <a:lnTo>
                    <a:pt x="7818" y="15179"/>
                  </a:lnTo>
                  <a:cubicBezTo>
                    <a:pt x="7788" y="15335"/>
                    <a:pt x="7700" y="15484"/>
                    <a:pt x="7582" y="15594"/>
                  </a:cubicBezTo>
                  <a:cubicBezTo>
                    <a:pt x="7430" y="15731"/>
                    <a:pt x="7232" y="15796"/>
                    <a:pt x="7031" y="15807"/>
                  </a:cubicBezTo>
                  <a:lnTo>
                    <a:pt x="7023" y="15815"/>
                  </a:lnTo>
                  <a:cubicBezTo>
                    <a:pt x="7061" y="15864"/>
                    <a:pt x="7091" y="15921"/>
                    <a:pt x="7118" y="15982"/>
                  </a:cubicBezTo>
                  <a:lnTo>
                    <a:pt x="7126" y="15978"/>
                  </a:lnTo>
                  <a:cubicBezTo>
                    <a:pt x="7236" y="15875"/>
                    <a:pt x="7389" y="15827"/>
                    <a:pt x="7541" y="15827"/>
                  </a:cubicBezTo>
                  <a:cubicBezTo>
                    <a:pt x="7562" y="15827"/>
                    <a:pt x="7584" y="15828"/>
                    <a:pt x="7605" y="15830"/>
                  </a:cubicBezTo>
                  <a:cubicBezTo>
                    <a:pt x="7664" y="15834"/>
                    <a:pt x="7724" y="15844"/>
                    <a:pt x="7784" y="15844"/>
                  </a:cubicBezTo>
                  <a:cubicBezTo>
                    <a:pt x="7824" y="15844"/>
                    <a:pt x="7863" y="15840"/>
                    <a:pt x="7902" y="15826"/>
                  </a:cubicBezTo>
                  <a:cubicBezTo>
                    <a:pt x="7982" y="15796"/>
                    <a:pt x="8039" y="15727"/>
                    <a:pt x="8099" y="15666"/>
                  </a:cubicBezTo>
                  <a:cubicBezTo>
                    <a:pt x="8158" y="15607"/>
                    <a:pt x="8232" y="15552"/>
                    <a:pt x="8316" y="15552"/>
                  </a:cubicBezTo>
                  <a:cubicBezTo>
                    <a:pt x="8318" y="15552"/>
                    <a:pt x="8321" y="15552"/>
                    <a:pt x="8324" y="15552"/>
                  </a:cubicBezTo>
                  <a:cubicBezTo>
                    <a:pt x="8430" y="15556"/>
                    <a:pt x="8514" y="15659"/>
                    <a:pt x="8533" y="15769"/>
                  </a:cubicBezTo>
                  <a:cubicBezTo>
                    <a:pt x="8556" y="15917"/>
                    <a:pt x="8507" y="16058"/>
                    <a:pt x="8487" y="16203"/>
                  </a:cubicBezTo>
                  <a:cubicBezTo>
                    <a:pt x="8472" y="16321"/>
                    <a:pt x="8480" y="16442"/>
                    <a:pt x="8491" y="16560"/>
                  </a:cubicBezTo>
                  <a:cubicBezTo>
                    <a:pt x="8560" y="17371"/>
                    <a:pt x="8602" y="17835"/>
                    <a:pt x="8670" y="18645"/>
                  </a:cubicBezTo>
                  <a:lnTo>
                    <a:pt x="8674" y="18660"/>
                  </a:lnTo>
                  <a:cubicBezTo>
                    <a:pt x="8887" y="18607"/>
                    <a:pt x="9096" y="18550"/>
                    <a:pt x="9305" y="18481"/>
                  </a:cubicBezTo>
                  <a:lnTo>
                    <a:pt x="9294" y="18455"/>
                  </a:lnTo>
                  <a:lnTo>
                    <a:pt x="9130" y="16507"/>
                  </a:lnTo>
                  <a:cubicBezTo>
                    <a:pt x="9123" y="16423"/>
                    <a:pt x="9115" y="16336"/>
                    <a:pt x="9123" y="16286"/>
                  </a:cubicBezTo>
                  <a:cubicBezTo>
                    <a:pt x="9127" y="16256"/>
                    <a:pt x="9130" y="16229"/>
                    <a:pt x="9138" y="16199"/>
                  </a:cubicBezTo>
                  <a:cubicBezTo>
                    <a:pt x="9165" y="16066"/>
                    <a:pt x="9203" y="15883"/>
                    <a:pt x="9165" y="15666"/>
                  </a:cubicBezTo>
                  <a:cubicBezTo>
                    <a:pt x="9142" y="15510"/>
                    <a:pt x="9077" y="15366"/>
                    <a:pt x="8986" y="15248"/>
                  </a:cubicBezTo>
                  <a:cubicBezTo>
                    <a:pt x="8997" y="15229"/>
                    <a:pt x="9005" y="15206"/>
                    <a:pt x="9012" y="15183"/>
                  </a:cubicBezTo>
                  <a:cubicBezTo>
                    <a:pt x="9089" y="14966"/>
                    <a:pt x="9085" y="14761"/>
                    <a:pt x="9081" y="14616"/>
                  </a:cubicBezTo>
                  <a:cubicBezTo>
                    <a:pt x="9081" y="14563"/>
                    <a:pt x="9081" y="14491"/>
                    <a:pt x="9085" y="14472"/>
                  </a:cubicBezTo>
                  <a:cubicBezTo>
                    <a:pt x="9089" y="14460"/>
                    <a:pt x="9092" y="14449"/>
                    <a:pt x="9096" y="14438"/>
                  </a:cubicBezTo>
                  <a:cubicBezTo>
                    <a:pt x="9123" y="14373"/>
                    <a:pt x="9161" y="14270"/>
                    <a:pt x="9172" y="14141"/>
                  </a:cubicBezTo>
                  <a:cubicBezTo>
                    <a:pt x="9191" y="13970"/>
                    <a:pt x="9161" y="13802"/>
                    <a:pt x="9089" y="13662"/>
                  </a:cubicBezTo>
                  <a:cubicBezTo>
                    <a:pt x="9085" y="13650"/>
                    <a:pt x="9081" y="13639"/>
                    <a:pt x="9081" y="13627"/>
                  </a:cubicBezTo>
                  <a:cubicBezTo>
                    <a:pt x="9081" y="13627"/>
                    <a:pt x="9081" y="13624"/>
                    <a:pt x="9081" y="13624"/>
                  </a:cubicBezTo>
                  <a:cubicBezTo>
                    <a:pt x="9119" y="13547"/>
                    <a:pt x="9142" y="13479"/>
                    <a:pt x="9157" y="13426"/>
                  </a:cubicBezTo>
                  <a:cubicBezTo>
                    <a:pt x="9184" y="13395"/>
                    <a:pt x="9222" y="13350"/>
                    <a:pt x="9260" y="13296"/>
                  </a:cubicBezTo>
                  <a:cubicBezTo>
                    <a:pt x="9362" y="13140"/>
                    <a:pt x="9419" y="12962"/>
                    <a:pt x="9427" y="12775"/>
                  </a:cubicBezTo>
                  <a:cubicBezTo>
                    <a:pt x="9435" y="12608"/>
                    <a:pt x="9400" y="12471"/>
                    <a:pt x="9378" y="12380"/>
                  </a:cubicBezTo>
                  <a:cubicBezTo>
                    <a:pt x="9374" y="12368"/>
                    <a:pt x="9370" y="12357"/>
                    <a:pt x="9370" y="12345"/>
                  </a:cubicBezTo>
                  <a:cubicBezTo>
                    <a:pt x="9381" y="12300"/>
                    <a:pt x="9412" y="12227"/>
                    <a:pt x="9431" y="12182"/>
                  </a:cubicBezTo>
                  <a:cubicBezTo>
                    <a:pt x="9442" y="12155"/>
                    <a:pt x="9454" y="12129"/>
                    <a:pt x="9465" y="12102"/>
                  </a:cubicBezTo>
                  <a:cubicBezTo>
                    <a:pt x="9553" y="11881"/>
                    <a:pt x="9652" y="11653"/>
                    <a:pt x="9743" y="11432"/>
                  </a:cubicBezTo>
                  <a:cubicBezTo>
                    <a:pt x="9865" y="11147"/>
                    <a:pt x="9994" y="10847"/>
                    <a:pt x="10108" y="10546"/>
                  </a:cubicBezTo>
                  <a:cubicBezTo>
                    <a:pt x="10150" y="10516"/>
                    <a:pt x="10203" y="10478"/>
                    <a:pt x="10256" y="10420"/>
                  </a:cubicBezTo>
                  <a:cubicBezTo>
                    <a:pt x="10439" y="10234"/>
                    <a:pt x="10534" y="9972"/>
                    <a:pt x="10511" y="9698"/>
                  </a:cubicBezTo>
                  <a:cubicBezTo>
                    <a:pt x="10507" y="9622"/>
                    <a:pt x="10492" y="9546"/>
                    <a:pt x="10466" y="9473"/>
                  </a:cubicBezTo>
                  <a:cubicBezTo>
                    <a:pt x="10492" y="9382"/>
                    <a:pt x="10507" y="9283"/>
                    <a:pt x="10507" y="9180"/>
                  </a:cubicBezTo>
                  <a:cubicBezTo>
                    <a:pt x="10507" y="9078"/>
                    <a:pt x="10496" y="8990"/>
                    <a:pt x="10488" y="8918"/>
                  </a:cubicBezTo>
                  <a:cubicBezTo>
                    <a:pt x="10485" y="8884"/>
                    <a:pt x="10481" y="8834"/>
                    <a:pt x="10481" y="8819"/>
                  </a:cubicBezTo>
                  <a:cubicBezTo>
                    <a:pt x="10481" y="8792"/>
                    <a:pt x="10504" y="8712"/>
                    <a:pt x="10519" y="8663"/>
                  </a:cubicBezTo>
                  <a:lnTo>
                    <a:pt x="10755" y="7860"/>
                  </a:lnTo>
                  <a:cubicBezTo>
                    <a:pt x="10762" y="7834"/>
                    <a:pt x="10770" y="7807"/>
                    <a:pt x="10778" y="7780"/>
                  </a:cubicBezTo>
                  <a:cubicBezTo>
                    <a:pt x="10785" y="7750"/>
                    <a:pt x="10797" y="7704"/>
                    <a:pt x="10804" y="7685"/>
                  </a:cubicBezTo>
                  <a:cubicBezTo>
                    <a:pt x="10816" y="7670"/>
                    <a:pt x="10835" y="7651"/>
                    <a:pt x="10846" y="7636"/>
                  </a:cubicBezTo>
                  <a:cubicBezTo>
                    <a:pt x="10892" y="7583"/>
                    <a:pt x="10953" y="7510"/>
                    <a:pt x="11010" y="7419"/>
                  </a:cubicBezTo>
                  <a:cubicBezTo>
                    <a:pt x="11097" y="7274"/>
                    <a:pt x="11150" y="7130"/>
                    <a:pt x="11162" y="6978"/>
                  </a:cubicBezTo>
                  <a:cubicBezTo>
                    <a:pt x="11169" y="6905"/>
                    <a:pt x="11166" y="6826"/>
                    <a:pt x="11154" y="6753"/>
                  </a:cubicBezTo>
                  <a:cubicBezTo>
                    <a:pt x="11162" y="6681"/>
                    <a:pt x="11162" y="6616"/>
                    <a:pt x="11162" y="6574"/>
                  </a:cubicBezTo>
                  <a:cubicBezTo>
                    <a:pt x="11162" y="6563"/>
                    <a:pt x="11162" y="6555"/>
                    <a:pt x="11162" y="6544"/>
                  </a:cubicBezTo>
                  <a:cubicBezTo>
                    <a:pt x="11166" y="6510"/>
                    <a:pt x="11185" y="6434"/>
                    <a:pt x="11200" y="6373"/>
                  </a:cubicBezTo>
                  <a:lnTo>
                    <a:pt x="11284" y="6034"/>
                  </a:lnTo>
                  <a:cubicBezTo>
                    <a:pt x="11291" y="6008"/>
                    <a:pt x="11306" y="5947"/>
                    <a:pt x="11306" y="5939"/>
                  </a:cubicBezTo>
                  <a:cubicBezTo>
                    <a:pt x="11394" y="5848"/>
                    <a:pt x="11458" y="5745"/>
                    <a:pt x="11500" y="5631"/>
                  </a:cubicBezTo>
                  <a:cubicBezTo>
                    <a:pt x="11538" y="5528"/>
                    <a:pt x="11554" y="5426"/>
                    <a:pt x="11554" y="5323"/>
                  </a:cubicBezTo>
                  <a:cubicBezTo>
                    <a:pt x="11569" y="5277"/>
                    <a:pt x="11584" y="5228"/>
                    <a:pt x="11595" y="5175"/>
                  </a:cubicBezTo>
                  <a:cubicBezTo>
                    <a:pt x="11614" y="5053"/>
                    <a:pt x="11611" y="4950"/>
                    <a:pt x="11603" y="4882"/>
                  </a:cubicBezTo>
                  <a:cubicBezTo>
                    <a:pt x="11603" y="4878"/>
                    <a:pt x="11603" y="4870"/>
                    <a:pt x="11603" y="4863"/>
                  </a:cubicBezTo>
                  <a:cubicBezTo>
                    <a:pt x="11607" y="4836"/>
                    <a:pt x="11622" y="4775"/>
                    <a:pt x="11633" y="4733"/>
                  </a:cubicBezTo>
                  <a:cubicBezTo>
                    <a:pt x="11702" y="4456"/>
                    <a:pt x="11850" y="3877"/>
                    <a:pt x="11375" y="3478"/>
                  </a:cubicBezTo>
                  <a:cubicBezTo>
                    <a:pt x="11223" y="3352"/>
                    <a:pt x="11032" y="3284"/>
                    <a:pt x="10842" y="3284"/>
                  </a:cubicBezTo>
                  <a:cubicBezTo>
                    <a:pt x="10557" y="3284"/>
                    <a:pt x="10294" y="3428"/>
                    <a:pt x="10142" y="3672"/>
                  </a:cubicBezTo>
                  <a:cubicBezTo>
                    <a:pt x="10032" y="3851"/>
                    <a:pt x="9986" y="4026"/>
                    <a:pt x="9952" y="4159"/>
                  </a:cubicBezTo>
                  <a:cubicBezTo>
                    <a:pt x="9941" y="4201"/>
                    <a:pt x="9925" y="4254"/>
                    <a:pt x="9918" y="4281"/>
                  </a:cubicBezTo>
                  <a:cubicBezTo>
                    <a:pt x="9910" y="4288"/>
                    <a:pt x="9906" y="4292"/>
                    <a:pt x="9899" y="4300"/>
                  </a:cubicBezTo>
                  <a:cubicBezTo>
                    <a:pt x="9891" y="4311"/>
                    <a:pt x="9884" y="4319"/>
                    <a:pt x="9876" y="4330"/>
                  </a:cubicBezTo>
                  <a:lnTo>
                    <a:pt x="9937" y="3980"/>
                  </a:lnTo>
                  <a:cubicBezTo>
                    <a:pt x="9944" y="3931"/>
                    <a:pt x="9956" y="3851"/>
                    <a:pt x="9967" y="3828"/>
                  </a:cubicBezTo>
                  <a:cubicBezTo>
                    <a:pt x="9975" y="3813"/>
                    <a:pt x="9983" y="3797"/>
                    <a:pt x="9990" y="3782"/>
                  </a:cubicBezTo>
                  <a:cubicBezTo>
                    <a:pt x="10032" y="3706"/>
                    <a:pt x="10093" y="3588"/>
                    <a:pt x="10127" y="3436"/>
                  </a:cubicBezTo>
                  <a:cubicBezTo>
                    <a:pt x="10146" y="3341"/>
                    <a:pt x="10150" y="3242"/>
                    <a:pt x="10135" y="3151"/>
                  </a:cubicBezTo>
                  <a:cubicBezTo>
                    <a:pt x="10184" y="3021"/>
                    <a:pt x="10203" y="2881"/>
                    <a:pt x="10192" y="2740"/>
                  </a:cubicBezTo>
                  <a:cubicBezTo>
                    <a:pt x="10184" y="2622"/>
                    <a:pt x="10154" y="2523"/>
                    <a:pt x="10135" y="2458"/>
                  </a:cubicBezTo>
                  <a:cubicBezTo>
                    <a:pt x="10131" y="2451"/>
                    <a:pt x="10127" y="2439"/>
                    <a:pt x="10123" y="2428"/>
                  </a:cubicBezTo>
                  <a:cubicBezTo>
                    <a:pt x="10123" y="2401"/>
                    <a:pt x="10135" y="2333"/>
                    <a:pt x="10146" y="2283"/>
                  </a:cubicBezTo>
                  <a:cubicBezTo>
                    <a:pt x="10154" y="2226"/>
                    <a:pt x="10165" y="2158"/>
                    <a:pt x="10173" y="2086"/>
                  </a:cubicBezTo>
                  <a:cubicBezTo>
                    <a:pt x="10199" y="1816"/>
                    <a:pt x="10127" y="1428"/>
                    <a:pt x="9895" y="1173"/>
                  </a:cubicBezTo>
                  <a:cubicBezTo>
                    <a:pt x="9739" y="994"/>
                    <a:pt x="9526" y="899"/>
                    <a:pt x="9298" y="899"/>
                  </a:cubicBezTo>
                  <a:cubicBezTo>
                    <a:pt x="9180" y="899"/>
                    <a:pt x="9001" y="929"/>
                    <a:pt x="8811" y="1055"/>
                  </a:cubicBezTo>
                  <a:cubicBezTo>
                    <a:pt x="8815" y="982"/>
                    <a:pt x="8811" y="903"/>
                    <a:pt x="8796" y="823"/>
                  </a:cubicBezTo>
                  <a:cubicBezTo>
                    <a:pt x="8712" y="355"/>
                    <a:pt x="8309" y="1"/>
                    <a:pt x="78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784;p39">
              <a:extLst>
                <a:ext uri="{FF2B5EF4-FFF2-40B4-BE49-F238E27FC236}">
                  <a16:creationId xmlns:a16="http://schemas.microsoft.com/office/drawing/2014/main" id="{C0600F51-B527-FD6E-655A-C9BBD1A4CB72}"/>
                </a:ext>
              </a:extLst>
            </p:cNvPr>
            <p:cNvGrpSpPr/>
            <p:nvPr/>
          </p:nvGrpSpPr>
          <p:grpSpPr>
            <a:xfrm>
              <a:off x="-1721661" y="489840"/>
              <a:ext cx="1303683" cy="2355918"/>
              <a:chOff x="-1721661" y="489840"/>
              <a:chExt cx="1303683" cy="2355918"/>
            </a:xfrm>
          </p:grpSpPr>
          <p:sp>
            <p:nvSpPr>
              <p:cNvPr id="880" name="Google Shape;785;p39">
                <a:extLst>
                  <a:ext uri="{FF2B5EF4-FFF2-40B4-BE49-F238E27FC236}">
                    <a16:creationId xmlns:a16="http://schemas.microsoft.com/office/drawing/2014/main" id="{51640033-D13F-BCD9-A3AC-A3AF41E53124}"/>
                  </a:ext>
                </a:extLst>
              </p:cNvPr>
              <p:cNvSpPr/>
              <p:nvPr/>
            </p:nvSpPr>
            <p:spPr>
              <a:xfrm>
                <a:off x="-537010" y="912304"/>
                <a:ext cx="119031" cy="164328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277" extrusionOk="0">
                    <a:moveTo>
                      <a:pt x="556" y="1"/>
                    </a:moveTo>
                    <a:cubicBezTo>
                      <a:pt x="496" y="1"/>
                      <a:pt x="437" y="31"/>
                      <a:pt x="399" y="89"/>
                    </a:cubicBezTo>
                    <a:cubicBezTo>
                      <a:pt x="285" y="276"/>
                      <a:pt x="293" y="519"/>
                      <a:pt x="171" y="702"/>
                    </a:cubicBezTo>
                    <a:cubicBezTo>
                      <a:pt x="137" y="759"/>
                      <a:pt x="88" y="808"/>
                      <a:pt x="53" y="865"/>
                    </a:cubicBezTo>
                    <a:cubicBezTo>
                      <a:pt x="19" y="922"/>
                      <a:pt x="0" y="995"/>
                      <a:pt x="27" y="1056"/>
                    </a:cubicBezTo>
                    <a:lnTo>
                      <a:pt x="46" y="1078"/>
                    </a:lnTo>
                    <a:cubicBezTo>
                      <a:pt x="74" y="1064"/>
                      <a:pt x="104" y="1055"/>
                      <a:pt x="133" y="1055"/>
                    </a:cubicBezTo>
                    <a:cubicBezTo>
                      <a:pt x="151" y="1055"/>
                      <a:pt x="169" y="1058"/>
                      <a:pt x="186" y="1067"/>
                    </a:cubicBezTo>
                    <a:cubicBezTo>
                      <a:pt x="243" y="1094"/>
                      <a:pt x="274" y="1154"/>
                      <a:pt x="323" y="1193"/>
                    </a:cubicBezTo>
                    <a:cubicBezTo>
                      <a:pt x="396" y="1238"/>
                      <a:pt x="495" y="1227"/>
                      <a:pt x="563" y="1276"/>
                    </a:cubicBezTo>
                    <a:cubicBezTo>
                      <a:pt x="628" y="1265"/>
                      <a:pt x="670" y="1200"/>
                      <a:pt x="681" y="1135"/>
                    </a:cubicBezTo>
                    <a:cubicBezTo>
                      <a:pt x="692" y="1067"/>
                      <a:pt x="681" y="999"/>
                      <a:pt x="681" y="930"/>
                    </a:cubicBezTo>
                    <a:cubicBezTo>
                      <a:pt x="677" y="679"/>
                      <a:pt x="924" y="253"/>
                      <a:pt x="677" y="47"/>
                    </a:cubicBezTo>
                    <a:cubicBezTo>
                      <a:pt x="641" y="16"/>
                      <a:pt x="598" y="1"/>
                      <a:pt x="5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786;p39">
                <a:extLst>
                  <a:ext uri="{FF2B5EF4-FFF2-40B4-BE49-F238E27FC236}">
                    <a16:creationId xmlns:a16="http://schemas.microsoft.com/office/drawing/2014/main" id="{BBD11232-1494-A43D-E0D4-9208DEA80F64}"/>
                  </a:ext>
                </a:extLst>
              </p:cNvPr>
              <p:cNvSpPr/>
              <p:nvPr/>
            </p:nvSpPr>
            <p:spPr>
              <a:xfrm>
                <a:off x="-719610" y="1242889"/>
                <a:ext cx="214514" cy="38682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006" extrusionOk="0">
                    <a:moveTo>
                      <a:pt x="1061" y="1"/>
                    </a:moveTo>
                    <a:cubicBezTo>
                      <a:pt x="1016" y="1"/>
                      <a:pt x="970" y="8"/>
                      <a:pt x="932" y="31"/>
                    </a:cubicBezTo>
                    <a:cubicBezTo>
                      <a:pt x="875" y="61"/>
                      <a:pt x="826" y="115"/>
                      <a:pt x="795" y="176"/>
                    </a:cubicBezTo>
                    <a:cubicBezTo>
                      <a:pt x="746" y="274"/>
                      <a:pt x="742" y="389"/>
                      <a:pt x="750" y="503"/>
                    </a:cubicBezTo>
                    <a:cubicBezTo>
                      <a:pt x="761" y="746"/>
                      <a:pt x="677" y="967"/>
                      <a:pt x="605" y="1199"/>
                    </a:cubicBezTo>
                    <a:cubicBezTo>
                      <a:pt x="529" y="1450"/>
                      <a:pt x="453" y="1701"/>
                      <a:pt x="373" y="1952"/>
                    </a:cubicBezTo>
                    <a:cubicBezTo>
                      <a:pt x="354" y="2005"/>
                      <a:pt x="339" y="2059"/>
                      <a:pt x="304" y="2104"/>
                    </a:cubicBezTo>
                    <a:cubicBezTo>
                      <a:pt x="259" y="2165"/>
                      <a:pt x="190" y="2199"/>
                      <a:pt x="133" y="2249"/>
                    </a:cubicBezTo>
                    <a:cubicBezTo>
                      <a:pt x="0" y="2371"/>
                      <a:pt x="27" y="2595"/>
                      <a:pt x="99" y="2740"/>
                    </a:cubicBezTo>
                    <a:lnTo>
                      <a:pt x="107" y="2755"/>
                    </a:lnTo>
                    <a:cubicBezTo>
                      <a:pt x="146" y="2733"/>
                      <a:pt x="191" y="2722"/>
                      <a:pt x="239" y="2722"/>
                    </a:cubicBezTo>
                    <a:cubicBezTo>
                      <a:pt x="305" y="2722"/>
                      <a:pt x="375" y="2742"/>
                      <a:pt x="441" y="2778"/>
                    </a:cubicBezTo>
                    <a:cubicBezTo>
                      <a:pt x="529" y="2831"/>
                      <a:pt x="609" y="2899"/>
                      <a:pt x="696" y="2945"/>
                    </a:cubicBezTo>
                    <a:cubicBezTo>
                      <a:pt x="742" y="2968"/>
                      <a:pt x="791" y="2983"/>
                      <a:pt x="837" y="3006"/>
                    </a:cubicBezTo>
                    <a:lnTo>
                      <a:pt x="841" y="3002"/>
                    </a:lnTo>
                    <a:cubicBezTo>
                      <a:pt x="955" y="2949"/>
                      <a:pt x="1001" y="2808"/>
                      <a:pt x="1004" y="2683"/>
                    </a:cubicBezTo>
                    <a:cubicBezTo>
                      <a:pt x="1004" y="2553"/>
                      <a:pt x="970" y="2428"/>
                      <a:pt x="974" y="2302"/>
                    </a:cubicBezTo>
                    <a:cubicBezTo>
                      <a:pt x="978" y="2196"/>
                      <a:pt x="1008" y="2089"/>
                      <a:pt x="1039" y="1986"/>
                    </a:cubicBezTo>
                    <a:cubicBezTo>
                      <a:pt x="1119" y="1720"/>
                      <a:pt x="1198" y="1454"/>
                      <a:pt x="1274" y="1187"/>
                    </a:cubicBezTo>
                    <a:cubicBezTo>
                      <a:pt x="1309" y="1073"/>
                      <a:pt x="1332" y="959"/>
                      <a:pt x="1392" y="860"/>
                    </a:cubicBezTo>
                    <a:cubicBezTo>
                      <a:pt x="1449" y="765"/>
                      <a:pt x="1537" y="689"/>
                      <a:pt x="1598" y="590"/>
                    </a:cubicBezTo>
                    <a:cubicBezTo>
                      <a:pt x="1628" y="541"/>
                      <a:pt x="1655" y="484"/>
                      <a:pt x="1662" y="423"/>
                    </a:cubicBezTo>
                    <a:cubicBezTo>
                      <a:pt x="1666" y="373"/>
                      <a:pt x="1655" y="316"/>
                      <a:pt x="1621" y="278"/>
                    </a:cubicBezTo>
                    <a:cubicBezTo>
                      <a:pt x="1617" y="271"/>
                      <a:pt x="1609" y="267"/>
                      <a:pt x="1605" y="259"/>
                    </a:cubicBezTo>
                    <a:cubicBezTo>
                      <a:pt x="1552" y="217"/>
                      <a:pt x="1480" y="210"/>
                      <a:pt x="1415" y="187"/>
                    </a:cubicBezTo>
                    <a:cubicBezTo>
                      <a:pt x="1290" y="141"/>
                      <a:pt x="1195" y="12"/>
                      <a:pt x="10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787;p39">
                <a:extLst>
                  <a:ext uri="{FF2B5EF4-FFF2-40B4-BE49-F238E27FC236}">
                    <a16:creationId xmlns:a16="http://schemas.microsoft.com/office/drawing/2014/main" id="{1BD85369-432A-E267-39EB-9F306A415C42}"/>
                  </a:ext>
                </a:extLst>
              </p:cNvPr>
              <p:cNvSpPr/>
              <p:nvPr/>
            </p:nvSpPr>
            <p:spPr>
              <a:xfrm>
                <a:off x="-801452" y="787611"/>
                <a:ext cx="165614" cy="29970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329" extrusionOk="0">
                    <a:moveTo>
                      <a:pt x="573" y="0"/>
                    </a:moveTo>
                    <a:cubicBezTo>
                      <a:pt x="570" y="0"/>
                      <a:pt x="567" y="0"/>
                      <a:pt x="564" y="1"/>
                    </a:cubicBezTo>
                    <a:cubicBezTo>
                      <a:pt x="480" y="5"/>
                      <a:pt x="457" y="107"/>
                      <a:pt x="465" y="225"/>
                    </a:cubicBezTo>
                    <a:cubicBezTo>
                      <a:pt x="476" y="385"/>
                      <a:pt x="442" y="549"/>
                      <a:pt x="408" y="705"/>
                    </a:cubicBezTo>
                    <a:cubicBezTo>
                      <a:pt x="355" y="963"/>
                      <a:pt x="298" y="1222"/>
                      <a:pt x="244" y="1481"/>
                    </a:cubicBezTo>
                    <a:cubicBezTo>
                      <a:pt x="233" y="1534"/>
                      <a:pt x="221" y="1587"/>
                      <a:pt x="187" y="1633"/>
                    </a:cubicBezTo>
                    <a:cubicBezTo>
                      <a:pt x="153" y="1675"/>
                      <a:pt x="100" y="1701"/>
                      <a:pt x="62" y="1739"/>
                    </a:cubicBezTo>
                    <a:cubicBezTo>
                      <a:pt x="1" y="1793"/>
                      <a:pt x="1" y="1884"/>
                      <a:pt x="16" y="1960"/>
                    </a:cubicBezTo>
                    <a:cubicBezTo>
                      <a:pt x="31" y="2021"/>
                      <a:pt x="77" y="2070"/>
                      <a:pt x="134" y="2093"/>
                    </a:cubicBezTo>
                    <a:lnTo>
                      <a:pt x="134" y="2104"/>
                    </a:lnTo>
                    <a:cubicBezTo>
                      <a:pt x="142" y="2101"/>
                      <a:pt x="149" y="2101"/>
                      <a:pt x="153" y="2101"/>
                    </a:cubicBezTo>
                    <a:cubicBezTo>
                      <a:pt x="159" y="2100"/>
                      <a:pt x="164" y="2100"/>
                      <a:pt x="170" y="2100"/>
                    </a:cubicBezTo>
                    <a:cubicBezTo>
                      <a:pt x="291" y="2100"/>
                      <a:pt x="390" y="2213"/>
                      <a:pt x="507" y="2249"/>
                    </a:cubicBezTo>
                    <a:cubicBezTo>
                      <a:pt x="551" y="2264"/>
                      <a:pt x="600" y="2265"/>
                      <a:pt x="649" y="2265"/>
                    </a:cubicBezTo>
                    <a:cubicBezTo>
                      <a:pt x="664" y="2265"/>
                      <a:pt x="679" y="2265"/>
                      <a:pt x="694" y="2265"/>
                    </a:cubicBezTo>
                    <a:cubicBezTo>
                      <a:pt x="759" y="2265"/>
                      <a:pt x="822" y="2268"/>
                      <a:pt x="876" y="2298"/>
                    </a:cubicBezTo>
                    <a:cubicBezTo>
                      <a:pt x="895" y="2306"/>
                      <a:pt x="906" y="2317"/>
                      <a:pt x="918" y="2329"/>
                    </a:cubicBezTo>
                    <a:cubicBezTo>
                      <a:pt x="990" y="2306"/>
                      <a:pt x="1032" y="2222"/>
                      <a:pt x="1009" y="2150"/>
                    </a:cubicBezTo>
                    <a:cubicBezTo>
                      <a:pt x="997" y="2108"/>
                      <a:pt x="963" y="2074"/>
                      <a:pt x="940" y="2032"/>
                    </a:cubicBezTo>
                    <a:cubicBezTo>
                      <a:pt x="861" y="1888"/>
                      <a:pt x="952" y="1656"/>
                      <a:pt x="975" y="1507"/>
                    </a:cubicBezTo>
                    <a:cubicBezTo>
                      <a:pt x="1009" y="1309"/>
                      <a:pt x="1043" y="1115"/>
                      <a:pt x="1077" y="918"/>
                    </a:cubicBezTo>
                    <a:cubicBezTo>
                      <a:pt x="1093" y="815"/>
                      <a:pt x="1112" y="708"/>
                      <a:pt x="1153" y="613"/>
                    </a:cubicBezTo>
                    <a:cubicBezTo>
                      <a:pt x="1191" y="526"/>
                      <a:pt x="1252" y="446"/>
                      <a:pt x="1271" y="351"/>
                    </a:cubicBezTo>
                    <a:cubicBezTo>
                      <a:pt x="1287" y="271"/>
                      <a:pt x="1260" y="172"/>
                      <a:pt x="1188" y="134"/>
                    </a:cubicBezTo>
                    <a:cubicBezTo>
                      <a:pt x="1180" y="126"/>
                      <a:pt x="1169" y="123"/>
                      <a:pt x="1153" y="119"/>
                    </a:cubicBezTo>
                    <a:cubicBezTo>
                      <a:pt x="1145" y="117"/>
                      <a:pt x="1136" y="116"/>
                      <a:pt x="1126" y="116"/>
                    </a:cubicBezTo>
                    <a:cubicBezTo>
                      <a:pt x="1059" y="116"/>
                      <a:pt x="988" y="161"/>
                      <a:pt x="914" y="161"/>
                    </a:cubicBezTo>
                    <a:cubicBezTo>
                      <a:pt x="830" y="157"/>
                      <a:pt x="762" y="92"/>
                      <a:pt x="689" y="46"/>
                    </a:cubicBezTo>
                    <a:cubicBezTo>
                      <a:pt x="641" y="16"/>
                      <a:pt x="603" y="0"/>
                      <a:pt x="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788;p39">
                <a:extLst>
                  <a:ext uri="{FF2B5EF4-FFF2-40B4-BE49-F238E27FC236}">
                    <a16:creationId xmlns:a16="http://schemas.microsoft.com/office/drawing/2014/main" id="{0891BEBA-0F52-AEE1-4C42-2D65697052D6}"/>
                  </a:ext>
                </a:extLst>
              </p:cNvPr>
              <p:cNvSpPr/>
              <p:nvPr/>
            </p:nvSpPr>
            <p:spPr>
              <a:xfrm>
                <a:off x="-944290" y="2408494"/>
                <a:ext cx="200230" cy="42400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3295" extrusionOk="0">
                    <a:moveTo>
                      <a:pt x="1198" y="0"/>
                    </a:moveTo>
                    <a:cubicBezTo>
                      <a:pt x="1114" y="0"/>
                      <a:pt x="1040" y="55"/>
                      <a:pt x="981" y="114"/>
                    </a:cubicBezTo>
                    <a:cubicBezTo>
                      <a:pt x="921" y="175"/>
                      <a:pt x="864" y="244"/>
                      <a:pt x="784" y="274"/>
                    </a:cubicBezTo>
                    <a:cubicBezTo>
                      <a:pt x="745" y="288"/>
                      <a:pt x="706" y="292"/>
                      <a:pt x="666" y="292"/>
                    </a:cubicBezTo>
                    <a:cubicBezTo>
                      <a:pt x="606" y="292"/>
                      <a:pt x="546" y="282"/>
                      <a:pt x="487" y="278"/>
                    </a:cubicBezTo>
                    <a:cubicBezTo>
                      <a:pt x="466" y="276"/>
                      <a:pt x="444" y="275"/>
                      <a:pt x="423" y="275"/>
                    </a:cubicBezTo>
                    <a:cubicBezTo>
                      <a:pt x="271" y="275"/>
                      <a:pt x="118" y="323"/>
                      <a:pt x="8" y="426"/>
                    </a:cubicBezTo>
                    <a:lnTo>
                      <a:pt x="0" y="430"/>
                    </a:lnTo>
                    <a:cubicBezTo>
                      <a:pt x="65" y="594"/>
                      <a:pt x="76" y="788"/>
                      <a:pt x="46" y="963"/>
                    </a:cubicBezTo>
                    <a:cubicBezTo>
                      <a:pt x="42" y="985"/>
                      <a:pt x="34" y="1008"/>
                      <a:pt x="30" y="1031"/>
                    </a:cubicBezTo>
                    <a:cubicBezTo>
                      <a:pt x="88" y="1225"/>
                      <a:pt x="217" y="1385"/>
                      <a:pt x="312" y="1564"/>
                    </a:cubicBezTo>
                    <a:cubicBezTo>
                      <a:pt x="487" y="1879"/>
                      <a:pt x="529" y="2203"/>
                      <a:pt x="559" y="2553"/>
                    </a:cubicBezTo>
                    <a:cubicBezTo>
                      <a:pt x="597" y="2948"/>
                      <a:pt x="605" y="2895"/>
                      <a:pt x="612" y="3291"/>
                    </a:cubicBezTo>
                    <a:lnTo>
                      <a:pt x="612" y="3295"/>
                    </a:lnTo>
                    <a:cubicBezTo>
                      <a:pt x="932" y="3249"/>
                      <a:pt x="1248" y="3188"/>
                      <a:pt x="1556" y="3108"/>
                    </a:cubicBezTo>
                    <a:lnTo>
                      <a:pt x="1552" y="3093"/>
                    </a:lnTo>
                    <a:cubicBezTo>
                      <a:pt x="1484" y="2283"/>
                      <a:pt x="1442" y="1819"/>
                      <a:pt x="1373" y="1008"/>
                    </a:cubicBezTo>
                    <a:cubicBezTo>
                      <a:pt x="1362" y="890"/>
                      <a:pt x="1354" y="769"/>
                      <a:pt x="1369" y="651"/>
                    </a:cubicBezTo>
                    <a:cubicBezTo>
                      <a:pt x="1389" y="506"/>
                      <a:pt x="1438" y="365"/>
                      <a:pt x="1415" y="217"/>
                    </a:cubicBezTo>
                    <a:cubicBezTo>
                      <a:pt x="1396" y="107"/>
                      <a:pt x="1312" y="4"/>
                      <a:pt x="1206" y="0"/>
                    </a:cubicBezTo>
                    <a:cubicBezTo>
                      <a:pt x="1203" y="0"/>
                      <a:pt x="1200" y="0"/>
                      <a:pt x="11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789;p39">
                <a:extLst>
                  <a:ext uri="{FF2B5EF4-FFF2-40B4-BE49-F238E27FC236}">
                    <a16:creationId xmlns:a16="http://schemas.microsoft.com/office/drawing/2014/main" id="{6CD845FD-83EB-5AE3-2069-82B6270225F2}"/>
                  </a:ext>
                </a:extLst>
              </p:cNvPr>
              <p:cNvSpPr/>
              <p:nvPr/>
            </p:nvSpPr>
            <p:spPr>
              <a:xfrm>
                <a:off x="-964364" y="2193080"/>
                <a:ext cx="203704" cy="170890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328" extrusionOk="0">
                    <a:moveTo>
                      <a:pt x="1472" y="0"/>
                    </a:moveTo>
                    <a:cubicBezTo>
                      <a:pt x="1453" y="27"/>
                      <a:pt x="1430" y="46"/>
                      <a:pt x="1404" y="65"/>
                    </a:cubicBezTo>
                    <a:cubicBezTo>
                      <a:pt x="1255" y="168"/>
                      <a:pt x="1168" y="312"/>
                      <a:pt x="989" y="381"/>
                    </a:cubicBezTo>
                    <a:cubicBezTo>
                      <a:pt x="875" y="426"/>
                      <a:pt x="746" y="445"/>
                      <a:pt x="643" y="510"/>
                    </a:cubicBezTo>
                    <a:cubicBezTo>
                      <a:pt x="548" y="567"/>
                      <a:pt x="479" y="655"/>
                      <a:pt x="426" y="750"/>
                    </a:cubicBezTo>
                    <a:cubicBezTo>
                      <a:pt x="393" y="808"/>
                      <a:pt x="350" y="883"/>
                      <a:pt x="283" y="883"/>
                    </a:cubicBezTo>
                    <a:cubicBezTo>
                      <a:pt x="280" y="883"/>
                      <a:pt x="277" y="883"/>
                      <a:pt x="274" y="883"/>
                    </a:cubicBezTo>
                    <a:cubicBezTo>
                      <a:pt x="228" y="879"/>
                      <a:pt x="194" y="841"/>
                      <a:pt x="160" y="811"/>
                    </a:cubicBezTo>
                    <a:cubicBezTo>
                      <a:pt x="135" y="789"/>
                      <a:pt x="103" y="769"/>
                      <a:pt x="73" y="769"/>
                    </a:cubicBezTo>
                    <a:cubicBezTo>
                      <a:pt x="61" y="769"/>
                      <a:pt x="49" y="773"/>
                      <a:pt x="38" y="780"/>
                    </a:cubicBezTo>
                    <a:cubicBezTo>
                      <a:pt x="23" y="788"/>
                      <a:pt x="11" y="803"/>
                      <a:pt x="0" y="814"/>
                    </a:cubicBezTo>
                    <a:lnTo>
                      <a:pt x="4" y="818"/>
                    </a:lnTo>
                    <a:cubicBezTo>
                      <a:pt x="141" y="951"/>
                      <a:pt x="278" y="1081"/>
                      <a:pt x="411" y="1210"/>
                    </a:cubicBezTo>
                    <a:cubicBezTo>
                      <a:pt x="449" y="1244"/>
                      <a:pt x="483" y="1282"/>
                      <a:pt x="529" y="1305"/>
                    </a:cubicBezTo>
                    <a:cubicBezTo>
                      <a:pt x="554" y="1318"/>
                      <a:pt x="573" y="1323"/>
                      <a:pt x="593" y="1323"/>
                    </a:cubicBezTo>
                    <a:cubicBezTo>
                      <a:pt x="610" y="1323"/>
                      <a:pt x="626" y="1320"/>
                      <a:pt x="647" y="1313"/>
                    </a:cubicBezTo>
                    <a:cubicBezTo>
                      <a:pt x="670" y="1323"/>
                      <a:pt x="694" y="1327"/>
                      <a:pt x="718" y="1327"/>
                    </a:cubicBezTo>
                    <a:cubicBezTo>
                      <a:pt x="763" y="1327"/>
                      <a:pt x="809" y="1313"/>
                      <a:pt x="856" y="1298"/>
                    </a:cubicBezTo>
                    <a:cubicBezTo>
                      <a:pt x="905" y="1282"/>
                      <a:pt x="955" y="1267"/>
                      <a:pt x="1004" y="1267"/>
                    </a:cubicBezTo>
                    <a:cubicBezTo>
                      <a:pt x="1077" y="1267"/>
                      <a:pt x="1146" y="1302"/>
                      <a:pt x="1218" y="1302"/>
                    </a:cubicBezTo>
                    <a:cubicBezTo>
                      <a:pt x="1222" y="1302"/>
                      <a:pt x="1225" y="1302"/>
                      <a:pt x="1229" y="1301"/>
                    </a:cubicBezTo>
                    <a:cubicBezTo>
                      <a:pt x="1331" y="1290"/>
                      <a:pt x="1411" y="1195"/>
                      <a:pt x="1446" y="1096"/>
                    </a:cubicBezTo>
                    <a:cubicBezTo>
                      <a:pt x="1518" y="879"/>
                      <a:pt x="1446" y="636"/>
                      <a:pt x="1506" y="415"/>
                    </a:cubicBezTo>
                    <a:cubicBezTo>
                      <a:pt x="1529" y="343"/>
                      <a:pt x="1567" y="274"/>
                      <a:pt x="1575" y="194"/>
                    </a:cubicBezTo>
                    <a:cubicBezTo>
                      <a:pt x="1583" y="118"/>
                      <a:pt x="1552" y="31"/>
                      <a:pt x="1476" y="4"/>
                    </a:cubicBez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790;p39">
                <a:extLst>
                  <a:ext uri="{FF2B5EF4-FFF2-40B4-BE49-F238E27FC236}">
                    <a16:creationId xmlns:a16="http://schemas.microsoft.com/office/drawing/2014/main" id="{010A6D79-0A1F-2D83-2A9A-EE2B3414C856}"/>
                  </a:ext>
                </a:extLst>
              </p:cNvPr>
              <p:cNvSpPr/>
              <p:nvPr/>
            </p:nvSpPr>
            <p:spPr>
              <a:xfrm>
                <a:off x="-1017253" y="1486227"/>
                <a:ext cx="253633" cy="621022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4826" extrusionOk="0">
                    <a:moveTo>
                      <a:pt x="1556" y="0"/>
                    </a:moveTo>
                    <a:cubicBezTo>
                      <a:pt x="1446" y="0"/>
                      <a:pt x="1332" y="50"/>
                      <a:pt x="1256" y="133"/>
                    </a:cubicBezTo>
                    <a:cubicBezTo>
                      <a:pt x="1244" y="145"/>
                      <a:pt x="1233" y="156"/>
                      <a:pt x="1225" y="168"/>
                    </a:cubicBezTo>
                    <a:cubicBezTo>
                      <a:pt x="1130" y="293"/>
                      <a:pt x="1024" y="415"/>
                      <a:pt x="936" y="544"/>
                    </a:cubicBezTo>
                    <a:cubicBezTo>
                      <a:pt x="799" y="750"/>
                      <a:pt x="978" y="1065"/>
                      <a:pt x="932" y="1297"/>
                    </a:cubicBezTo>
                    <a:cubicBezTo>
                      <a:pt x="894" y="1503"/>
                      <a:pt x="841" y="1701"/>
                      <a:pt x="795" y="1902"/>
                    </a:cubicBezTo>
                    <a:cubicBezTo>
                      <a:pt x="700" y="2328"/>
                      <a:pt x="605" y="2754"/>
                      <a:pt x="510" y="3180"/>
                    </a:cubicBezTo>
                    <a:cubicBezTo>
                      <a:pt x="483" y="3287"/>
                      <a:pt x="457" y="3401"/>
                      <a:pt x="388" y="3489"/>
                    </a:cubicBezTo>
                    <a:cubicBezTo>
                      <a:pt x="297" y="3603"/>
                      <a:pt x="130" y="3645"/>
                      <a:pt x="57" y="3774"/>
                    </a:cubicBezTo>
                    <a:cubicBezTo>
                      <a:pt x="65" y="3831"/>
                      <a:pt x="72" y="3884"/>
                      <a:pt x="84" y="3941"/>
                    </a:cubicBezTo>
                    <a:cubicBezTo>
                      <a:pt x="114" y="4105"/>
                      <a:pt x="251" y="4485"/>
                      <a:pt x="23" y="4565"/>
                    </a:cubicBezTo>
                    <a:lnTo>
                      <a:pt x="27" y="4569"/>
                    </a:lnTo>
                    <a:cubicBezTo>
                      <a:pt x="0" y="4580"/>
                      <a:pt x="0" y="4618"/>
                      <a:pt x="12" y="4645"/>
                    </a:cubicBezTo>
                    <a:cubicBezTo>
                      <a:pt x="53" y="4748"/>
                      <a:pt x="160" y="4816"/>
                      <a:pt x="270" y="4824"/>
                    </a:cubicBezTo>
                    <a:cubicBezTo>
                      <a:pt x="279" y="4825"/>
                      <a:pt x="288" y="4825"/>
                      <a:pt x="297" y="4825"/>
                    </a:cubicBezTo>
                    <a:cubicBezTo>
                      <a:pt x="326" y="4825"/>
                      <a:pt x="355" y="4820"/>
                      <a:pt x="384" y="4809"/>
                    </a:cubicBezTo>
                    <a:cubicBezTo>
                      <a:pt x="434" y="4790"/>
                      <a:pt x="480" y="4759"/>
                      <a:pt x="529" y="4748"/>
                    </a:cubicBezTo>
                    <a:cubicBezTo>
                      <a:pt x="543" y="4745"/>
                      <a:pt x="557" y="4744"/>
                      <a:pt x="572" y="4744"/>
                    </a:cubicBezTo>
                    <a:cubicBezTo>
                      <a:pt x="632" y="4744"/>
                      <a:pt x="694" y="4765"/>
                      <a:pt x="753" y="4765"/>
                    </a:cubicBezTo>
                    <a:cubicBezTo>
                      <a:pt x="774" y="4765"/>
                      <a:pt x="794" y="4762"/>
                      <a:pt x="814" y="4755"/>
                    </a:cubicBezTo>
                    <a:cubicBezTo>
                      <a:pt x="887" y="4733"/>
                      <a:pt x="932" y="4668"/>
                      <a:pt x="970" y="4607"/>
                    </a:cubicBezTo>
                    <a:cubicBezTo>
                      <a:pt x="974" y="4599"/>
                      <a:pt x="982" y="4592"/>
                      <a:pt x="985" y="4584"/>
                    </a:cubicBezTo>
                    <a:cubicBezTo>
                      <a:pt x="1027" y="4520"/>
                      <a:pt x="1065" y="4451"/>
                      <a:pt x="1077" y="4375"/>
                    </a:cubicBezTo>
                    <a:cubicBezTo>
                      <a:pt x="1088" y="4295"/>
                      <a:pt x="1069" y="4223"/>
                      <a:pt x="1050" y="4151"/>
                    </a:cubicBezTo>
                    <a:cubicBezTo>
                      <a:pt x="1031" y="4082"/>
                      <a:pt x="1016" y="4010"/>
                      <a:pt x="1031" y="3930"/>
                    </a:cubicBezTo>
                    <a:cubicBezTo>
                      <a:pt x="1126" y="3473"/>
                      <a:pt x="1233" y="3013"/>
                      <a:pt x="1354" y="2560"/>
                    </a:cubicBezTo>
                    <a:cubicBezTo>
                      <a:pt x="1450" y="2176"/>
                      <a:pt x="1514" y="1701"/>
                      <a:pt x="1720" y="1358"/>
                    </a:cubicBezTo>
                    <a:cubicBezTo>
                      <a:pt x="1765" y="1286"/>
                      <a:pt x="1822" y="1218"/>
                      <a:pt x="1849" y="1138"/>
                    </a:cubicBezTo>
                    <a:cubicBezTo>
                      <a:pt x="1883" y="1035"/>
                      <a:pt x="1864" y="925"/>
                      <a:pt x="1864" y="818"/>
                    </a:cubicBezTo>
                    <a:cubicBezTo>
                      <a:pt x="1860" y="624"/>
                      <a:pt x="1971" y="434"/>
                      <a:pt x="1914" y="251"/>
                    </a:cubicBezTo>
                    <a:cubicBezTo>
                      <a:pt x="1906" y="228"/>
                      <a:pt x="1895" y="206"/>
                      <a:pt x="1883" y="183"/>
                    </a:cubicBezTo>
                    <a:cubicBezTo>
                      <a:pt x="1815" y="69"/>
                      <a:pt x="1685" y="0"/>
                      <a:pt x="15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791;p39">
                <a:extLst>
                  <a:ext uri="{FF2B5EF4-FFF2-40B4-BE49-F238E27FC236}">
                    <a16:creationId xmlns:a16="http://schemas.microsoft.com/office/drawing/2014/main" id="{9E2652DC-F5E2-835E-66C8-F3EA91231DC0}"/>
                  </a:ext>
                </a:extLst>
              </p:cNvPr>
              <p:cNvSpPr/>
              <p:nvPr/>
            </p:nvSpPr>
            <p:spPr>
              <a:xfrm>
                <a:off x="-937985" y="489840"/>
                <a:ext cx="131256" cy="193152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501" extrusionOk="0">
                    <a:moveTo>
                      <a:pt x="683" y="1"/>
                    </a:moveTo>
                    <a:cubicBezTo>
                      <a:pt x="604" y="1"/>
                      <a:pt x="524" y="38"/>
                      <a:pt x="461" y="124"/>
                    </a:cubicBezTo>
                    <a:cubicBezTo>
                      <a:pt x="388" y="219"/>
                      <a:pt x="366" y="337"/>
                      <a:pt x="343" y="455"/>
                    </a:cubicBezTo>
                    <a:cubicBezTo>
                      <a:pt x="324" y="550"/>
                      <a:pt x="305" y="649"/>
                      <a:pt x="286" y="747"/>
                    </a:cubicBezTo>
                    <a:cubicBezTo>
                      <a:pt x="274" y="820"/>
                      <a:pt x="255" y="903"/>
                      <a:pt x="194" y="953"/>
                    </a:cubicBezTo>
                    <a:cubicBezTo>
                      <a:pt x="164" y="980"/>
                      <a:pt x="122" y="991"/>
                      <a:pt x="92" y="1014"/>
                    </a:cubicBezTo>
                    <a:cubicBezTo>
                      <a:pt x="16" y="1071"/>
                      <a:pt x="0" y="1196"/>
                      <a:pt x="61" y="1269"/>
                    </a:cubicBezTo>
                    <a:lnTo>
                      <a:pt x="61" y="1276"/>
                    </a:lnTo>
                    <a:cubicBezTo>
                      <a:pt x="88" y="1276"/>
                      <a:pt x="122" y="1284"/>
                      <a:pt x="160" y="1307"/>
                    </a:cubicBezTo>
                    <a:cubicBezTo>
                      <a:pt x="198" y="1326"/>
                      <a:pt x="225" y="1356"/>
                      <a:pt x="259" y="1379"/>
                    </a:cubicBezTo>
                    <a:cubicBezTo>
                      <a:pt x="316" y="1425"/>
                      <a:pt x="392" y="1447"/>
                      <a:pt x="468" y="1447"/>
                    </a:cubicBezTo>
                    <a:cubicBezTo>
                      <a:pt x="514" y="1447"/>
                      <a:pt x="562" y="1441"/>
                      <a:pt x="609" y="1441"/>
                    </a:cubicBezTo>
                    <a:cubicBezTo>
                      <a:pt x="624" y="1441"/>
                      <a:pt x="640" y="1442"/>
                      <a:pt x="655" y="1444"/>
                    </a:cubicBezTo>
                    <a:cubicBezTo>
                      <a:pt x="712" y="1447"/>
                      <a:pt x="750" y="1470"/>
                      <a:pt x="773" y="1501"/>
                    </a:cubicBezTo>
                    <a:cubicBezTo>
                      <a:pt x="864" y="1485"/>
                      <a:pt x="921" y="1390"/>
                      <a:pt x="929" y="1299"/>
                    </a:cubicBezTo>
                    <a:cubicBezTo>
                      <a:pt x="940" y="1204"/>
                      <a:pt x="913" y="1109"/>
                      <a:pt x="910" y="1014"/>
                    </a:cubicBezTo>
                    <a:cubicBezTo>
                      <a:pt x="906" y="892"/>
                      <a:pt x="936" y="770"/>
                      <a:pt x="967" y="652"/>
                    </a:cubicBezTo>
                    <a:cubicBezTo>
                      <a:pt x="993" y="534"/>
                      <a:pt x="1020" y="413"/>
                      <a:pt x="997" y="291"/>
                    </a:cubicBezTo>
                    <a:cubicBezTo>
                      <a:pt x="968" y="124"/>
                      <a:pt x="827" y="1"/>
                      <a:pt x="6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792;p39">
                <a:extLst>
                  <a:ext uri="{FF2B5EF4-FFF2-40B4-BE49-F238E27FC236}">
                    <a16:creationId xmlns:a16="http://schemas.microsoft.com/office/drawing/2014/main" id="{14346FDF-65C3-1600-5CB9-094D20210FB5}"/>
                  </a:ext>
                </a:extLst>
              </p:cNvPr>
              <p:cNvSpPr/>
              <p:nvPr/>
            </p:nvSpPr>
            <p:spPr>
              <a:xfrm>
                <a:off x="-1081852" y="924014"/>
                <a:ext cx="218889" cy="49864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3875" extrusionOk="0">
                    <a:moveTo>
                      <a:pt x="831" y="1"/>
                    </a:moveTo>
                    <a:cubicBezTo>
                      <a:pt x="800" y="1"/>
                      <a:pt x="769" y="6"/>
                      <a:pt x="738" y="17"/>
                    </a:cubicBezTo>
                    <a:cubicBezTo>
                      <a:pt x="727" y="25"/>
                      <a:pt x="711" y="29"/>
                      <a:pt x="700" y="36"/>
                    </a:cubicBezTo>
                    <a:cubicBezTo>
                      <a:pt x="590" y="101"/>
                      <a:pt x="533" y="238"/>
                      <a:pt x="555" y="360"/>
                    </a:cubicBezTo>
                    <a:cubicBezTo>
                      <a:pt x="609" y="599"/>
                      <a:pt x="723" y="721"/>
                      <a:pt x="673" y="984"/>
                    </a:cubicBezTo>
                    <a:cubicBezTo>
                      <a:pt x="616" y="1307"/>
                      <a:pt x="559" y="1634"/>
                      <a:pt x="502" y="1957"/>
                    </a:cubicBezTo>
                    <a:cubicBezTo>
                      <a:pt x="457" y="2216"/>
                      <a:pt x="445" y="2558"/>
                      <a:pt x="316" y="2791"/>
                    </a:cubicBezTo>
                    <a:cubicBezTo>
                      <a:pt x="251" y="2908"/>
                      <a:pt x="164" y="3015"/>
                      <a:pt x="99" y="3137"/>
                    </a:cubicBezTo>
                    <a:cubicBezTo>
                      <a:pt x="38" y="3258"/>
                      <a:pt x="0" y="3403"/>
                      <a:pt x="46" y="3529"/>
                    </a:cubicBezTo>
                    <a:cubicBezTo>
                      <a:pt x="83" y="3635"/>
                      <a:pt x="191" y="3719"/>
                      <a:pt x="301" y="3719"/>
                    </a:cubicBezTo>
                    <a:cubicBezTo>
                      <a:pt x="324" y="3719"/>
                      <a:pt x="347" y="3715"/>
                      <a:pt x="369" y="3707"/>
                    </a:cubicBezTo>
                    <a:lnTo>
                      <a:pt x="373" y="3715"/>
                    </a:lnTo>
                    <a:cubicBezTo>
                      <a:pt x="430" y="3690"/>
                      <a:pt x="493" y="3678"/>
                      <a:pt x="556" y="3678"/>
                    </a:cubicBezTo>
                    <a:cubicBezTo>
                      <a:pt x="589" y="3678"/>
                      <a:pt x="623" y="3682"/>
                      <a:pt x="654" y="3688"/>
                    </a:cubicBezTo>
                    <a:cubicBezTo>
                      <a:pt x="768" y="3711"/>
                      <a:pt x="871" y="3780"/>
                      <a:pt x="943" y="3875"/>
                    </a:cubicBezTo>
                    <a:lnTo>
                      <a:pt x="962" y="3871"/>
                    </a:lnTo>
                    <a:cubicBezTo>
                      <a:pt x="1122" y="3852"/>
                      <a:pt x="1244" y="3673"/>
                      <a:pt x="1202" y="3517"/>
                    </a:cubicBezTo>
                    <a:cubicBezTo>
                      <a:pt x="1187" y="3464"/>
                      <a:pt x="1157" y="3414"/>
                      <a:pt x="1137" y="3365"/>
                    </a:cubicBezTo>
                    <a:cubicBezTo>
                      <a:pt x="1073" y="3217"/>
                      <a:pt x="1084" y="3045"/>
                      <a:pt x="1107" y="2886"/>
                    </a:cubicBezTo>
                    <a:cubicBezTo>
                      <a:pt x="1141" y="2597"/>
                      <a:pt x="1202" y="2315"/>
                      <a:pt x="1267" y="2030"/>
                    </a:cubicBezTo>
                    <a:cubicBezTo>
                      <a:pt x="1331" y="1718"/>
                      <a:pt x="1400" y="1410"/>
                      <a:pt x="1468" y="1098"/>
                    </a:cubicBezTo>
                    <a:cubicBezTo>
                      <a:pt x="1499" y="961"/>
                      <a:pt x="1518" y="816"/>
                      <a:pt x="1552" y="683"/>
                    </a:cubicBezTo>
                    <a:cubicBezTo>
                      <a:pt x="1586" y="565"/>
                      <a:pt x="1681" y="459"/>
                      <a:pt x="1693" y="337"/>
                    </a:cubicBezTo>
                    <a:cubicBezTo>
                      <a:pt x="1700" y="261"/>
                      <a:pt x="1662" y="177"/>
                      <a:pt x="1598" y="135"/>
                    </a:cubicBezTo>
                    <a:cubicBezTo>
                      <a:pt x="1594" y="135"/>
                      <a:pt x="1590" y="135"/>
                      <a:pt x="1590" y="131"/>
                    </a:cubicBezTo>
                    <a:cubicBezTo>
                      <a:pt x="1537" y="101"/>
                      <a:pt x="1476" y="94"/>
                      <a:pt x="1412" y="94"/>
                    </a:cubicBezTo>
                    <a:cubicBezTo>
                      <a:pt x="1367" y="94"/>
                      <a:pt x="1320" y="98"/>
                      <a:pt x="1273" y="98"/>
                    </a:cubicBezTo>
                    <a:cubicBezTo>
                      <a:pt x="1265" y="98"/>
                      <a:pt x="1256" y="97"/>
                      <a:pt x="1248" y="97"/>
                    </a:cubicBezTo>
                    <a:cubicBezTo>
                      <a:pt x="1105" y="97"/>
                      <a:pt x="969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793;p39">
                <a:extLst>
                  <a:ext uri="{FF2B5EF4-FFF2-40B4-BE49-F238E27FC236}">
                    <a16:creationId xmlns:a16="http://schemas.microsoft.com/office/drawing/2014/main" id="{5609520C-BBB7-07E4-6D20-C8F6212AFF80}"/>
                  </a:ext>
                </a:extLst>
              </p:cNvPr>
              <p:cNvSpPr/>
              <p:nvPr/>
            </p:nvSpPr>
            <p:spPr>
              <a:xfrm>
                <a:off x="-1298296" y="2365900"/>
                <a:ext cx="363914" cy="479857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3729" extrusionOk="0">
                    <a:moveTo>
                      <a:pt x="607" y="1"/>
                    </a:moveTo>
                    <a:cubicBezTo>
                      <a:pt x="483" y="1"/>
                      <a:pt x="374" y="59"/>
                      <a:pt x="290" y="149"/>
                    </a:cubicBezTo>
                    <a:cubicBezTo>
                      <a:pt x="233" y="209"/>
                      <a:pt x="183" y="286"/>
                      <a:pt x="153" y="369"/>
                    </a:cubicBezTo>
                    <a:cubicBezTo>
                      <a:pt x="1" y="750"/>
                      <a:pt x="130" y="1183"/>
                      <a:pt x="305" y="1556"/>
                    </a:cubicBezTo>
                    <a:cubicBezTo>
                      <a:pt x="472" y="1914"/>
                      <a:pt x="754" y="2325"/>
                      <a:pt x="716" y="2732"/>
                    </a:cubicBezTo>
                    <a:cubicBezTo>
                      <a:pt x="674" y="3196"/>
                      <a:pt x="712" y="3196"/>
                      <a:pt x="697" y="3648"/>
                    </a:cubicBezTo>
                    <a:cubicBezTo>
                      <a:pt x="780" y="3656"/>
                      <a:pt x="868" y="3667"/>
                      <a:pt x="955" y="3675"/>
                    </a:cubicBezTo>
                    <a:cubicBezTo>
                      <a:pt x="1283" y="3709"/>
                      <a:pt x="1617" y="3728"/>
                      <a:pt x="1952" y="3728"/>
                    </a:cubicBezTo>
                    <a:cubicBezTo>
                      <a:pt x="2089" y="3728"/>
                      <a:pt x="2222" y="3724"/>
                      <a:pt x="2352" y="3717"/>
                    </a:cubicBezTo>
                    <a:lnTo>
                      <a:pt x="2352" y="3226"/>
                    </a:lnTo>
                    <a:cubicBezTo>
                      <a:pt x="2352" y="2827"/>
                      <a:pt x="2329" y="2431"/>
                      <a:pt x="2500" y="2058"/>
                    </a:cubicBezTo>
                    <a:cubicBezTo>
                      <a:pt x="2606" y="1826"/>
                      <a:pt x="2724" y="1609"/>
                      <a:pt x="2781" y="1362"/>
                    </a:cubicBezTo>
                    <a:cubicBezTo>
                      <a:pt x="2785" y="1339"/>
                      <a:pt x="2793" y="1316"/>
                      <a:pt x="2797" y="1294"/>
                    </a:cubicBezTo>
                    <a:cubicBezTo>
                      <a:pt x="2827" y="1119"/>
                      <a:pt x="2816" y="925"/>
                      <a:pt x="2751" y="761"/>
                    </a:cubicBezTo>
                    <a:cubicBezTo>
                      <a:pt x="2724" y="700"/>
                      <a:pt x="2694" y="643"/>
                      <a:pt x="2656" y="594"/>
                    </a:cubicBezTo>
                    <a:cubicBezTo>
                      <a:pt x="2637" y="567"/>
                      <a:pt x="2614" y="544"/>
                      <a:pt x="2591" y="521"/>
                    </a:cubicBezTo>
                    <a:cubicBezTo>
                      <a:pt x="2538" y="472"/>
                      <a:pt x="2477" y="430"/>
                      <a:pt x="2412" y="392"/>
                    </a:cubicBezTo>
                    <a:cubicBezTo>
                      <a:pt x="2336" y="350"/>
                      <a:pt x="2260" y="320"/>
                      <a:pt x="2180" y="301"/>
                    </a:cubicBezTo>
                    <a:cubicBezTo>
                      <a:pt x="2080" y="276"/>
                      <a:pt x="1977" y="266"/>
                      <a:pt x="1874" y="266"/>
                    </a:cubicBezTo>
                    <a:cubicBezTo>
                      <a:pt x="1787" y="266"/>
                      <a:pt x="1699" y="273"/>
                      <a:pt x="1614" y="286"/>
                    </a:cubicBezTo>
                    <a:cubicBezTo>
                      <a:pt x="1525" y="297"/>
                      <a:pt x="1434" y="313"/>
                      <a:pt x="1346" y="313"/>
                    </a:cubicBezTo>
                    <a:cubicBezTo>
                      <a:pt x="1291" y="313"/>
                      <a:pt x="1237" y="307"/>
                      <a:pt x="1184" y="289"/>
                    </a:cubicBezTo>
                    <a:cubicBezTo>
                      <a:pt x="1035" y="236"/>
                      <a:pt x="925" y="103"/>
                      <a:pt x="780" y="38"/>
                    </a:cubicBezTo>
                    <a:cubicBezTo>
                      <a:pt x="721" y="12"/>
                      <a:pt x="662" y="1"/>
                      <a:pt x="6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794;p39">
                <a:extLst>
                  <a:ext uri="{FF2B5EF4-FFF2-40B4-BE49-F238E27FC236}">
                    <a16:creationId xmlns:a16="http://schemas.microsoft.com/office/drawing/2014/main" id="{6EE29A9F-0F8A-CAE4-27B5-7D5A30B0921A}"/>
                  </a:ext>
                </a:extLst>
              </p:cNvPr>
              <p:cNvSpPr/>
              <p:nvPr/>
            </p:nvSpPr>
            <p:spPr>
              <a:xfrm>
                <a:off x="-1162150" y="2073663"/>
                <a:ext cx="190450" cy="294426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88" extrusionOk="0">
                    <a:moveTo>
                      <a:pt x="1149" y="0"/>
                    </a:moveTo>
                    <a:cubicBezTo>
                      <a:pt x="1065" y="27"/>
                      <a:pt x="974" y="23"/>
                      <a:pt x="898" y="57"/>
                    </a:cubicBezTo>
                    <a:cubicBezTo>
                      <a:pt x="788" y="107"/>
                      <a:pt x="727" y="221"/>
                      <a:pt x="628" y="293"/>
                    </a:cubicBezTo>
                    <a:cubicBezTo>
                      <a:pt x="568" y="336"/>
                      <a:pt x="495" y="356"/>
                      <a:pt x="421" y="356"/>
                    </a:cubicBezTo>
                    <a:cubicBezTo>
                      <a:pt x="299" y="356"/>
                      <a:pt x="176" y="300"/>
                      <a:pt x="107" y="198"/>
                    </a:cubicBezTo>
                    <a:cubicBezTo>
                      <a:pt x="103" y="206"/>
                      <a:pt x="95" y="213"/>
                      <a:pt x="91" y="217"/>
                    </a:cubicBezTo>
                    <a:cubicBezTo>
                      <a:pt x="80" y="228"/>
                      <a:pt x="72" y="236"/>
                      <a:pt x="61" y="244"/>
                    </a:cubicBezTo>
                    <a:lnTo>
                      <a:pt x="95" y="251"/>
                    </a:lnTo>
                    <a:cubicBezTo>
                      <a:pt x="27" y="411"/>
                      <a:pt x="160" y="590"/>
                      <a:pt x="156" y="765"/>
                    </a:cubicBezTo>
                    <a:cubicBezTo>
                      <a:pt x="152" y="925"/>
                      <a:pt x="38" y="1062"/>
                      <a:pt x="8" y="1221"/>
                    </a:cubicBezTo>
                    <a:cubicBezTo>
                      <a:pt x="0" y="1263"/>
                      <a:pt x="0" y="1301"/>
                      <a:pt x="4" y="1339"/>
                    </a:cubicBezTo>
                    <a:cubicBezTo>
                      <a:pt x="19" y="1510"/>
                      <a:pt x="126" y="1674"/>
                      <a:pt x="244" y="1807"/>
                    </a:cubicBezTo>
                    <a:cubicBezTo>
                      <a:pt x="381" y="1956"/>
                      <a:pt x="537" y="2085"/>
                      <a:pt x="708" y="2188"/>
                    </a:cubicBezTo>
                    <a:cubicBezTo>
                      <a:pt x="788" y="2237"/>
                      <a:pt x="875" y="2283"/>
                      <a:pt x="966" y="2286"/>
                    </a:cubicBezTo>
                    <a:cubicBezTo>
                      <a:pt x="973" y="2287"/>
                      <a:pt x="979" y="2287"/>
                      <a:pt x="985" y="2287"/>
                    </a:cubicBezTo>
                    <a:cubicBezTo>
                      <a:pt x="1039" y="2287"/>
                      <a:pt x="1093" y="2272"/>
                      <a:pt x="1134" y="2245"/>
                    </a:cubicBezTo>
                    <a:cubicBezTo>
                      <a:pt x="1164" y="2222"/>
                      <a:pt x="1187" y="2195"/>
                      <a:pt x="1198" y="2165"/>
                    </a:cubicBezTo>
                    <a:cubicBezTo>
                      <a:pt x="1221" y="2119"/>
                      <a:pt x="1221" y="2066"/>
                      <a:pt x="1248" y="2024"/>
                    </a:cubicBezTo>
                    <a:cubicBezTo>
                      <a:pt x="1282" y="1978"/>
                      <a:pt x="1339" y="1959"/>
                      <a:pt x="1389" y="1929"/>
                    </a:cubicBezTo>
                    <a:cubicBezTo>
                      <a:pt x="1434" y="1898"/>
                      <a:pt x="1480" y="1838"/>
                      <a:pt x="1453" y="1788"/>
                    </a:cubicBezTo>
                    <a:lnTo>
                      <a:pt x="1453" y="1788"/>
                    </a:lnTo>
                    <a:cubicBezTo>
                      <a:pt x="1452" y="1788"/>
                      <a:pt x="1451" y="1788"/>
                      <a:pt x="1449" y="1788"/>
                    </a:cubicBezTo>
                    <a:cubicBezTo>
                      <a:pt x="1295" y="1788"/>
                      <a:pt x="1168" y="1376"/>
                      <a:pt x="1168" y="1282"/>
                    </a:cubicBezTo>
                    <a:cubicBezTo>
                      <a:pt x="1168" y="1077"/>
                      <a:pt x="1248" y="883"/>
                      <a:pt x="1343" y="704"/>
                    </a:cubicBezTo>
                    <a:cubicBezTo>
                      <a:pt x="1377" y="632"/>
                      <a:pt x="1419" y="559"/>
                      <a:pt x="1434" y="480"/>
                    </a:cubicBezTo>
                    <a:cubicBezTo>
                      <a:pt x="1450" y="403"/>
                      <a:pt x="1442" y="320"/>
                      <a:pt x="1396" y="259"/>
                    </a:cubicBezTo>
                    <a:cubicBezTo>
                      <a:pt x="1286" y="251"/>
                      <a:pt x="1179" y="183"/>
                      <a:pt x="1138" y="80"/>
                    </a:cubicBezTo>
                    <a:cubicBezTo>
                      <a:pt x="1126" y="53"/>
                      <a:pt x="1126" y="15"/>
                      <a:pt x="1153" y="4"/>
                    </a:cubicBezTo>
                    <a:lnTo>
                      <a:pt x="1149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795;p39">
                <a:extLst>
                  <a:ext uri="{FF2B5EF4-FFF2-40B4-BE49-F238E27FC236}">
                    <a16:creationId xmlns:a16="http://schemas.microsoft.com/office/drawing/2014/main" id="{F135DCA8-CD7E-DB52-1117-6089B68EA438}"/>
                  </a:ext>
                </a:extLst>
              </p:cNvPr>
              <p:cNvSpPr/>
              <p:nvPr/>
            </p:nvSpPr>
            <p:spPr>
              <a:xfrm>
                <a:off x="-1359935" y="1393190"/>
                <a:ext cx="216444" cy="719078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5588" extrusionOk="0">
                    <a:moveTo>
                      <a:pt x="808" y="0"/>
                    </a:moveTo>
                    <a:cubicBezTo>
                      <a:pt x="768" y="0"/>
                      <a:pt x="729" y="7"/>
                      <a:pt x="693" y="23"/>
                    </a:cubicBezTo>
                    <a:cubicBezTo>
                      <a:pt x="575" y="73"/>
                      <a:pt x="499" y="202"/>
                      <a:pt x="373" y="236"/>
                    </a:cubicBezTo>
                    <a:cubicBezTo>
                      <a:pt x="301" y="255"/>
                      <a:pt x="251" y="259"/>
                      <a:pt x="206" y="286"/>
                    </a:cubicBezTo>
                    <a:cubicBezTo>
                      <a:pt x="179" y="301"/>
                      <a:pt x="152" y="324"/>
                      <a:pt x="122" y="362"/>
                    </a:cubicBezTo>
                    <a:cubicBezTo>
                      <a:pt x="54" y="457"/>
                      <a:pt x="16" y="586"/>
                      <a:pt x="4" y="704"/>
                    </a:cubicBezTo>
                    <a:cubicBezTo>
                      <a:pt x="0" y="757"/>
                      <a:pt x="4" y="815"/>
                      <a:pt x="27" y="864"/>
                    </a:cubicBezTo>
                    <a:cubicBezTo>
                      <a:pt x="54" y="910"/>
                      <a:pt x="99" y="940"/>
                      <a:pt x="137" y="978"/>
                    </a:cubicBezTo>
                    <a:cubicBezTo>
                      <a:pt x="373" y="1195"/>
                      <a:pt x="442" y="1522"/>
                      <a:pt x="472" y="1826"/>
                    </a:cubicBezTo>
                    <a:cubicBezTo>
                      <a:pt x="521" y="2294"/>
                      <a:pt x="560" y="2766"/>
                      <a:pt x="582" y="3238"/>
                    </a:cubicBezTo>
                    <a:cubicBezTo>
                      <a:pt x="601" y="3668"/>
                      <a:pt x="670" y="4155"/>
                      <a:pt x="552" y="4569"/>
                    </a:cubicBezTo>
                    <a:cubicBezTo>
                      <a:pt x="506" y="4733"/>
                      <a:pt x="438" y="4889"/>
                      <a:pt x="396" y="5052"/>
                    </a:cubicBezTo>
                    <a:cubicBezTo>
                      <a:pt x="369" y="5144"/>
                      <a:pt x="354" y="5239"/>
                      <a:pt x="369" y="5330"/>
                    </a:cubicBezTo>
                    <a:cubicBezTo>
                      <a:pt x="373" y="5360"/>
                      <a:pt x="381" y="5387"/>
                      <a:pt x="392" y="5410"/>
                    </a:cubicBezTo>
                    <a:cubicBezTo>
                      <a:pt x="430" y="5509"/>
                      <a:pt x="506" y="5574"/>
                      <a:pt x="624" y="5585"/>
                    </a:cubicBezTo>
                    <a:cubicBezTo>
                      <a:pt x="640" y="5587"/>
                      <a:pt x="656" y="5588"/>
                      <a:pt x="672" y="5588"/>
                    </a:cubicBezTo>
                    <a:cubicBezTo>
                      <a:pt x="713" y="5588"/>
                      <a:pt x="754" y="5582"/>
                      <a:pt x="795" y="5574"/>
                    </a:cubicBezTo>
                    <a:cubicBezTo>
                      <a:pt x="833" y="5566"/>
                      <a:pt x="871" y="5554"/>
                      <a:pt x="910" y="5547"/>
                    </a:cubicBezTo>
                    <a:cubicBezTo>
                      <a:pt x="989" y="5524"/>
                      <a:pt x="1074" y="5504"/>
                      <a:pt x="1157" y="5504"/>
                    </a:cubicBezTo>
                    <a:cubicBezTo>
                      <a:pt x="1170" y="5504"/>
                      <a:pt x="1182" y="5504"/>
                      <a:pt x="1195" y="5505"/>
                    </a:cubicBezTo>
                    <a:cubicBezTo>
                      <a:pt x="1271" y="5516"/>
                      <a:pt x="1343" y="5543"/>
                      <a:pt x="1415" y="5558"/>
                    </a:cubicBezTo>
                    <a:cubicBezTo>
                      <a:pt x="1433" y="5560"/>
                      <a:pt x="1450" y="5562"/>
                      <a:pt x="1468" y="5562"/>
                    </a:cubicBezTo>
                    <a:cubicBezTo>
                      <a:pt x="1514" y="5562"/>
                      <a:pt x="1560" y="5554"/>
                      <a:pt x="1598" y="5532"/>
                    </a:cubicBezTo>
                    <a:cubicBezTo>
                      <a:pt x="1609" y="5524"/>
                      <a:pt x="1617" y="5516"/>
                      <a:pt x="1628" y="5505"/>
                    </a:cubicBezTo>
                    <a:cubicBezTo>
                      <a:pt x="1632" y="5501"/>
                      <a:pt x="1640" y="5494"/>
                      <a:pt x="1644" y="5486"/>
                    </a:cubicBezTo>
                    <a:cubicBezTo>
                      <a:pt x="1682" y="5429"/>
                      <a:pt x="1682" y="5349"/>
                      <a:pt x="1663" y="5281"/>
                    </a:cubicBezTo>
                    <a:cubicBezTo>
                      <a:pt x="1640" y="5208"/>
                      <a:pt x="1598" y="5140"/>
                      <a:pt x="1575" y="5064"/>
                    </a:cubicBezTo>
                    <a:cubicBezTo>
                      <a:pt x="1526" y="4900"/>
                      <a:pt x="1606" y="4748"/>
                      <a:pt x="1621" y="4596"/>
                    </a:cubicBezTo>
                    <a:cubicBezTo>
                      <a:pt x="1625" y="4543"/>
                      <a:pt x="1625" y="4489"/>
                      <a:pt x="1606" y="4436"/>
                    </a:cubicBezTo>
                    <a:cubicBezTo>
                      <a:pt x="1571" y="4337"/>
                      <a:pt x="1511" y="4246"/>
                      <a:pt x="1469" y="4151"/>
                    </a:cubicBezTo>
                    <a:cubicBezTo>
                      <a:pt x="1374" y="3942"/>
                      <a:pt x="1358" y="3706"/>
                      <a:pt x="1343" y="3474"/>
                    </a:cubicBezTo>
                    <a:cubicBezTo>
                      <a:pt x="1320" y="3105"/>
                      <a:pt x="1298" y="2739"/>
                      <a:pt x="1279" y="2370"/>
                    </a:cubicBezTo>
                    <a:cubicBezTo>
                      <a:pt x="1267" y="2180"/>
                      <a:pt x="1256" y="1990"/>
                      <a:pt x="1244" y="1804"/>
                    </a:cubicBezTo>
                    <a:cubicBezTo>
                      <a:pt x="1233" y="1644"/>
                      <a:pt x="1195" y="1457"/>
                      <a:pt x="1244" y="1305"/>
                    </a:cubicBezTo>
                    <a:cubicBezTo>
                      <a:pt x="1271" y="1225"/>
                      <a:pt x="1313" y="1153"/>
                      <a:pt x="1339" y="1073"/>
                    </a:cubicBezTo>
                    <a:cubicBezTo>
                      <a:pt x="1412" y="830"/>
                      <a:pt x="1336" y="465"/>
                      <a:pt x="1172" y="229"/>
                    </a:cubicBezTo>
                    <a:cubicBezTo>
                      <a:pt x="1134" y="172"/>
                      <a:pt x="1088" y="122"/>
                      <a:pt x="1043" y="84"/>
                    </a:cubicBezTo>
                    <a:cubicBezTo>
                      <a:pt x="976" y="33"/>
                      <a:pt x="891" y="0"/>
                      <a:pt x="8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796;p39">
                <a:extLst>
                  <a:ext uri="{FF2B5EF4-FFF2-40B4-BE49-F238E27FC236}">
                    <a16:creationId xmlns:a16="http://schemas.microsoft.com/office/drawing/2014/main" id="{5A70D653-F81D-FD44-27F9-0E524F34994D}"/>
                  </a:ext>
                </a:extLst>
              </p:cNvPr>
              <p:cNvSpPr/>
              <p:nvPr/>
            </p:nvSpPr>
            <p:spPr>
              <a:xfrm>
                <a:off x="-1296366" y="756856"/>
                <a:ext cx="146569" cy="258008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005" extrusionOk="0">
                    <a:moveTo>
                      <a:pt x="418" y="0"/>
                    </a:moveTo>
                    <a:cubicBezTo>
                      <a:pt x="405" y="0"/>
                      <a:pt x="393" y="2"/>
                      <a:pt x="381" y="4"/>
                    </a:cubicBezTo>
                    <a:cubicBezTo>
                      <a:pt x="336" y="15"/>
                      <a:pt x="298" y="50"/>
                      <a:pt x="282" y="114"/>
                    </a:cubicBezTo>
                    <a:cubicBezTo>
                      <a:pt x="267" y="175"/>
                      <a:pt x="271" y="244"/>
                      <a:pt x="275" y="308"/>
                    </a:cubicBezTo>
                    <a:cubicBezTo>
                      <a:pt x="294" y="597"/>
                      <a:pt x="279" y="886"/>
                      <a:pt x="237" y="1176"/>
                    </a:cubicBezTo>
                    <a:cubicBezTo>
                      <a:pt x="225" y="1267"/>
                      <a:pt x="206" y="1358"/>
                      <a:pt x="164" y="1442"/>
                    </a:cubicBezTo>
                    <a:cubicBezTo>
                      <a:pt x="126" y="1510"/>
                      <a:pt x="66" y="1571"/>
                      <a:pt x="35" y="1647"/>
                    </a:cubicBezTo>
                    <a:cubicBezTo>
                      <a:pt x="1" y="1720"/>
                      <a:pt x="5" y="1822"/>
                      <a:pt x="69" y="1868"/>
                    </a:cubicBezTo>
                    <a:lnTo>
                      <a:pt x="73" y="1876"/>
                    </a:lnTo>
                    <a:lnTo>
                      <a:pt x="81" y="1876"/>
                    </a:lnTo>
                    <a:cubicBezTo>
                      <a:pt x="100" y="1870"/>
                      <a:pt x="117" y="1868"/>
                      <a:pt x="132" y="1868"/>
                    </a:cubicBezTo>
                    <a:cubicBezTo>
                      <a:pt x="209" y="1868"/>
                      <a:pt x="250" y="1923"/>
                      <a:pt x="332" y="1948"/>
                    </a:cubicBezTo>
                    <a:cubicBezTo>
                      <a:pt x="352" y="1953"/>
                      <a:pt x="374" y="1956"/>
                      <a:pt x="395" y="1956"/>
                    </a:cubicBezTo>
                    <a:cubicBezTo>
                      <a:pt x="460" y="1956"/>
                      <a:pt x="527" y="1934"/>
                      <a:pt x="587" y="1914"/>
                    </a:cubicBezTo>
                    <a:cubicBezTo>
                      <a:pt x="632" y="1897"/>
                      <a:pt x="672" y="1891"/>
                      <a:pt x="713" y="1891"/>
                    </a:cubicBezTo>
                    <a:cubicBezTo>
                      <a:pt x="747" y="1891"/>
                      <a:pt x="783" y="1895"/>
                      <a:pt x="823" y="1902"/>
                    </a:cubicBezTo>
                    <a:cubicBezTo>
                      <a:pt x="887" y="1914"/>
                      <a:pt x="944" y="1952"/>
                      <a:pt x="982" y="2005"/>
                    </a:cubicBezTo>
                    <a:cubicBezTo>
                      <a:pt x="1036" y="1914"/>
                      <a:pt x="1062" y="1788"/>
                      <a:pt x="1028" y="1689"/>
                    </a:cubicBezTo>
                    <a:cubicBezTo>
                      <a:pt x="998" y="1586"/>
                      <a:pt x="929" y="1499"/>
                      <a:pt x="906" y="1392"/>
                    </a:cubicBezTo>
                    <a:cubicBezTo>
                      <a:pt x="887" y="1313"/>
                      <a:pt x="895" y="1229"/>
                      <a:pt x="902" y="1149"/>
                    </a:cubicBezTo>
                    <a:cubicBezTo>
                      <a:pt x="918" y="955"/>
                      <a:pt x="929" y="795"/>
                      <a:pt x="952" y="605"/>
                    </a:cubicBezTo>
                    <a:cubicBezTo>
                      <a:pt x="963" y="529"/>
                      <a:pt x="1013" y="468"/>
                      <a:pt x="1055" y="407"/>
                    </a:cubicBezTo>
                    <a:cubicBezTo>
                      <a:pt x="1096" y="346"/>
                      <a:pt x="1138" y="274"/>
                      <a:pt x="1119" y="202"/>
                    </a:cubicBezTo>
                    <a:cubicBezTo>
                      <a:pt x="1108" y="137"/>
                      <a:pt x="1047" y="88"/>
                      <a:pt x="982" y="72"/>
                    </a:cubicBezTo>
                    <a:lnTo>
                      <a:pt x="979" y="72"/>
                    </a:lnTo>
                    <a:cubicBezTo>
                      <a:pt x="967" y="71"/>
                      <a:pt x="956" y="70"/>
                      <a:pt x="944" y="70"/>
                    </a:cubicBezTo>
                    <a:cubicBezTo>
                      <a:pt x="871" y="70"/>
                      <a:pt x="796" y="102"/>
                      <a:pt x="721" y="102"/>
                    </a:cubicBezTo>
                    <a:cubicBezTo>
                      <a:pt x="709" y="102"/>
                      <a:pt x="697" y="101"/>
                      <a:pt x="686" y="99"/>
                    </a:cubicBezTo>
                    <a:cubicBezTo>
                      <a:pt x="625" y="88"/>
                      <a:pt x="568" y="50"/>
                      <a:pt x="511" y="23"/>
                    </a:cubicBezTo>
                    <a:cubicBezTo>
                      <a:pt x="479" y="7"/>
                      <a:pt x="447" y="0"/>
                      <a:pt x="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797;p39">
                <a:extLst>
                  <a:ext uri="{FF2B5EF4-FFF2-40B4-BE49-F238E27FC236}">
                    <a16:creationId xmlns:a16="http://schemas.microsoft.com/office/drawing/2014/main" id="{C76BA6A3-FD23-B267-147A-51FF317F1FF4}"/>
                  </a:ext>
                </a:extLst>
              </p:cNvPr>
              <p:cNvSpPr/>
              <p:nvPr/>
            </p:nvSpPr>
            <p:spPr>
              <a:xfrm>
                <a:off x="-1398153" y="2089233"/>
                <a:ext cx="185689" cy="24449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1900" extrusionOk="0">
                    <a:moveTo>
                      <a:pt x="689" y="1"/>
                    </a:moveTo>
                    <a:lnTo>
                      <a:pt x="674" y="9"/>
                    </a:lnTo>
                    <a:cubicBezTo>
                      <a:pt x="678" y="16"/>
                      <a:pt x="682" y="28"/>
                      <a:pt x="685" y="35"/>
                    </a:cubicBezTo>
                    <a:cubicBezTo>
                      <a:pt x="712" y="153"/>
                      <a:pt x="640" y="267"/>
                      <a:pt x="590" y="374"/>
                    </a:cubicBezTo>
                    <a:cubicBezTo>
                      <a:pt x="488" y="594"/>
                      <a:pt x="712" y="769"/>
                      <a:pt x="545" y="963"/>
                    </a:cubicBezTo>
                    <a:cubicBezTo>
                      <a:pt x="483" y="1037"/>
                      <a:pt x="393" y="1069"/>
                      <a:pt x="299" y="1069"/>
                    </a:cubicBezTo>
                    <a:cubicBezTo>
                      <a:pt x="218" y="1069"/>
                      <a:pt x="133" y="1046"/>
                      <a:pt x="61" y="1005"/>
                    </a:cubicBezTo>
                    <a:lnTo>
                      <a:pt x="58" y="1013"/>
                    </a:lnTo>
                    <a:cubicBezTo>
                      <a:pt x="1" y="1077"/>
                      <a:pt x="27" y="1176"/>
                      <a:pt x="80" y="1237"/>
                    </a:cubicBezTo>
                    <a:cubicBezTo>
                      <a:pt x="138" y="1294"/>
                      <a:pt x="214" y="1329"/>
                      <a:pt x="286" y="1367"/>
                    </a:cubicBezTo>
                    <a:cubicBezTo>
                      <a:pt x="427" y="1443"/>
                      <a:pt x="545" y="1553"/>
                      <a:pt x="636" y="1686"/>
                    </a:cubicBezTo>
                    <a:cubicBezTo>
                      <a:pt x="678" y="1751"/>
                      <a:pt x="716" y="1819"/>
                      <a:pt x="777" y="1861"/>
                    </a:cubicBezTo>
                    <a:cubicBezTo>
                      <a:pt x="818" y="1884"/>
                      <a:pt x="864" y="1899"/>
                      <a:pt x="910" y="1899"/>
                    </a:cubicBezTo>
                    <a:cubicBezTo>
                      <a:pt x="952" y="1899"/>
                      <a:pt x="993" y="1895"/>
                      <a:pt x="1032" y="1880"/>
                    </a:cubicBezTo>
                    <a:cubicBezTo>
                      <a:pt x="1153" y="1842"/>
                      <a:pt x="1233" y="1732"/>
                      <a:pt x="1324" y="1641"/>
                    </a:cubicBezTo>
                    <a:cubicBezTo>
                      <a:pt x="1366" y="1602"/>
                      <a:pt x="1404" y="1561"/>
                      <a:pt x="1427" y="1504"/>
                    </a:cubicBezTo>
                    <a:cubicBezTo>
                      <a:pt x="1442" y="1462"/>
                      <a:pt x="1442" y="1420"/>
                      <a:pt x="1431" y="1378"/>
                    </a:cubicBezTo>
                    <a:cubicBezTo>
                      <a:pt x="1420" y="1310"/>
                      <a:pt x="1378" y="1241"/>
                      <a:pt x="1328" y="1188"/>
                    </a:cubicBezTo>
                    <a:cubicBezTo>
                      <a:pt x="1275" y="1127"/>
                      <a:pt x="1210" y="1066"/>
                      <a:pt x="1191" y="986"/>
                    </a:cubicBezTo>
                    <a:cubicBezTo>
                      <a:pt x="1184" y="944"/>
                      <a:pt x="1187" y="903"/>
                      <a:pt x="1191" y="861"/>
                    </a:cubicBezTo>
                    <a:cubicBezTo>
                      <a:pt x="1207" y="739"/>
                      <a:pt x="1229" y="617"/>
                      <a:pt x="1226" y="492"/>
                    </a:cubicBezTo>
                    <a:cubicBezTo>
                      <a:pt x="1218" y="370"/>
                      <a:pt x="1180" y="248"/>
                      <a:pt x="1092" y="165"/>
                    </a:cubicBezTo>
                    <a:cubicBezTo>
                      <a:pt x="1051" y="173"/>
                      <a:pt x="1010" y="179"/>
                      <a:pt x="969" y="179"/>
                    </a:cubicBezTo>
                    <a:cubicBezTo>
                      <a:pt x="953" y="179"/>
                      <a:pt x="937" y="178"/>
                      <a:pt x="921" y="176"/>
                    </a:cubicBezTo>
                    <a:cubicBezTo>
                      <a:pt x="803" y="165"/>
                      <a:pt x="727" y="100"/>
                      <a:pt x="6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798;p39">
                <a:extLst>
                  <a:ext uri="{FF2B5EF4-FFF2-40B4-BE49-F238E27FC236}">
                    <a16:creationId xmlns:a16="http://schemas.microsoft.com/office/drawing/2014/main" id="{42B8F439-4F53-864B-AA3D-27276B860D4D}"/>
                  </a:ext>
                </a:extLst>
              </p:cNvPr>
              <p:cNvSpPr/>
              <p:nvPr/>
            </p:nvSpPr>
            <p:spPr>
              <a:xfrm>
                <a:off x="-1721661" y="1457660"/>
                <a:ext cx="209109" cy="366488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48" extrusionOk="0">
                    <a:moveTo>
                      <a:pt x="749" y="0"/>
                    </a:moveTo>
                    <a:cubicBezTo>
                      <a:pt x="690" y="0"/>
                      <a:pt x="635" y="25"/>
                      <a:pt x="575" y="74"/>
                    </a:cubicBezTo>
                    <a:cubicBezTo>
                      <a:pt x="498" y="135"/>
                      <a:pt x="449" y="218"/>
                      <a:pt x="369" y="268"/>
                    </a:cubicBezTo>
                    <a:cubicBezTo>
                      <a:pt x="326" y="297"/>
                      <a:pt x="274" y="312"/>
                      <a:pt x="222" y="312"/>
                    </a:cubicBezTo>
                    <a:cubicBezTo>
                      <a:pt x="185" y="312"/>
                      <a:pt x="148" y="305"/>
                      <a:pt x="114" y="291"/>
                    </a:cubicBezTo>
                    <a:cubicBezTo>
                      <a:pt x="106" y="288"/>
                      <a:pt x="96" y="285"/>
                      <a:pt x="87" y="285"/>
                    </a:cubicBezTo>
                    <a:cubicBezTo>
                      <a:pt x="83" y="285"/>
                      <a:pt x="80" y="286"/>
                      <a:pt x="76" y="287"/>
                    </a:cubicBezTo>
                    <a:cubicBezTo>
                      <a:pt x="34" y="298"/>
                      <a:pt x="8" y="355"/>
                      <a:pt x="4" y="409"/>
                    </a:cubicBezTo>
                    <a:cubicBezTo>
                      <a:pt x="0" y="473"/>
                      <a:pt x="38" y="538"/>
                      <a:pt x="72" y="595"/>
                    </a:cubicBezTo>
                    <a:cubicBezTo>
                      <a:pt x="293" y="960"/>
                      <a:pt x="297" y="1325"/>
                      <a:pt x="361" y="1736"/>
                    </a:cubicBezTo>
                    <a:cubicBezTo>
                      <a:pt x="388" y="1896"/>
                      <a:pt x="434" y="2063"/>
                      <a:pt x="411" y="2227"/>
                    </a:cubicBezTo>
                    <a:cubicBezTo>
                      <a:pt x="392" y="2345"/>
                      <a:pt x="331" y="2459"/>
                      <a:pt x="327" y="2581"/>
                    </a:cubicBezTo>
                    <a:cubicBezTo>
                      <a:pt x="323" y="2701"/>
                      <a:pt x="398" y="2840"/>
                      <a:pt x="516" y="2840"/>
                    </a:cubicBezTo>
                    <a:cubicBezTo>
                      <a:pt x="518" y="2840"/>
                      <a:pt x="520" y="2840"/>
                      <a:pt x="521" y="2839"/>
                    </a:cubicBezTo>
                    <a:lnTo>
                      <a:pt x="525" y="2847"/>
                    </a:lnTo>
                    <a:cubicBezTo>
                      <a:pt x="578" y="2817"/>
                      <a:pt x="635" y="2794"/>
                      <a:pt x="692" y="2771"/>
                    </a:cubicBezTo>
                    <a:cubicBezTo>
                      <a:pt x="761" y="2744"/>
                      <a:pt x="829" y="2718"/>
                      <a:pt x="902" y="2706"/>
                    </a:cubicBezTo>
                    <a:cubicBezTo>
                      <a:pt x="940" y="2699"/>
                      <a:pt x="986" y="2695"/>
                      <a:pt x="1036" y="2695"/>
                    </a:cubicBezTo>
                    <a:cubicBezTo>
                      <a:pt x="1158" y="2695"/>
                      <a:pt x="1304" y="2718"/>
                      <a:pt x="1415" y="2767"/>
                    </a:cubicBezTo>
                    <a:cubicBezTo>
                      <a:pt x="1449" y="2756"/>
                      <a:pt x="1484" y="2737"/>
                      <a:pt x="1510" y="2710"/>
                    </a:cubicBezTo>
                    <a:cubicBezTo>
                      <a:pt x="1605" y="2615"/>
                      <a:pt x="1624" y="2463"/>
                      <a:pt x="1583" y="2337"/>
                    </a:cubicBezTo>
                    <a:cubicBezTo>
                      <a:pt x="1541" y="2204"/>
                      <a:pt x="1434" y="2109"/>
                      <a:pt x="1362" y="1999"/>
                    </a:cubicBezTo>
                    <a:cubicBezTo>
                      <a:pt x="1274" y="1869"/>
                      <a:pt x="1244" y="1713"/>
                      <a:pt x="1221" y="1565"/>
                    </a:cubicBezTo>
                    <a:cubicBezTo>
                      <a:pt x="1195" y="1409"/>
                      <a:pt x="1149" y="1261"/>
                      <a:pt x="1122" y="1109"/>
                    </a:cubicBezTo>
                    <a:cubicBezTo>
                      <a:pt x="1096" y="953"/>
                      <a:pt x="1069" y="797"/>
                      <a:pt x="1084" y="641"/>
                    </a:cubicBezTo>
                    <a:cubicBezTo>
                      <a:pt x="1096" y="519"/>
                      <a:pt x="1130" y="397"/>
                      <a:pt x="1111" y="279"/>
                    </a:cubicBezTo>
                    <a:cubicBezTo>
                      <a:pt x="1099" y="184"/>
                      <a:pt x="1042" y="89"/>
                      <a:pt x="963" y="55"/>
                    </a:cubicBezTo>
                    <a:cubicBezTo>
                      <a:pt x="940" y="43"/>
                      <a:pt x="913" y="36"/>
                      <a:pt x="883" y="36"/>
                    </a:cubicBezTo>
                    <a:cubicBezTo>
                      <a:pt x="834" y="12"/>
                      <a:pt x="791" y="0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799;p39">
              <a:extLst>
                <a:ext uri="{FF2B5EF4-FFF2-40B4-BE49-F238E27FC236}">
                  <a16:creationId xmlns:a16="http://schemas.microsoft.com/office/drawing/2014/main" id="{B416A953-BB90-F00F-345A-71BF9F8DD865}"/>
                </a:ext>
              </a:extLst>
            </p:cNvPr>
            <p:cNvGrpSpPr/>
            <p:nvPr/>
          </p:nvGrpSpPr>
          <p:grpSpPr>
            <a:xfrm>
              <a:off x="-1777510" y="579660"/>
              <a:ext cx="1323243" cy="2264553"/>
              <a:chOff x="-1777510" y="579660"/>
              <a:chExt cx="1323243" cy="2264553"/>
            </a:xfrm>
          </p:grpSpPr>
          <p:sp>
            <p:nvSpPr>
              <p:cNvPr id="864" name="Google Shape;800;p39">
                <a:extLst>
                  <a:ext uri="{FF2B5EF4-FFF2-40B4-BE49-F238E27FC236}">
                    <a16:creationId xmlns:a16="http://schemas.microsoft.com/office/drawing/2014/main" id="{8A9D8168-DBF9-CEAE-63BA-F41137340BF7}"/>
                  </a:ext>
                </a:extLst>
              </p:cNvPr>
              <p:cNvSpPr/>
              <p:nvPr/>
            </p:nvSpPr>
            <p:spPr>
              <a:xfrm>
                <a:off x="-605083" y="1047935"/>
                <a:ext cx="150816" cy="23085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794" extrusionOk="0">
                    <a:moveTo>
                      <a:pt x="662" y="1"/>
                    </a:moveTo>
                    <a:cubicBezTo>
                      <a:pt x="633" y="1"/>
                      <a:pt x="603" y="10"/>
                      <a:pt x="575" y="24"/>
                    </a:cubicBezTo>
                    <a:cubicBezTo>
                      <a:pt x="552" y="43"/>
                      <a:pt x="525" y="66"/>
                      <a:pt x="510" y="89"/>
                    </a:cubicBezTo>
                    <a:cubicBezTo>
                      <a:pt x="468" y="158"/>
                      <a:pt x="464" y="241"/>
                      <a:pt x="461" y="321"/>
                    </a:cubicBezTo>
                    <a:cubicBezTo>
                      <a:pt x="449" y="568"/>
                      <a:pt x="324" y="804"/>
                      <a:pt x="240" y="1036"/>
                    </a:cubicBezTo>
                    <a:cubicBezTo>
                      <a:pt x="225" y="1082"/>
                      <a:pt x="206" y="1128"/>
                      <a:pt x="175" y="1166"/>
                    </a:cubicBezTo>
                    <a:cubicBezTo>
                      <a:pt x="133" y="1215"/>
                      <a:pt x="73" y="1242"/>
                      <a:pt x="42" y="1299"/>
                    </a:cubicBezTo>
                    <a:cubicBezTo>
                      <a:pt x="0" y="1367"/>
                      <a:pt x="15" y="1455"/>
                      <a:pt x="34" y="1531"/>
                    </a:cubicBezTo>
                    <a:lnTo>
                      <a:pt x="42" y="1546"/>
                    </a:lnTo>
                    <a:cubicBezTo>
                      <a:pt x="80" y="1527"/>
                      <a:pt x="126" y="1516"/>
                      <a:pt x="171" y="1516"/>
                    </a:cubicBezTo>
                    <a:cubicBezTo>
                      <a:pt x="305" y="1527"/>
                      <a:pt x="400" y="1656"/>
                      <a:pt x="525" y="1702"/>
                    </a:cubicBezTo>
                    <a:cubicBezTo>
                      <a:pt x="590" y="1725"/>
                      <a:pt x="662" y="1732"/>
                      <a:pt x="715" y="1774"/>
                    </a:cubicBezTo>
                    <a:cubicBezTo>
                      <a:pt x="719" y="1782"/>
                      <a:pt x="727" y="1786"/>
                      <a:pt x="731" y="1793"/>
                    </a:cubicBezTo>
                    <a:cubicBezTo>
                      <a:pt x="776" y="1725"/>
                      <a:pt x="769" y="1637"/>
                      <a:pt x="769" y="1554"/>
                    </a:cubicBezTo>
                    <a:cubicBezTo>
                      <a:pt x="772" y="1447"/>
                      <a:pt x="795" y="1341"/>
                      <a:pt x="822" y="1238"/>
                    </a:cubicBezTo>
                    <a:cubicBezTo>
                      <a:pt x="852" y="1124"/>
                      <a:pt x="879" y="1013"/>
                      <a:pt x="909" y="899"/>
                    </a:cubicBezTo>
                    <a:cubicBezTo>
                      <a:pt x="940" y="785"/>
                      <a:pt x="951" y="702"/>
                      <a:pt x="997" y="591"/>
                    </a:cubicBezTo>
                    <a:cubicBezTo>
                      <a:pt x="1062" y="553"/>
                      <a:pt x="1119" y="500"/>
                      <a:pt x="1145" y="431"/>
                    </a:cubicBezTo>
                    <a:cubicBezTo>
                      <a:pt x="1172" y="359"/>
                      <a:pt x="1157" y="272"/>
                      <a:pt x="1100" y="226"/>
                    </a:cubicBezTo>
                    <a:cubicBezTo>
                      <a:pt x="1096" y="226"/>
                      <a:pt x="1096" y="226"/>
                      <a:pt x="1092" y="222"/>
                    </a:cubicBezTo>
                    <a:cubicBezTo>
                      <a:pt x="1024" y="173"/>
                      <a:pt x="925" y="184"/>
                      <a:pt x="852" y="139"/>
                    </a:cubicBezTo>
                    <a:cubicBezTo>
                      <a:pt x="803" y="100"/>
                      <a:pt x="772" y="40"/>
                      <a:pt x="715" y="13"/>
                    </a:cubicBezTo>
                    <a:cubicBezTo>
                      <a:pt x="698" y="4"/>
                      <a:pt x="680" y="1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01;p39">
                <a:extLst>
                  <a:ext uri="{FF2B5EF4-FFF2-40B4-BE49-F238E27FC236}">
                    <a16:creationId xmlns:a16="http://schemas.microsoft.com/office/drawing/2014/main" id="{C5D7CF7E-96A1-6346-25A7-CF042FE5ABE1}"/>
                  </a:ext>
                </a:extLst>
              </p:cNvPr>
              <p:cNvSpPr/>
              <p:nvPr/>
            </p:nvSpPr>
            <p:spPr>
              <a:xfrm>
                <a:off x="-890501" y="1593163"/>
                <a:ext cx="306136" cy="547287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253" extrusionOk="0">
                    <a:moveTo>
                      <a:pt x="1565" y="0"/>
                    </a:moveTo>
                    <a:cubicBezTo>
                      <a:pt x="1518" y="0"/>
                      <a:pt x="1474" y="11"/>
                      <a:pt x="1435" y="33"/>
                    </a:cubicBezTo>
                    <a:cubicBezTo>
                      <a:pt x="1389" y="59"/>
                      <a:pt x="1347" y="97"/>
                      <a:pt x="1317" y="158"/>
                    </a:cubicBezTo>
                    <a:cubicBezTo>
                      <a:pt x="1271" y="246"/>
                      <a:pt x="1248" y="341"/>
                      <a:pt x="1244" y="440"/>
                    </a:cubicBezTo>
                    <a:cubicBezTo>
                      <a:pt x="1244" y="558"/>
                      <a:pt x="1275" y="676"/>
                      <a:pt x="1271" y="794"/>
                    </a:cubicBezTo>
                    <a:cubicBezTo>
                      <a:pt x="1267" y="896"/>
                      <a:pt x="1237" y="999"/>
                      <a:pt x="1210" y="1098"/>
                    </a:cubicBezTo>
                    <a:cubicBezTo>
                      <a:pt x="1062" y="1592"/>
                      <a:pt x="872" y="2072"/>
                      <a:pt x="647" y="2536"/>
                    </a:cubicBezTo>
                    <a:cubicBezTo>
                      <a:pt x="590" y="2658"/>
                      <a:pt x="525" y="2783"/>
                      <a:pt x="427" y="2878"/>
                    </a:cubicBezTo>
                    <a:cubicBezTo>
                      <a:pt x="354" y="2943"/>
                      <a:pt x="267" y="2992"/>
                      <a:pt x="194" y="3061"/>
                    </a:cubicBezTo>
                    <a:cubicBezTo>
                      <a:pt x="122" y="3129"/>
                      <a:pt x="61" y="3221"/>
                      <a:pt x="73" y="3320"/>
                    </a:cubicBezTo>
                    <a:lnTo>
                      <a:pt x="65" y="3320"/>
                    </a:lnTo>
                    <a:cubicBezTo>
                      <a:pt x="84" y="3392"/>
                      <a:pt x="103" y="3464"/>
                      <a:pt x="92" y="3544"/>
                    </a:cubicBezTo>
                    <a:cubicBezTo>
                      <a:pt x="80" y="3620"/>
                      <a:pt x="42" y="3689"/>
                      <a:pt x="0" y="3753"/>
                    </a:cubicBezTo>
                    <a:cubicBezTo>
                      <a:pt x="19" y="3822"/>
                      <a:pt x="96" y="3856"/>
                      <a:pt x="164" y="3864"/>
                    </a:cubicBezTo>
                    <a:cubicBezTo>
                      <a:pt x="240" y="3875"/>
                      <a:pt x="320" y="3867"/>
                      <a:pt x="385" y="3905"/>
                    </a:cubicBezTo>
                    <a:cubicBezTo>
                      <a:pt x="503" y="3970"/>
                      <a:pt x="514" y="4118"/>
                      <a:pt x="609" y="4206"/>
                    </a:cubicBezTo>
                    <a:cubicBezTo>
                      <a:pt x="646" y="4238"/>
                      <a:pt x="692" y="4252"/>
                      <a:pt x="739" y="4252"/>
                    </a:cubicBezTo>
                    <a:cubicBezTo>
                      <a:pt x="776" y="4252"/>
                      <a:pt x="814" y="4244"/>
                      <a:pt x="849" y="4229"/>
                    </a:cubicBezTo>
                    <a:cubicBezTo>
                      <a:pt x="902" y="4202"/>
                      <a:pt x="951" y="4164"/>
                      <a:pt x="974" y="4115"/>
                    </a:cubicBezTo>
                    <a:cubicBezTo>
                      <a:pt x="1009" y="4054"/>
                      <a:pt x="1012" y="3981"/>
                      <a:pt x="1043" y="3921"/>
                    </a:cubicBezTo>
                    <a:cubicBezTo>
                      <a:pt x="1077" y="3845"/>
                      <a:pt x="1146" y="3791"/>
                      <a:pt x="1191" y="3723"/>
                    </a:cubicBezTo>
                    <a:cubicBezTo>
                      <a:pt x="1229" y="3670"/>
                      <a:pt x="1252" y="3601"/>
                      <a:pt x="1252" y="3533"/>
                    </a:cubicBezTo>
                    <a:cubicBezTo>
                      <a:pt x="1260" y="3388"/>
                      <a:pt x="1180" y="3251"/>
                      <a:pt x="1187" y="3107"/>
                    </a:cubicBezTo>
                    <a:cubicBezTo>
                      <a:pt x="1199" y="2954"/>
                      <a:pt x="1275" y="2787"/>
                      <a:pt x="1332" y="2650"/>
                    </a:cubicBezTo>
                    <a:cubicBezTo>
                      <a:pt x="1545" y="2125"/>
                      <a:pt x="1777" y="1611"/>
                      <a:pt x="1982" y="1083"/>
                    </a:cubicBezTo>
                    <a:cubicBezTo>
                      <a:pt x="2005" y="1018"/>
                      <a:pt x="2032" y="953"/>
                      <a:pt x="2081" y="904"/>
                    </a:cubicBezTo>
                    <a:cubicBezTo>
                      <a:pt x="2131" y="847"/>
                      <a:pt x="2207" y="813"/>
                      <a:pt x="2260" y="759"/>
                    </a:cubicBezTo>
                    <a:cubicBezTo>
                      <a:pt x="2378" y="641"/>
                      <a:pt x="2359" y="421"/>
                      <a:pt x="2230" y="322"/>
                    </a:cubicBezTo>
                    <a:cubicBezTo>
                      <a:pt x="2211" y="307"/>
                      <a:pt x="2188" y="295"/>
                      <a:pt x="2165" y="284"/>
                    </a:cubicBezTo>
                    <a:cubicBezTo>
                      <a:pt x="2119" y="261"/>
                      <a:pt x="2070" y="246"/>
                      <a:pt x="2024" y="223"/>
                    </a:cubicBezTo>
                    <a:cubicBezTo>
                      <a:pt x="1937" y="177"/>
                      <a:pt x="1857" y="109"/>
                      <a:pt x="1769" y="59"/>
                    </a:cubicBezTo>
                    <a:cubicBezTo>
                      <a:pt x="1702" y="21"/>
                      <a:pt x="1631" y="0"/>
                      <a:pt x="15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02;p39">
                <a:extLst>
                  <a:ext uri="{FF2B5EF4-FFF2-40B4-BE49-F238E27FC236}">
                    <a16:creationId xmlns:a16="http://schemas.microsoft.com/office/drawing/2014/main" id="{263258F2-9BC7-9EF8-2D27-9B593976AA33}"/>
                  </a:ext>
                </a:extLst>
              </p:cNvPr>
              <p:cNvSpPr/>
              <p:nvPr/>
            </p:nvSpPr>
            <p:spPr>
              <a:xfrm>
                <a:off x="-741229" y="605268"/>
                <a:ext cx="111825" cy="20306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78" extrusionOk="0">
                    <a:moveTo>
                      <a:pt x="601" y="1"/>
                    </a:moveTo>
                    <a:cubicBezTo>
                      <a:pt x="559" y="1"/>
                      <a:pt x="511" y="18"/>
                      <a:pt x="457" y="60"/>
                    </a:cubicBezTo>
                    <a:cubicBezTo>
                      <a:pt x="377" y="124"/>
                      <a:pt x="339" y="231"/>
                      <a:pt x="316" y="330"/>
                    </a:cubicBezTo>
                    <a:cubicBezTo>
                      <a:pt x="286" y="440"/>
                      <a:pt x="267" y="550"/>
                      <a:pt x="256" y="665"/>
                    </a:cubicBezTo>
                    <a:cubicBezTo>
                      <a:pt x="240" y="794"/>
                      <a:pt x="233" y="935"/>
                      <a:pt x="149" y="1034"/>
                    </a:cubicBezTo>
                    <a:cubicBezTo>
                      <a:pt x="111" y="1075"/>
                      <a:pt x="65" y="1110"/>
                      <a:pt x="43" y="1155"/>
                    </a:cubicBezTo>
                    <a:cubicBezTo>
                      <a:pt x="1" y="1239"/>
                      <a:pt x="43" y="1338"/>
                      <a:pt x="96" y="1410"/>
                    </a:cubicBezTo>
                    <a:lnTo>
                      <a:pt x="96" y="1418"/>
                    </a:lnTo>
                    <a:cubicBezTo>
                      <a:pt x="99" y="1417"/>
                      <a:pt x="102" y="1417"/>
                      <a:pt x="105" y="1417"/>
                    </a:cubicBezTo>
                    <a:cubicBezTo>
                      <a:pt x="135" y="1417"/>
                      <a:pt x="173" y="1433"/>
                      <a:pt x="221" y="1463"/>
                    </a:cubicBezTo>
                    <a:cubicBezTo>
                      <a:pt x="294" y="1509"/>
                      <a:pt x="362" y="1574"/>
                      <a:pt x="446" y="1578"/>
                    </a:cubicBezTo>
                    <a:cubicBezTo>
                      <a:pt x="520" y="1578"/>
                      <a:pt x="591" y="1533"/>
                      <a:pt x="658" y="1533"/>
                    </a:cubicBezTo>
                    <a:cubicBezTo>
                      <a:pt x="668" y="1533"/>
                      <a:pt x="677" y="1534"/>
                      <a:pt x="685" y="1536"/>
                    </a:cubicBezTo>
                    <a:cubicBezTo>
                      <a:pt x="701" y="1540"/>
                      <a:pt x="712" y="1543"/>
                      <a:pt x="720" y="1551"/>
                    </a:cubicBezTo>
                    <a:cubicBezTo>
                      <a:pt x="815" y="1482"/>
                      <a:pt x="868" y="1368"/>
                      <a:pt x="860" y="1254"/>
                    </a:cubicBezTo>
                    <a:cubicBezTo>
                      <a:pt x="853" y="1171"/>
                      <a:pt x="815" y="1094"/>
                      <a:pt x="800" y="1015"/>
                    </a:cubicBezTo>
                    <a:cubicBezTo>
                      <a:pt x="765" y="840"/>
                      <a:pt x="822" y="657"/>
                      <a:pt x="841" y="482"/>
                    </a:cubicBezTo>
                    <a:cubicBezTo>
                      <a:pt x="857" y="319"/>
                      <a:pt x="780" y="1"/>
                      <a:pt x="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03;p39">
                <a:extLst>
                  <a:ext uri="{FF2B5EF4-FFF2-40B4-BE49-F238E27FC236}">
                    <a16:creationId xmlns:a16="http://schemas.microsoft.com/office/drawing/2014/main" id="{ABEC385E-5294-F6C7-C244-5790CF356403}"/>
                  </a:ext>
                </a:extLst>
              </p:cNvPr>
              <p:cNvSpPr/>
              <p:nvPr/>
            </p:nvSpPr>
            <p:spPr>
              <a:xfrm>
                <a:off x="-881236" y="1057715"/>
                <a:ext cx="207694" cy="460941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582" extrusionOk="0">
                    <a:moveTo>
                      <a:pt x="790" y="1"/>
                    </a:moveTo>
                    <a:cubicBezTo>
                      <a:pt x="784" y="1"/>
                      <a:pt x="779" y="1"/>
                      <a:pt x="773" y="2"/>
                    </a:cubicBezTo>
                    <a:cubicBezTo>
                      <a:pt x="769" y="2"/>
                      <a:pt x="762" y="2"/>
                      <a:pt x="754" y="5"/>
                    </a:cubicBezTo>
                    <a:cubicBezTo>
                      <a:pt x="655" y="24"/>
                      <a:pt x="587" y="123"/>
                      <a:pt x="568" y="226"/>
                    </a:cubicBezTo>
                    <a:cubicBezTo>
                      <a:pt x="549" y="333"/>
                      <a:pt x="571" y="443"/>
                      <a:pt x="583" y="553"/>
                    </a:cubicBezTo>
                    <a:cubicBezTo>
                      <a:pt x="606" y="797"/>
                      <a:pt x="568" y="1044"/>
                      <a:pt x="526" y="1291"/>
                    </a:cubicBezTo>
                    <a:cubicBezTo>
                      <a:pt x="450" y="1744"/>
                      <a:pt x="423" y="2254"/>
                      <a:pt x="233" y="2676"/>
                    </a:cubicBezTo>
                    <a:cubicBezTo>
                      <a:pt x="168" y="2809"/>
                      <a:pt x="77" y="2931"/>
                      <a:pt x="39" y="3075"/>
                    </a:cubicBezTo>
                    <a:cubicBezTo>
                      <a:pt x="1" y="3220"/>
                      <a:pt x="46" y="3403"/>
                      <a:pt x="187" y="3452"/>
                    </a:cubicBezTo>
                    <a:lnTo>
                      <a:pt x="199" y="3463"/>
                    </a:lnTo>
                    <a:cubicBezTo>
                      <a:pt x="275" y="3380"/>
                      <a:pt x="389" y="3330"/>
                      <a:pt x="499" y="3330"/>
                    </a:cubicBezTo>
                    <a:cubicBezTo>
                      <a:pt x="628" y="3330"/>
                      <a:pt x="758" y="3399"/>
                      <a:pt x="826" y="3513"/>
                    </a:cubicBezTo>
                    <a:cubicBezTo>
                      <a:pt x="838" y="3536"/>
                      <a:pt x="849" y="3558"/>
                      <a:pt x="857" y="3581"/>
                    </a:cubicBezTo>
                    <a:lnTo>
                      <a:pt x="864" y="3581"/>
                    </a:lnTo>
                    <a:cubicBezTo>
                      <a:pt x="956" y="3558"/>
                      <a:pt x="1039" y="3494"/>
                      <a:pt x="1070" y="3406"/>
                    </a:cubicBezTo>
                    <a:cubicBezTo>
                      <a:pt x="1131" y="3231"/>
                      <a:pt x="990" y="3068"/>
                      <a:pt x="1020" y="2885"/>
                    </a:cubicBezTo>
                    <a:cubicBezTo>
                      <a:pt x="1123" y="2242"/>
                      <a:pt x="1245" y="1603"/>
                      <a:pt x="1385" y="964"/>
                    </a:cubicBezTo>
                    <a:cubicBezTo>
                      <a:pt x="1404" y="865"/>
                      <a:pt x="1427" y="762"/>
                      <a:pt x="1481" y="675"/>
                    </a:cubicBezTo>
                    <a:cubicBezTo>
                      <a:pt x="1507" y="629"/>
                      <a:pt x="1541" y="587"/>
                      <a:pt x="1564" y="542"/>
                    </a:cubicBezTo>
                    <a:cubicBezTo>
                      <a:pt x="1610" y="447"/>
                      <a:pt x="1614" y="310"/>
                      <a:pt x="1538" y="230"/>
                    </a:cubicBezTo>
                    <a:cubicBezTo>
                      <a:pt x="1526" y="218"/>
                      <a:pt x="1515" y="207"/>
                      <a:pt x="1496" y="199"/>
                    </a:cubicBezTo>
                    <a:cubicBezTo>
                      <a:pt x="1442" y="169"/>
                      <a:pt x="1379" y="166"/>
                      <a:pt x="1314" y="166"/>
                    </a:cubicBezTo>
                    <a:cubicBezTo>
                      <a:pt x="1299" y="166"/>
                      <a:pt x="1284" y="166"/>
                      <a:pt x="1269" y="166"/>
                    </a:cubicBezTo>
                    <a:cubicBezTo>
                      <a:pt x="1220" y="166"/>
                      <a:pt x="1171" y="165"/>
                      <a:pt x="1127" y="150"/>
                    </a:cubicBezTo>
                    <a:cubicBezTo>
                      <a:pt x="1010" y="114"/>
                      <a:pt x="911" y="1"/>
                      <a:pt x="7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04;p39">
                <a:extLst>
                  <a:ext uri="{FF2B5EF4-FFF2-40B4-BE49-F238E27FC236}">
                    <a16:creationId xmlns:a16="http://schemas.microsoft.com/office/drawing/2014/main" id="{1F911A24-9076-43EB-10F5-3A8885C24382}"/>
                  </a:ext>
                </a:extLst>
              </p:cNvPr>
              <p:cNvSpPr/>
              <p:nvPr/>
            </p:nvSpPr>
            <p:spPr>
              <a:xfrm>
                <a:off x="-1011848" y="2076108"/>
                <a:ext cx="241408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793" extrusionOk="0">
                    <a:moveTo>
                      <a:pt x="943" y="0"/>
                    </a:moveTo>
                    <a:cubicBezTo>
                      <a:pt x="940" y="8"/>
                      <a:pt x="932" y="15"/>
                      <a:pt x="928" y="23"/>
                    </a:cubicBezTo>
                    <a:cubicBezTo>
                      <a:pt x="890" y="84"/>
                      <a:pt x="845" y="149"/>
                      <a:pt x="772" y="171"/>
                    </a:cubicBezTo>
                    <a:cubicBezTo>
                      <a:pt x="752" y="178"/>
                      <a:pt x="732" y="181"/>
                      <a:pt x="711" y="181"/>
                    </a:cubicBezTo>
                    <a:cubicBezTo>
                      <a:pt x="652" y="181"/>
                      <a:pt x="590" y="160"/>
                      <a:pt x="530" y="160"/>
                    </a:cubicBezTo>
                    <a:cubicBezTo>
                      <a:pt x="515" y="160"/>
                      <a:pt x="501" y="161"/>
                      <a:pt x="487" y="164"/>
                    </a:cubicBezTo>
                    <a:cubicBezTo>
                      <a:pt x="438" y="175"/>
                      <a:pt x="392" y="206"/>
                      <a:pt x="342" y="225"/>
                    </a:cubicBezTo>
                    <a:cubicBezTo>
                      <a:pt x="313" y="236"/>
                      <a:pt x="284" y="241"/>
                      <a:pt x="255" y="241"/>
                    </a:cubicBezTo>
                    <a:cubicBezTo>
                      <a:pt x="246" y="241"/>
                      <a:pt x="237" y="241"/>
                      <a:pt x="228" y="240"/>
                    </a:cubicBezTo>
                    <a:lnTo>
                      <a:pt x="228" y="240"/>
                    </a:lnTo>
                    <a:cubicBezTo>
                      <a:pt x="274" y="301"/>
                      <a:pt x="282" y="384"/>
                      <a:pt x="266" y="461"/>
                    </a:cubicBezTo>
                    <a:cubicBezTo>
                      <a:pt x="251" y="540"/>
                      <a:pt x="209" y="613"/>
                      <a:pt x="175" y="685"/>
                    </a:cubicBezTo>
                    <a:cubicBezTo>
                      <a:pt x="80" y="864"/>
                      <a:pt x="0" y="1058"/>
                      <a:pt x="0" y="1263"/>
                    </a:cubicBezTo>
                    <a:cubicBezTo>
                      <a:pt x="0" y="1357"/>
                      <a:pt x="127" y="1769"/>
                      <a:pt x="281" y="1769"/>
                    </a:cubicBezTo>
                    <a:cubicBezTo>
                      <a:pt x="283" y="1769"/>
                      <a:pt x="284" y="1769"/>
                      <a:pt x="285" y="1769"/>
                    </a:cubicBezTo>
                    <a:cubicBezTo>
                      <a:pt x="312" y="1769"/>
                      <a:pt x="335" y="1758"/>
                      <a:pt x="361" y="1731"/>
                    </a:cubicBezTo>
                    <a:cubicBezTo>
                      <a:pt x="365" y="1731"/>
                      <a:pt x="369" y="1727"/>
                      <a:pt x="369" y="1723"/>
                    </a:cubicBezTo>
                    <a:cubicBezTo>
                      <a:pt x="380" y="1712"/>
                      <a:pt x="392" y="1697"/>
                      <a:pt x="407" y="1689"/>
                    </a:cubicBezTo>
                    <a:cubicBezTo>
                      <a:pt x="418" y="1682"/>
                      <a:pt x="430" y="1678"/>
                      <a:pt x="442" y="1678"/>
                    </a:cubicBezTo>
                    <a:cubicBezTo>
                      <a:pt x="472" y="1678"/>
                      <a:pt x="504" y="1698"/>
                      <a:pt x="529" y="1720"/>
                    </a:cubicBezTo>
                    <a:cubicBezTo>
                      <a:pt x="563" y="1750"/>
                      <a:pt x="597" y="1788"/>
                      <a:pt x="643" y="1792"/>
                    </a:cubicBezTo>
                    <a:cubicBezTo>
                      <a:pt x="646" y="1792"/>
                      <a:pt x="649" y="1792"/>
                      <a:pt x="652" y="1792"/>
                    </a:cubicBezTo>
                    <a:cubicBezTo>
                      <a:pt x="719" y="1792"/>
                      <a:pt x="762" y="1717"/>
                      <a:pt x="795" y="1659"/>
                    </a:cubicBezTo>
                    <a:cubicBezTo>
                      <a:pt x="848" y="1564"/>
                      <a:pt x="917" y="1476"/>
                      <a:pt x="1012" y="1419"/>
                    </a:cubicBezTo>
                    <a:cubicBezTo>
                      <a:pt x="1115" y="1354"/>
                      <a:pt x="1244" y="1335"/>
                      <a:pt x="1358" y="1290"/>
                    </a:cubicBezTo>
                    <a:cubicBezTo>
                      <a:pt x="1537" y="1221"/>
                      <a:pt x="1624" y="1077"/>
                      <a:pt x="1773" y="974"/>
                    </a:cubicBezTo>
                    <a:cubicBezTo>
                      <a:pt x="1799" y="955"/>
                      <a:pt x="1822" y="936"/>
                      <a:pt x="1841" y="909"/>
                    </a:cubicBezTo>
                    <a:cubicBezTo>
                      <a:pt x="1856" y="894"/>
                      <a:pt x="1864" y="871"/>
                      <a:pt x="1868" y="849"/>
                    </a:cubicBezTo>
                    <a:cubicBezTo>
                      <a:pt x="1875" y="772"/>
                      <a:pt x="1803" y="708"/>
                      <a:pt x="1803" y="632"/>
                    </a:cubicBezTo>
                    <a:cubicBezTo>
                      <a:pt x="1803" y="605"/>
                      <a:pt x="1815" y="575"/>
                      <a:pt x="1818" y="548"/>
                    </a:cubicBezTo>
                    <a:cubicBezTo>
                      <a:pt x="1822" y="521"/>
                      <a:pt x="1815" y="491"/>
                      <a:pt x="1792" y="476"/>
                    </a:cubicBezTo>
                    <a:cubicBezTo>
                      <a:pt x="1757" y="491"/>
                      <a:pt x="1719" y="499"/>
                      <a:pt x="1682" y="499"/>
                    </a:cubicBezTo>
                    <a:cubicBezTo>
                      <a:pt x="1635" y="499"/>
                      <a:pt x="1589" y="485"/>
                      <a:pt x="1552" y="453"/>
                    </a:cubicBezTo>
                    <a:cubicBezTo>
                      <a:pt x="1457" y="365"/>
                      <a:pt x="1446" y="217"/>
                      <a:pt x="1328" y="152"/>
                    </a:cubicBezTo>
                    <a:cubicBezTo>
                      <a:pt x="1263" y="114"/>
                      <a:pt x="1183" y="122"/>
                      <a:pt x="1107" y="111"/>
                    </a:cubicBezTo>
                    <a:cubicBezTo>
                      <a:pt x="1039" y="103"/>
                      <a:pt x="962" y="69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05;p39">
                <a:extLst>
                  <a:ext uri="{FF2B5EF4-FFF2-40B4-BE49-F238E27FC236}">
                    <a16:creationId xmlns:a16="http://schemas.microsoft.com/office/drawing/2014/main" id="{A8257E07-C406-4698-85DB-E91F02E6E310}"/>
                  </a:ext>
                </a:extLst>
              </p:cNvPr>
              <p:cNvSpPr/>
              <p:nvPr/>
            </p:nvSpPr>
            <p:spPr>
              <a:xfrm>
                <a:off x="-1003098" y="654038"/>
                <a:ext cx="172435" cy="286962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230" extrusionOk="0">
                    <a:moveTo>
                      <a:pt x="567" y="0"/>
                    </a:moveTo>
                    <a:cubicBezTo>
                      <a:pt x="389" y="0"/>
                      <a:pt x="434" y="343"/>
                      <a:pt x="446" y="457"/>
                    </a:cubicBezTo>
                    <a:cubicBezTo>
                      <a:pt x="468" y="715"/>
                      <a:pt x="408" y="978"/>
                      <a:pt x="343" y="1229"/>
                    </a:cubicBezTo>
                    <a:cubicBezTo>
                      <a:pt x="305" y="1393"/>
                      <a:pt x="263" y="1560"/>
                      <a:pt x="164" y="1693"/>
                    </a:cubicBezTo>
                    <a:cubicBezTo>
                      <a:pt x="115" y="1765"/>
                      <a:pt x="50" y="1826"/>
                      <a:pt x="23" y="1910"/>
                    </a:cubicBezTo>
                    <a:cubicBezTo>
                      <a:pt x="1" y="1990"/>
                      <a:pt x="39" y="2100"/>
                      <a:pt x="126" y="2112"/>
                    </a:cubicBezTo>
                    <a:lnTo>
                      <a:pt x="126" y="2115"/>
                    </a:lnTo>
                    <a:cubicBezTo>
                      <a:pt x="157" y="2104"/>
                      <a:pt x="188" y="2099"/>
                      <a:pt x="219" y="2099"/>
                    </a:cubicBezTo>
                    <a:cubicBezTo>
                      <a:pt x="357" y="2099"/>
                      <a:pt x="493" y="2195"/>
                      <a:pt x="636" y="2195"/>
                    </a:cubicBezTo>
                    <a:cubicBezTo>
                      <a:pt x="644" y="2195"/>
                      <a:pt x="653" y="2196"/>
                      <a:pt x="661" y="2196"/>
                    </a:cubicBezTo>
                    <a:cubicBezTo>
                      <a:pt x="708" y="2196"/>
                      <a:pt x="755" y="2192"/>
                      <a:pt x="800" y="2192"/>
                    </a:cubicBezTo>
                    <a:cubicBezTo>
                      <a:pt x="864" y="2192"/>
                      <a:pt x="925" y="2199"/>
                      <a:pt x="978" y="2229"/>
                    </a:cubicBezTo>
                    <a:lnTo>
                      <a:pt x="982" y="2222"/>
                    </a:lnTo>
                    <a:cubicBezTo>
                      <a:pt x="1081" y="2218"/>
                      <a:pt x="1165" y="2123"/>
                      <a:pt x="1157" y="2024"/>
                    </a:cubicBezTo>
                    <a:cubicBezTo>
                      <a:pt x="1153" y="1944"/>
                      <a:pt x="1100" y="1879"/>
                      <a:pt x="1077" y="1807"/>
                    </a:cubicBezTo>
                    <a:cubicBezTo>
                      <a:pt x="1054" y="1746"/>
                      <a:pt x="1054" y="1682"/>
                      <a:pt x="1054" y="1617"/>
                    </a:cubicBezTo>
                    <a:cubicBezTo>
                      <a:pt x="1058" y="1256"/>
                      <a:pt x="1127" y="898"/>
                      <a:pt x="1256" y="559"/>
                    </a:cubicBezTo>
                    <a:cubicBezTo>
                      <a:pt x="1294" y="457"/>
                      <a:pt x="1340" y="305"/>
                      <a:pt x="1279" y="225"/>
                    </a:cubicBezTo>
                    <a:cubicBezTo>
                      <a:pt x="1256" y="194"/>
                      <a:pt x="1218" y="171"/>
                      <a:pt x="1161" y="168"/>
                    </a:cubicBezTo>
                    <a:cubicBezTo>
                      <a:pt x="1146" y="166"/>
                      <a:pt x="1130" y="165"/>
                      <a:pt x="1115" y="165"/>
                    </a:cubicBezTo>
                    <a:cubicBezTo>
                      <a:pt x="1068" y="165"/>
                      <a:pt x="1020" y="171"/>
                      <a:pt x="974" y="171"/>
                    </a:cubicBezTo>
                    <a:cubicBezTo>
                      <a:pt x="898" y="171"/>
                      <a:pt x="822" y="149"/>
                      <a:pt x="765" y="103"/>
                    </a:cubicBezTo>
                    <a:cubicBezTo>
                      <a:pt x="731" y="80"/>
                      <a:pt x="704" y="50"/>
                      <a:pt x="666" y="31"/>
                    </a:cubicBezTo>
                    <a:cubicBezTo>
                      <a:pt x="628" y="8"/>
                      <a:pt x="594" y="0"/>
                      <a:pt x="5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06;p39">
                <a:extLst>
                  <a:ext uri="{FF2B5EF4-FFF2-40B4-BE49-F238E27FC236}">
                    <a16:creationId xmlns:a16="http://schemas.microsoft.com/office/drawing/2014/main" id="{34F9A9D4-BB48-323C-BB1F-747AAE27FEA6}"/>
                  </a:ext>
                </a:extLst>
              </p:cNvPr>
              <p:cNvSpPr/>
              <p:nvPr/>
            </p:nvSpPr>
            <p:spPr>
              <a:xfrm>
                <a:off x="-1016352" y="2297827"/>
                <a:ext cx="162140" cy="14451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23" extrusionOk="0">
                    <a:moveTo>
                      <a:pt x="404" y="0"/>
                    </a:moveTo>
                    <a:cubicBezTo>
                      <a:pt x="404" y="4"/>
                      <a:pt x="400" y="8"/>
                      <a:pt x="396" y="8"/>
                    </a:cubicBezTo>
                    <a:cubicBezTo>
                      <a:pt x="370" y="35"/>
                      <a:pt x="347" y="46"/>
                      <a:pt x="320" y="46"/>
                    </a:cubicBezTo>
                    <a:cubicBezTo>
                      <a:pt x="347" y="96"/>
                      <a:pt x="301" y="156"/>
                      <a:pt x="256" y="187"/>
                    </a:cubicBezTo>
                    <a:cubicBezTo>
                      <a:pt x="206" y="217"/>
                      <a:pt x="149" y="236"/>
                      <a:pt x="115" y="282"/>
                    </a:cubicBezTo>
                    <a:cubicBezTo>
                      <a:pt x="88" y="324"/>
                      <a:pt x="88" y="377"/>
                      <a:pt x="65" y="423"/>
                    </a:cubicBezTo>
                    <a:cubicBezTo>
                      <a:pt x="54" y="453"/>
                      <a:pt x="31" y="480"/>
                      <a:pt x="1" y="499"/>
                    </a:cubicBezTo>
                    <a:lnTo>
                      <a:pt x="5" y="506"/>
                    </a:lnTo>
                    <a:cubicBezTo>
                      <a:pt x="126" y="586"/>
                      <a:pt x="123" y="674"/>
                      <a:pt x="191" y="784"/>
                    </a:cubicBezTo>
                    <a:cubicBezTo>
                      <a:pt x="199" y="799"/>
                      <a:pt x="210" y="811"/>
                      <a:pt x="218" y="826"/>
                    </a:cubicBezTo>
                    <a:cubicBezTo>
                      <a:pt x="237" y="853"/>
                      <a:pt x="237" y="887"/>
                      <a:pt x="221" y="917"/>
                    </a:cubicBezTo>
                    <a:lnTo>
                      <a:pt x="221" y="921"/>
                    </a:lnTo>
                    <a:cubicBezTo>
                      <a:pt x="286" y="959"/>
                      <a:pt x="347" y="1001"/>
                      <a:pt x="400" y="1050"/>
                    </a:cubicBezTo>
                    <a:cubicBezTo>
                      <a:pt x="423" y="1073"/>
                      <a:pt x="446" y="1096"/>
                      <a:pt x="465" y="1123"/>
                    </a:cubicBezTo>
                    <a:lnTo>
                      <a:pt x="473" y="1115"/>
                    </a:lnTo>
                    <a:cubicBezTo>
                      <a:pt x="674" y="1104"/>
                      <a:pt x="872" y="1039"/>
                      <a:pt x="1024" y="902"/>
                    </a:cubicBezTo>
                    <a:cubicBezTo>
                      <a:pt x="1142" y="792"/>
                      <a:pt x="1230" y="643"/>
                      <a:pt x="1260" y="487"/>
                    </a:cubicBezTo>
                    <a:lnTo>
                      <a:pt x="1260" y="484"/>
                    </a:lnTo>
                    <a:cubicBezTo>
                      <a:pt x="1213" y="499"/>
                      <a:pt x="1167" y="513"/>
                      <a:pt x="1122" y="513"/>
                    </a:cubicBezTo>
                    <a:cubicBezTo>
                      <a:pt x="1098" y="513"/>
                      <a:pt x="1074" y="509"/>
                      <a:pt x="1051" y="499"/>
                    </a:cubicBezTo>
                    <a:cubicBezTo>
                      <a:pt x="1030" y="506"/>
                      <a:pt x="1014" y="509"/>
                      <a:pt x="997" y="509"/>
                    </a:cubicBezTo>
                    <a:cubicBezTo>
                      <a:pt x="977" y="509"/>
                      <a:pt x="958" y="504"/>
                      <a:pt x="933" y="491"/>
                    </a:cubicBezTo>
                    <a:cubicBezTo>
                      <a:pt x="887" y="468"/>
                      <a:pt x="853" y="430"/>
                      <a:pt x="815" y="396"/>
                    </a:cubicBezTo>
                    <a:cubicBezTo>
                      <a:pt x="682" y="267"/>
                      <a:pt x="545" y="137"/>
                      <a:pt x="408" y="4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07;p39">
                <a:extLst>
                  <a:ext uri="{FF2B5EF4-FFF2-40B4-BE49-F238E27FC236}">
                    <a16:creationId xmlns:a16="http://schemas.microsoft.com/office/drawing/2014/main" id="{10CB6D14-F18A-61AA-4701-4FEF8F3015C1}"/>
                  </a:ext>
                </a:extLst>
              </p:cNvPr>
              <p:cNvSpPr/>
              <p:nvPr/>
            </p:nvSpPr>
            <p:spPr>
              <a:xfrm>
                <a:off x="-998723" y="2541166"/>
                <a:ext cx="133315" cy="30304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2355" extrusionOk="0">
                    <a:moveTo>
                      <a:pt x="453" y="0"/>
                    </a:moveTo>
                    <a:cubicBezTo>
                      <a:pt x="396" y="247"/>
                      <a:pt x="278" y="464"/>
                      <a:pt x="172" y="696"/>
                    </a:cubicBezTo>
                    <a:cubicBezTo>
                      <a:pt x="1" y="1069"/>
                      <a:pt x="24" y="1465"/>
                      <a:pt x="24" y="1864"/>
                    </a:cubicBezTo>
                    <a:lnTo>
                      <a:pt x="24" y="2355"/>
                    </a:lnTo>
                    <a:cubicBezTo>
                      <a:pt x="366" y="2343"/>
                      <a:pt x="705" y="2313"/>
                      <a:pt x="1035" y="2264"/>
                    </a:cubicBezTo>
                    <a:lnTo>
                      <a:pt x="1035" y="2260"/>
                    </a:lnTo>
                    <a:cubicBezTo>
                      <a:pt x="1028" y="1864"/>
                      <a:pt x="1020" y="1917"/>
                      <a:pt x="982" y="1522"/>
                    </a:cubicBezTo>
                    <a:cubicBezTo>
                      <a:pt x="948" y="1172"/>
                      <a:pt x="910" y="848"/>
                      <a:pt x="735" y="533"/>
                    </a:cubicBezTo>
                    <a:cubicBezTo>
                      <a:pt x="640" y="354"/>
                      <a:pt x="511" y="194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08;p39">
                <a:extLst>
                  <a:ext uri="{FF2B5EF4-FFF2-40B4-BE49-F238E27FC236}">
                    <a16:creationId xmlns:a16="http://schemas.microsoft.com/office/drawing/2014/main" id="{7CA7500C-3062-6397-BC7A-68CC44835E57}"/>
                  </a:ext>
                </a:extLst>
              </p:cNvPr>
              <p:cNvSpPr/>
              <p:nvPr/>
            </p:nvSpPr>
            <p:spPr>
              <a:xfrm>
                <a:off x="-1163694" y="1397308"/>
                <a:ext cx="227253" cy="722295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5613" extrusionOk="0">
                    <a:moveTo>
                      <a:pt x="1192" y="0"/>
                    </a:moveTo>
                    <a:cubicBezTo>
                      <a:pt x="1129" y="0"/>
                      <a:pt x="1066" y="12"/>
                      <a:pt x="1009" y="37"/>
                    </a:cubicBezTo>
                    <a:cubicBezTo>
                      <a:pt x="967" y="52"/>
                      <a:pt x="925" y="79"/>
                      <a:pt x="895" y="105"/>
                    </a:cubicBezTo>
                    <a:cubicBezTo>
                      <a:pt x="792" y="197"/>
                      <a:pt x="784" y="337"/>
                      <a:pt x="705" y="444"/>
                    </a:cubicBezTo>
                    <a:cubicBezTo>
                      <a:pt x="644" y="528"/>
                      <a:pt x="537" y="573"/>
                      <a:pt x="488" y="665"/>
                    </a:cubicBezTo>
                    <a:cubicBezTo>
                      <a:pt x="347" y="919"/>
                      <a:pt x="579" y="1197"/>
                      <a:pt x="636" y="1441"/>
                    </a:cubicBezTo>
                    <a:cubicBezTo>
                      <a:pt x="663" y="1559"/>
                      <a:pt x="659" y="1684"/>
                      <a:pt x="651" y="1806"/>
                    </a:cubicBezTo>
                    <a:cubicBezTo>
                      <a:pt x="613" y="2563"/>
                      <a:pt x="526" y="3324"/>
                      <a:pt x="389" y="4069"/>
                    </a:cubicBezTo>
                    <a:cubicBezTo>
                      <a:pt x="374" y="4145"/>
                      <a:pt x="358" y="4221"/>
                      <a:pt x="320" y="4282"/>
                    </a:cubicBezTo>
                    <a:cubicBezTo>
                      <a:pt x="259" y="4385"/>
                      <a:pt x="142" y="4461"/>
                      <a:pt x="96" y="4564"/>
                    </a:cubicBezTo>
                    <a:cubicBezTo>
                      <a:pt x="81" y="4716"/>
                      <a:pt x="1" y="4868"/>
                      <a:pt x="50" y="5032"/>
                    </a:cubicBezTo>
                    <a:cubicBezTo>
                      <a:pt x="73" y="5104"/>
                      <a:pt x="115" y="5176"/>
                      <a:pt x="138" y="5249"/>
                    </a:cubicBezTo>
                    <a:cubicBezTo>
                      <a:pt x="157" y="5317"/>
                      <a:pt x="157" y="5397"/>
                      <a:pt x="119" y="5454"/>
                    </a:cubicBezTo>
                    <a:cubicBezTo>
                      <a:pt x="188" y="5556"/>
                      <a:pt x="311" y="5612"/>
                      <a:pt x="433" y="5612"/>
                    </a:cubicBezTo>
                    <a:cubicBezTo>
                      <a:pt x="507" y="5612"/>
                      <a:pt x="580" y="5592"/>
                      <a:pt x="640" y="5549"/>
                    </a:cubicBezTo>
                    <a:cubicBezTo>
                      <a:pt x="739" y="5477"/>
                      <a:pt x="800" y="5363"/>
                      <a:pt x="910" y="5313"/>
                    </a:cubicBezTo>
                    <a:cubicBezTo>
                      <a:pt x="986" y="5279"/>
                      <a:pt x="1077" y="5283"/>
                      <a:pt x="1161" y="5256"/>
                    </a:cubicBezTo>
                    <a:cubicBezTo>
                      <a:pt x="1389" y="5176"/>
                      <a:pt x="1252" y="4796"/>
                      <a:pt x="1222" y="4632"/>
                    </a:cubicBezTo>
                    <a:cubicBezTo>
                      <a:pt x="1210" y="4575"/>
                      <a:pt x="1203" y="4522"/>
                      <a:pt x="1195" y="4465"/>
                    </a:cubicBezTo>
                    <a:cubicBezTo>
                      <a:pt x="1165" y="4126"/>
                      <a:pt x="1226" y="3780"/>
                      <a:pt x="1283" y="3442"/>
                    </a:cubicBezTo>
                    <a:cubicBezTo>
                      <a:pt x="1366" y="2955"/>
                      <a:pt x="1443" y="2472"/>
                      <a:pt x="1503" y="1985"/>
                    </a:cubicBezTo>
                    <a:cubicBezTo>
                      <a:pt x="1534" y="1749"/>
                      <a:pt x="1564" y="1513"/>
                      <a:pt x="1583" y="1281"/>
                    </a:cubicBezTo>
                    <a:cubicBezTo>
                      <a:pt x="1595" y="1106"/>
                      <a:pt x="1739" y="992"/>
                      <a:pt x="1758" y="821"/>
                    </a:cubicBezTo>
                    <a:cubicBezTo>
                      <a:pt x="1766" y="729"/>
                      <a:pt x="1716" y="642"/>
                      <a:pt x="1690" y="547"/>
                    </a:cubicBezTo>
                    <a:cubicBezTo>
                      <a:pt x="1671" y="482"/>
                      <a:pt x="1667" y="410"/>
                      <a:pt x="1648" y="341"/>
                    </a:cubicBezTo>
                    <a:cubicBezTo>
                      <a:pt x="1633" y="292"/>
                      <a:pt x="1610" y="242"/>
                      <a:pt x="1579" y="197"/>
                    </a:cubicBezTo>
                    <a:cubicBezTo>
                      <a:pt x="1507" y="102"/>
                      <a:pt x="1404" y="33"/>
                      <a:pt x="1290" y="10"/>
                    </a:cubicBezTo>
                    <a:cubicBezTo>
                      <a:pt x="1259" y="4"/>
                      <a:pt x="1225" y="0"/>
                      <a:pt x="1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09;p39">
                <a:extLst>
                  <a:ext uri="{FF2B5EF4-FFF2-40B4-BE49-F238E27FC236}">
                    <a16:creationId xmlns:a16="http://schemas.microsoft.com/office/drawing/2014/main" id="{5FA137D1-34DE-1C5A-4D39-3FFC3C49C046}"/>
                  </a:ext>
                </a:extLst>
              </p:cNvPr>
              <p:cNvSpPr/>
              <p:nvPr/>
            </p:nvSpPr>
            <p:spPr>
              <a:xfrm>
                <a:off x="-1286586" y="2245968"/>
                <a:ext cx="300731" cy="170504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1325" extrusionOk="0">
                    <a:moveTo>
                      <a:pt x="956" y="0"/>
                    </a:moveTo>
                    <a:cubicBezTo>
                      <a:pt x="918" y="38"/>
                      <a:pt x="880" y="73"/>
                      <a:pt x="842" y="111"/>
                    </a:cubicBezTo>
                    <a:cubicBezTo>
                      <a:pt x="800" y="149"/>
                      <a:pt x="754" y="187"/>
                      <a:pt x="701" y="194"/>
                    </a:cubicBezTo>
                    <a:cubicBezTo>
                      <a:pt x="697" y="195"/>
                      <a:pt x="692" y="195"/>
                      <a:pt x="688" y="195"/>
                    </a:cubicBezTo>
                    <a:cubicBezTo>
                      <a:pt x="644" y="195"/>
                      <a:pt x="606" y="177"/>
                      <a:pt x="564" y="160"/>
                    </a:cubicBezTo>
                    <a:lnTo>
                      <a:pt x="564" y="160"/>
                    </a:lnTo>
                    <a:cubicBezTo>
                      <a:pt x="575" y="202"/>
                      <a:pt x="575" y="244"/>
                      <a:pt x="560" y="286"/>
                    </a:cubicBezTo>
                    <a:cubicBezTo>
                      <a:pt x="537" y="343"/>
                      <a:pt x="499" y="384"/>
                      <a:pt x="457" y="423"/>
                    </a:cubicBezTo>
                    <a:cubicBezTo>
                      <a:pt x="366" y="514"/>
                      <a:pt x="286" y="624"/>
                      <a:pt x="165" y="662"/>
                    </a:cubicBezTo>
                    <a:cubicBezTo>
                      <a:pt x="126" y="677"/>
                      <a:pt x="85" y="681"/>
                      <a:pt x="43" y="681"/>
                    </a:cubicBezTo>
                    <a:lnTo>
                      <a:pt x="43" y="696"/>
                    </a:lnTo>
                    <a:cubicBezTo>
                      <a:pt x="1" y="757"/>
                      <a:pt x="9" y="845"/>
                      <a:pt x="43" y="909"/>
                    </a:cubicBezTo>
                    <a:cubicBezTo>
                      <a:pt x="77" y="978"/>
                      <a:pt x="134" y="1027"/>
                      <a:pt x="195" y="1077"/>
                    </a:cubicBezTo>
                    <a:lnTo>
                      <a:pt x="199" y="1081"/>
                    </a:lnTo>
                    <a:cubicBezTo>
                      <a:pt x="283" y="991"/>
                      <a:pt x="392" y="933"/>
                      <a:pt x="516" y="933"/>
                    </a:cubicBezTo>
                    <a:cubicBezTo>
                      <a:pt x="571" y="933"/>
                      <a:pt x="630" y="944"/>
                      <a:pt x="689" y="970"/>
                    </a:cubicBezTo>
                    <a:cubicBezTo>
                      <a:pt x="834" y="1035"/>
                      <a:pt x="944" y="1168"/>
                      <a:pt x="1093" y="1221"/>
                    </a:cubicBezTo>
                    <a:cubicBezTo>
                      <a:pt x="1146" y="1239"/>
                      <a:pt x="1200" y="1245"/>
                      <a:pt x="1255" y="1245"/>
                    </a:cubicBezTo>
                    <a:cubicBezTo>
                      <a:pt x="1343" y="1245"/>
                      <a:pt x="1434" y="1229"/>
                      <a:pt x="1523" y="1218"/>
                    </a:cubicBezTo>
                    <a:cubicBezTo>
                      <a:pt x="1608" y="1205"/>
                      <a:pt x="1696" y="1198"/>
                      <a:pt x="1783" y="1198"/>
                    </a:cubicBezTo>
                    <a:cubicBezTo>
                      <a:pt x="1886" y="1198"/>
                      <a:pt x="1989" y="1208"/>
                      <a:pt x="2089" y="1233"/>
                    </a:cubicBezTo>
                    <a:cubicBezTo>
                      <a:pt x="2169" y="1252"/>
                      <a:pt x="2245" y="1282"/>
                      <a:pt x="2321" y="1324"/>
                    </a:cubicBezTo>
                    <a:lnTo>
                      <a:pt x="2321" y="1320"/>
                    </a:lnTo>
                    <a:cubicBezTo>
                      <a:pt x="2337" y="1290"/>
                      <a:pt x="2337" y="1256"/>
                      <a:pt x="2318" y="1229"/>
                    </a:cubicBezTo>
                    <a:cubicBezTo>
                      <a:pt x="2310" y="1214"/>
                      <a:pt x="2299" y="1202"/>
                      <a:pt x="2291" y="1187"/>
                    </a:cubicBezTo>
                    <a:cubicBezTo>
                      <a:pt x="2223" y="1077"/>
                      <a:pt x="2226" y="989"/>
                      <a:pt x="2105" y="909"/>
                    </a:cubicBezTo>
                    <a:lnTo>
                      <a:pt x="2101" y="906"/>
                    </a:lnTo>
                    <a:cubicBezTo>
                      <a:pt x="2060" y="933"/>
                      <a:pt x="2006" y="948"/>
                      <a:pt x="1952" y="948"/>
                    </a:cubicBezTo>
                    <a:cubicBezTo>
                      <a:pt x="1946" y="948"/>
                      <a:pt x="1940" y="948"/>
                      <a:pt x="1933" y="947"/>
                    </a:cubicBezTo>
                    <a:cubicBezTo>
                      <a:pt x="1842" y="944"/>
                      <a:pt x="1755" y="898"/>
                      <a:pt x="1675" y="849"/>
                    </a:cubicBezTo>
                    <a:cubicBezTo>
                      <a:pt x="1504" y="746"/>
                      <a:pt x="1348" y="617"/>
                      <a:pt x="1211" y="468"/>
                    </a:cubicBezTo>
                    <a:cubicBezTo>
                      <a:pt x="1093" y="335"/>
                      <a:pt x="986" y="171"/>
                      <a:pt x="9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10;p39">
                <a:extLst>
                  <a:ext uri="{FF2B5EF4-FFF2-40B4-BE49-F238E27FC236}">
                    <a16:creationId xmlns:a16="http://schemas.microsoft.com/office/drawing/2014/main" id="{5610FA8C-43C2-165A-F42D-95775B10E284}"/>
                  </a:ext>
                </a:extLst>
              </p:cNvPr>
              <p:cNvSpPr/>
              <p:nvPr/>
            </p:nvSpPr>
            <p:spPr>
              <a:xfrm>
                <a:off x="-1257632" y="2101329"/>
                <a:ext cx="116072" cy="169732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319" extrusionOk="0">
                    <a:moveTo>
                      <a:pt x="362" y="1"/>
                    </a:moveTo>
                    <a:cubicBezTo>
                      <a:pt x="279" y="1"/>
                      <a:pt x="194" y="21"/>
                      <a:pt x="115" y="44"/>
                    </a:cubicBezTo>
                    <a:cubicBezTo>
                      <a:pt x="76" y="51"/>
                      <a:pt x="38" y="63"/>
                      <a:pt x="0" y="71"/>
                    </a:cubicBezTo>
                    <a:cubicBezTo>
                      <a:pt x="88" y="154"/>
                      <a:pt x="126" y="276"/>
                      <a:pt x="134" y="398"/>
                    </a:cubicBezTo>
                    <a:cubicBezTo>
                      <a:pt x="137" y="523"/>
                      <a:pt x="115" y="645"/>
                      <a:pt x="99" y="767"/>
                    </a:cubicBezTo>
                    <a:cubicBezTo>
                      <a:pt x="95" y="809"/>
                      <a:pt x="92" y="850"/>
                      <a:pt x="99" y="892"/>
                    </a:cubicBezTo>
                    <a:cubicBezTo>
                      <a:pt x="118" y="972"/>
                      <a:pt x="183" y="1033"/>
                      <a:pt x="236" y="1094"/>
                    </a:cubicBezTo>
                    <a:cubicBezTo>
                      <a:pt x="286" y="1147"/>
                      <a:pt x="328" y="1216"/>
                      <a:pt x="339" y="1284"/>
                    </a:cubicBezTo>
                    <a:cubicBezTo>
                      <a:pt x="381" y="1301"/>
                      <a:pt x="419" y="1319"/>
                      <a:pt x="463" y="1319"/>
                    </a:cubicBezTo>
                    <a:cubicBezTo>
                      <a:pt x="467" y="1319"/>
                      <a:pt x="472" y="1319"/>
                      <a:pt x="476" y="1318"/>
                    </a:cubicBezTo>
                    <a:cubicBezTo>
                      <a:pt x="529" y="1311"/>
                      <a:pt x="575" y="1273"/>
                      <a:pt x="617" y="1235"/>
                    </a:cubicBezTo>
                    <a:cubicBezTo>
                      <a:pt x="655" y="1197"/>
                      <a:pt x="693" y="1162"/>
                      <a:pt x="731" y="1124"/>
                    </a:cubicBezTo>
                    <a:lnTo>
                      <a:pt x="746" y="1124"/>
                    </a:lnTo>
                    <a:cubicBezTo>
                      <a:pt x="742" y="1086"/>
                      <a:pt x="742" y="1048"/>
                      <a:pt x="750" y="1006"/>
                    </a:cubicBezTo>
                    <a:cubicBezTo>
                      <a:pt x="780" y="847"/>
                      <a:pt x="894" y="710"/>
                      <a:pt x="898" y="550"/>
                    </a:cubicBezTo>
                    <a:cubicBezTo>
                      <a:pt x="902" y="375"/>
                      <a:pt x="769" y="196"/>
                      <a:pt x="837" y="36"/>
                    </a:cubicBezTo>
                    <a:lnTo>
                      <a:pt x="803" y="29"/>
                    </a:lnTo>
                    <a:cubicBezTo>
                      <a:pt x="765" y="51"/>
                      <a:pt x="719" y="59"/>
                      <a:pt x="673" y="59"/>
                    </a:cubicBezTo>
                    <a:cubicBezTo>
                      <a:pt x="655" y="59"/>
                      <a:pt x="638" y="57"/>
                      <a:pt x="620" y="55"/>
                    </a:cubicBezTo>
                    <a:cubicBezTo>
                      <a:pt x="548" y="40"/>
                      <a:pt x="476" y="13"/>
                      <a:pt x="400" y="2"/>
                    </a:cubicBezTo>
                    <a:cubicBezTo>
                      <a:pt x="387" y="1"/>
                      <a:pt x="375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11;p39">
                <a:extLst>
                  <a:ext uri="{FF2B5EF4-FFF2-40B4-BE49-F238E27FC236}">
                    <a16:creationId xmlns:a16="http://schemas.microsoft.com/office/drawing/2014/main" id="{A3890856-7D3E-999C-C288-F1410DB4107F}"/>
                  </a:ext>
                </a:extLst>
              </p:cNvPr>
              <p:cNvSpPr/>
              <p:nvPr/>
            </p:nvSpPr>
            <p:spPr>
              <a:xfrm>
                <a:off x="-1256217" y="579660"/>
                <a:ext cx="115686" cy="190321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479" extrusionOk="0">
                    <a:moveTo>
                      <a:pt x="451" y="1"/>
                    </a:moveTo>
                    <a:cubicBezTo>
                      <a:pt x="435" y="1"/>
                      <a:pt x="419" y="2"/>
                      <a:pt x="404" y="4"/>
                    </a:cubicBezTo>
                    <a:cubicBezTo>
                      <a:pt x="27" y="53"/>
                      <a:pt x="240" y="605"/>
                      <a:pt x="145" y="841"/>
                    </a:cubicBezTo>
                    <a:cubicBezTo>
                      <a:pt x="107" y="940"/>
                      <a:pt x="31" y="1023"/>
                      <a:pt x="16" y="1130"/>
                    </a:cubicBezTo>
                    <a:cubicBezTo>
                      <a:pt x="5" y="1217"/>
                      <a:pt x="1" y="1301"/>
                      <a:pt x="69" y="1373"/>
                    </a:cubicBezTo>
                    <a:lnTo>
                      <a:pt x="69" y="1381"/>
                    </a:lnTo>
                    <a:cubicBezTo>
                      <a:pt x="81" y="1379"/>
                      <a:pt x="93" y="1377"/>
                      <a:pt x="106" y="1377"/>
                    </a:cubicBezTo>
                    <a:cubicBezTo>
                      <a:pt x="135" y="1377"/>
                      <a:pt x="167" y="1384"/>
                      <a:pt x="199" y="1400"/>
                    </a:cubicBezTo>
                    <a:cubicBezTo>
                      <a:pt x="256" y="1427"/>
                      <a:pt x="313" y="1465"/>
                      <a:pt x="374" y="1476"/>
                    </a:cubicBezTo>
                    <a:cubicBezTo>
                      <a:pt x="385" y="1478"/>
                      <a:pt x="397" y="1479"/>
                      <a:pt x="409" y="1479"/>
                    </a:cubicBezTo>
                    <a:cubicBezTo>
                      <a:pt x="484" y="1479"/>
                      <a:pt x="559" y="1447"/>
                      <a:pt x="632" y="1447"/>
                    </a:cubicBezTo>
                    <a:cubicBezTo>
                      <a:pt x="644" y="1447"/>
                      <a:pt x="655" y="1448"/>
                      <a:pt x="667" y="1449"/>
                    </a:cubicBezTo>
                    <a:lnTo>
                      <a:pt x="670" y="1449"/>
                    </a:lnTo>
                    <a:cubicBezTo>
                      <a:pt x="849" y="1267"/>
                      <a:pt x="682" y="1035"/>
                      <a:pt x="705" y="818"/>
                    </a:cubicBezTo>
                    <a:cubicBezTo>
                      <a:pt x="727" y="597"/>
                      <a:pt x="899" y="323"/>
                      <a:pt x="731" y="126"/>
                    </a:cubicBezTo>
                    <a:cubicBezTo>
                      <a:pt x="661" y="46"/>
                      <a:pt x="557" y="1"/>
                      <a:pt x="4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12;p39">
                <a:extLst>
                  <a:ext uri="{FF2B5EF4-FFF2-40B4-BE49-F238E27FC236}">
                    <a16:creationId xmlns:a16="http://schemas.microsoft.com/office/drawing/2014/main" id="{36D26AF2-3549-CB4B-2FD1-02C2DB06D500}"/>
                  </a:ext>
                </a:extLst>
              </p:cNvPr>
              <p:cNvSpPr/>
              <p:nvPr/>
            </p:nvSpPr>
            <p:spPr>
              <a:xfrm>
                <a:off x="-1360449" y="997234"/>
                <a:ext cx="202289" cy="432759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3363" extrusionOk="0">
                    <a:moveTo>
                      <a:pt x="630" y="0"/>
                    </a:moveTo>
                    <a:cubicBezTo>
                      <a:pt x="615" y="0"/>
                      <a:pt x="598" y="2"/>
                      <a:pt x="579" y="8"/>
                    </a:cubicBezTo>
                    <a:lnTo>
                      <a:pt x="571" y="8"/>
                    </a:lnTo>
                    <a:lnTo>
                      <a:pt x="571" y="11"/>
                    </a:lnTo>
                    <a:cubicBezTo>
                      <a:pt x="480" y="34"/>
                      <a:pt x="404" y="122"/>
                      <a:pt x="396" y="217"/>
                    </a:cubicBezTo>
                    <a:cubicBezTo>
                      <a:pt x="385" y="358"/>
                      <a:pt x="495" y="475"/>
                      <a:pt x="537" y="609"/>
                    </a:cubicBezTo>
                    <a:cubicBezTo>
                      <a:pt x="567" y="708"/>
                      <a:pt x="564" y="810"/>
                      <a:pt x="560" y="909"/>
                    </a:cubicBezTo>
                    <a:cubicBezTo>
                      <a:pt x="541" y="1244"/>
                      <a:pt x="525" y="1582"/>
                      <a:pt x="495" y="1917"/>
                    </a:cubicBezTo>
                    <a:cubicBezTo>
                      <a:pt x="484" y="2062"/>
                      <a:pt x="468" y="2210"/>
                      <a:pt x="408" y="2343"/>
                    </a:cubicBezTo>
                    <a:cubicBezTo>
                      <a:pt x="350" y="2465"/>
                      <a:pt x="259" y="2564"/>
                      <a:pt x="176" y="2670"/>
                    </a:cubicBezTo>
                    <a:cubicBezTo>
                      <a:pt x="92" y="2781"/>
                      <a:pt x="20" y="2899"/>
                      <a:pt x="8" y="3036"/>
                    </a:cubicBezTo>
                    <a:cubicBezTo>
                      <a:pt x="1" y="3169"/>
                      <a:pt x="77" y="3317"/>
                      <a:pt x="206" y="3351"/>
                    </a:cubicBezTo>
                    <a:lnTo>
                      <a:pt x="210" y="3363"/>
                    </a:lnTo>
                    <a:cubicBezTo>
                      <a:pt x="255" y="3336"/>
                      <a:pt x="305" y="3332"/>
                      <a:pt x="377" y="3313"/>
                    </a:cubicBezTo>
                    <a:cubicBezTo>
                      <a:pt x="503" y="3279"/>
                      <a:pt x="579" y="3150"/>
                      <a:pt x="697" y="3100"/>
                    </a:cubicBezTo>
                    <a:cubicBezTo>
                      <a:pt x="733" y="3084"/>
                      <a:pt x="772" y="3077"/>
                      <a:pt x="812" y="3077"/>
                    </a:cubicBezTo>
                    <a:cubicBezTo>
                      <a:pt x="895" y="3077"/>
                      <a:pt x="980" y="3110"/>
                      <a:pt x="1047" y="3161"/>
                    </a:cubicBezTo>
                    <a:cubicBezTo>
                      <a:pt x="1092" y="3199"/>
                      <a:pt x="1138" y="3249"/>
                      <a:pt x="1176" y="3306"/>
                    </a:cubicBezTo>
                    <a:cubicBezTo>
                      <a:pt x="1362" y="3279"/>
                      <a:pt x="1499" y="3062"/>
                      <a:pt x="1438" y="2883"/>
                    </a:cubicBezTo>
                    <a:cubicBezTo>
                      <a:pt x="1412" y="2796"/>
                      <a:pt x="1347" y="2724"/>
                      <a:pt x="1305" y="2644"/>
                    </a:cubicBezTo>
                    <a:cubicBezTo>
                      <a:pt x="1237" y="2503"/>
                      <a:pt x="1229" y="2343"/>
                      <a:pt x="1225" y="2187"/>
                    </a:cubicBezTo>
                    <a:cubicBezTo>
                      <a:pt x="1222" y="2009"/>
                      <a:pt x="1218" y="1830"/>
                      <a:pt x="1241" y="1651"/>
                    </a:cubicBezTo>
                    <a:cubicBezTo>
                      <a:pt x="1290" y="1286"/>
                      <a:pt x="1461" y="951"/>
                      <a:pt x="1537" y="593"/>
                    </a:cubicBezTo>
                    <a:cubicBezTo>
                      <a:pt x="1560" y="483"/>
                      <a:pt x="1572" y="369"/>
                      <a:pt x="1545" y="259"/>
                    </a:cubicBezTo>
                    <a:cubicBezTo>
                      <a:pt x="1530" y="217"/>
                      <a:pt x="1511" y="171"/>
                      <a:pt x="1480" y="137"/>
                    </a:cubicBezTo>
                    <a:cubicBezTo>
                      <a:pt x="1442" y="84"/>
                      <a:pt x="1385" y="46"/>
                      <a:pt x="1321" y="34"/>
                    </a:cubicBezTo>
                    <a:cubicBezTo>
                      <a:pt x="1281" y="27"/>
                      <a:pt x="1245" y="23"/>
                      <a:pt x="1211" y="23"/>
                    </a:cubicBezTo>
                    <a:cubicBezTo>
                      <a:pt x="1170" y="23"/>
                      <a:pt x="1130" y="29"/>
                      <a:pt x="1085" y="46"/>
                    </a:cubicBezTo>
                    <a:cubicBezTo>
                      <a:pt x="1025" y="66"/>
                      <a:pt x="958" y="88"/>
                      <a:pt x="893" y="88"/>
                    </a:cubicBezTo>
                    <a:cubicBezTo>
                      <a:pt x="872" y="88"/>
                      <a:pt x="850" y="85"/>
                      <a:pt x="830" y="80"/>
                    </a:cubicBezTo>
                    <a:cubicBezTo>
                      <a:pt x="748" y="55"/>
                      <a:pt x="707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13;p39">
                <a:extLst>
                  <a:ext uri="{FF2B5EF4-FFF2-40B4-BE49-F238E27FC236}">
                    <a16:creationId xmlns:a16="http://schemas.microsoft.com/office/drawing/2014/main" id="{EE3C141B-5020-1739-6FC2-2ACF02096FE8}"/>
                  </a:ext>
                </a:extLst>
              </p:cNvPr>
              <p:cNvSpPr/>
              <p:nvPr/>
            </p:nvSpPr>
            <p:spPr>
              <a:xfrm>
                <a:off x="-1683957" y="1804330"/>
                <a:ext cx="377426" cy="42246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3283" extrusionOk="0">
                    <a:moveTo>
                      <a:pt x="741" y="1"/>
                    </a:moveTo>
                    <a:cubicBezTo>
                      <a:pt x="692" y="1"/>
                      <a:pt x="647" y="5"/>
                      <a:pt x="609" y="12"/>
                    </a:cubicBezTo>
                    <a:cubicBezTo>
                      <a:pt x="536" y="24"/>
                      <a:pt x="468" y="50"/>
                      <a:pt x="399" y="77"/>
                    </a:cubicBezTo>
                    <a:cubicBezTo>
                      <a:pt x="342" y="100"/>
                      <a:pt x="285" y="123"/>
                      <a:pt x="232" y="153"/>
                    </a:cubicBezTo>
                    <a:cubicBezTo>
                      <a:pt x="179" y="184"/>
                      <a:pt x="133" y="218"/>
                      <a:pt x="95" y="263"/>
                    </a:cubicBezTo>
                    <a:cubicBezTo>
                      <a:pt x="15" y="359"/>
                      <a:pt x="0" y="511"/>
                      <a:pt x="88" y="591"/>
                    </a:cubicBezTo>
                    <a:cubicBezTo>
                      <a:pt x="156" y="651"/>
                      <a:pt x="251" y="651"/>
                      <a:pt x="335" y="678"/>
                    </a:cubicBezTo>
                    <a:cubicBezTo>
                      <a:pt x="696" y="788"/>
                      <a:pt x="1008" y="1408"/>
                      <a:pt x="1217" y="1701"/>
                    </a:cubicBezTo>
                    <a:cubicBezTo>
                      <a:pt x="1396" y="1952"/>
                      <a:pt x="1567" y="2207"/>
                      <a:pt x="1735" y="2466"/>
                    </a:cubicBezTo>
                    <a:cubicBezTo>
                      <a:pt x="1883" y="2690"/>
                      <a:pt x="2001" y="3010"/>
                      <a:pt x="2210" y="3177"/>
                    </a:cubicBezTo>
                    <a:cubicBezTo>
                      <a:pt x="2233" y="3193"/>
                      <a:pt x="2256" y="3208"/>
                      <a:pt x="2282" y="3219"/>
                    </a:cubicBezTo>
                    <a:cubicBezTo>
                      <a:pt x="2354" y="3260"/>
                      <a:pt x="2439" y="3283"/>
                      <a:pt x="2520" y="3283"/>
                    </a:cubicBezTo>
                    <a:cubicBezTo>
                      <a:pt x="2614" y="3283"/>
                      <a:pt x="2704" y="3251"/>
                      <a:pt x="2766" y="3177"/>
                    </a:cubicBezTo>
                    <a:cubicBezTo>
                      <a:pt x="2933" y="2983"/>
                      <a:pt x="2709" y="2808"/>
                      <a:pt x="2811" y="2588"/>
                    </a:cubicBezTo>
                    <a:cubicBezTo>
                      <a:pt x="2861" y="2481"/>
                      <a:pt x="2933" y="2367"/>
                      <a:pt x="2906" y="2249"/>
                    </a:cubicBezTo>
                    <a:cubicBezTo>
                      <a:pt x="2903" y="2242"/>
                      <a:pt x="2899" y="2230"/>
                      <a:pt x="2895" y="2223"/>
                    </a:cubicBezTo>
                    <a:cubicBezTo>
                      <a:pt x="2842" y="2082"/>
                      <a:pt x="2663" y="2025"/>
                      <a:pt x="2537" y="1930"/>
                    </a:cubicBezTo>
                    <a:cubicBezTo>
                      <a:pt x="2461" y="1869"/>
                      <a:pt x="2400" y="1793"/>
                      <a:pt x="2343" y="1717"/>
                    </a:cubicBezTo>
                    <a:cubicBezTo>
                      <a:pt x="2024" y="1298"/>
                      <a:pt x="1704" y="880"/>
                      <a:pt x="1385" y="461"/>
                    </a:cubicBezTo>
                    <a:cubicBezTo>
                      <a:pt x="1297" y="343"/>
                      <a:pt x="1331" y="237"/>
                      <a:pt x="1221" y="138"/>
                    </a:cubicBezTo>
                    <a:cubicBezTo>
                      <a:pt x="1194" y="115"/>
                      <a:pt x="1160" y="92"/>
                      <a:pt x="1122" y="77"/>
                    </a:cubicBezTo>
                    <a:cubicBezTo>
                      <a:pt x="1011" y="25"/>
                      <a:pt x="864" y="1"/>
                      <a:pt x="7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14;p39">
                <a:extLst>
                  <a:ext uri="{FF2B5EF4-FFF2-40B4-BE49-F238E27FC236}">
                    <a16:creationId xmlns:a16="http://schemas.microsoft.com/office/drawing/2014/main" id="{11DFFDDF-734D-38FC-609E-1229658E380D}"/>
                  </a:ext>
                </a:extLst>
              </p:cNvPr>
              <p:cNvSpPr/>
              <p:nvPr/>
            </p:nvSpPr>
            <p:spPr>
              <a:xfrm>
                <a:off x="-1777510" y="1265408"/>
                <a:ext cx="193538" cy="232401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806" extrusionOk="0">
                    <a:moveTo>
                      <a:pt x="192" y="1"/>
                    </a:moveTo>
                    <a:cubicBezTo>
                      <a:pt x="137" y="1"/>
                      <a:pt x="87" y="17"/>
                      <a:pt x="54" y="61"/>
                    </a:cubicBezTo>
                    <a:cubicBezTo>
                      <a:pt x="16" y="111"/>
                      <a:pt x="4" y="172"/>
                      <a:pt x="4" y="229"/>
                    </a:cubicBezTo>
                    <a:cubicBezTo>
                      <a:pt x="0" y="400"/>
                      <a:pt x="96" y="552"/>
                      <a:pt x="198" y="689"/>
                    </a:cubicBezTo>
                    <a:cubicBezTo>
                      <a:pt x="400" y="959"/>
                      <a:pt x="468" y="1210"/>
                      <a:pt x="438" y="1549"/>
                    </a:cubicBezTo>
                    <a:cubicBezTo>
                      <a:pt x="430" y="1636"/>
                      <a:pt x="434" y="1743"/>
                      <a:pt x="510" y="1781"/>
                    </a:cubicBezTo>
                    <a:cubicBezTo>
                      <a:pt x="514" y="1780"/>
                      <a:pt x="517" y="1779"/>
                      <a:pt x="521" y="1779"/>
                    </a:cubicBezTo>
                    <a:cubicBezTo>
                      <a:pt x="530" y="1779"/>
                      <a:pt x="540" y="1782"/>
                      <a:pt x="548" y="1785"/>
                    </a:cubicBezTo>
                    <a:cubicBezTo>
                      <a:pt x="582" y="1799"/>
                      <a:pt x="619" y="1806"/>
                      <a:pt x="656" y="1806"/>
                    </a:cubicBezTo>
                    <a:cubicBezTo>
                      <a:pt x="708" y="1806"/>
                      <a:pt x="760" y="1791"/>
                      <a:pt x="803" y="1762"/>
                    </a:cubicBezTo>
                    <a:cubicBezTo>
                      <a:pt x="883" y="1712"/>
                      <a:pt x="932" y="1629"/>
                      <a:pt x="1009" y="1568"/>
                    </a:cubicBezTo>
                    <a:cubicBezTo>
                      <a:pt x="1069" y="1519"/>
                      <a:pt x="1124" y="1494"/>
                      <a:pt x="1183" y="1494"/>
                    </a:cubicBezTo>
                    <a:cubicBezTo>
                      <a:pt x="1225" y="1494"/>
                      <a:pt x="1268" y="1506"/>
                      <a:pt x="1317" y="1530"/>
                    </a:cubicBezTo>
                    <a:cubicBezTo>
                      <a:pt x="1347" y="1530"/>
                      <a:pt x="1374" y="1537"/>
                      <a:pt x="1397" y="1549"/>
                    </a:cubicBezTo>
                    <a:lnTo>
                      <a:pt x="1400" y="1541"/>
                    </a:lnTo>
                    <a:cubicBezTo>
                      <a:pt x="1476" y="1480"/>
                      <a:pt x="1503" y="1370"/>
                      <a:pt x="1484" y="1275"/>
                    </a:cubicBezTo>
                    <a:cubicBezTo>
                      <a:pt x="1457" y="1134"/>
                      <a:pt x="1355" y="1024"/>
                      <a:pt x="1244" y="933"/>
                    </a:cubicBezTo>
                    <a:cubicBezTo>
                      <a:pt x="1138" y="845"/>
                      <a:pt x="1016" y="765"/>
                      <a:pt x="925" y="655"/>
                    </a:cubicBezTo>
                    <a:cubicBezTo>
                      <a:pt x="872" y="586"/>
                      <a:pt x="834" y="510"/>
                      <a:pt x="792" y="438"/>
                    </a:cubicBezTo>
                    <a:cubicBezTo>
                      <a:pt x="716" y="309"/>
                      <a:pt x="620" y="191"/>
                      <a:pt x="499" y="111"/>
                    </a:cubicBezTo>
                    <a:cubicBezTo>
                      <a:pt x="426" y="63"/>
                      <a:pt x="299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815;p39">
              <a:extLst>
                <a:ext uri="{FF2B5EF4-FFF2-40B4-BE49-F238E27FC236}">
                  <a16:creationId xmlns:a16="http://schemas.microsoft.com/office/drawing/2014/main" id="{CB19B1AE-8BCB-83D6-81DA-D982BFE0C522}"/>
                </a:ext>
              </a:extLst>
            </p:cNvPr>
            <p:cNvGrpSpPr/>
            <p:nvPr/>
          </p:nvGrpSpPr>
          <p:grpSpPr>
            <a:xfrm>
              <a:off x="-1744696" y="520852"/>
              <a:ext cx="1276789" cy="2320916"/>
              <a:chOff x="-1744696" y="520852"/>
              <a:chExt cx="1276789" cy="2320916"/>
            </a:xfrm>
          </p:grpSpPr>
          <p:sp>
            <p:nvSpPr>
              <p:cNvPr id="11" name="Google Shape;816;p39">
                <a:extLst>
                  <a:ext uri="{FF2B5EF4-FFF2-40B4-BE49-F238E27FC236}">
                    <a16:creationId xmlns:a16="http://schemas.microsoft.com/office/drawing/2014/main" id="{0DFCAB07-A641-DBA2-10B2-E5C83922836C}"/>
                  </a:ext>
                </a:extLst>
              </p:cNvPr>
              <p:cNvSpPr/>
              <p:nvPr/>
            </p:nvSpPr>
            <p:spPr>
              <a:xfrm>
                <a:off x="-1646382" y="1854774"/>
                <a:ext cx="16343" cy="15828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3" fill="none" extrusionOk="0">
                    <a:moveTo>
                      <a:pt x="1" y="1"/>
                    </a:moveTo>
                    <a:cubicBezTo>
                      <a:pt x="16" y="58"/>
                      <a:pt x="69" y="107"/>
                      <a:pt x="126" y="12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17;p39">
                <a:extLst>
                  <a:ext uri="{FF2B5EF4-FFF2-40B4-BE49-F238E27FC236}">
                    <a16:creationId xmlns:a16="http://schemas.microsoft.com/office/drawing/2014/main" id="{14975E8B-E2C0-AF84-0D51-65C0F7D0F7BB}"/>
                  </a:ext>
                </a:extLst>
              </p:cNvPr>
              <p:cNvSpPr/>
              <p:nvPr/>
            </p:nvSpPr>
            <p:spPr>
              <a:xfrm>
                <a:off x="-1632098" y="1846538"/>
                <a:ext cx="16729" cy="20589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60" fill="none" extrusionOk="0">
                    <a:moveTo>
                      <a:pt x="0" y="0"/>
                    </a:moveTo>
                    <a:cubicBezTo>
                      <a:pt x="38" y="57"/>
                      <a:pt x="84" y="110"/>
                      <a:pt x="130" y="16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18;p39">
                <a:extLst>
                  <a:ext uri="{FF2B5EF4-FFF2-40B4-BE49-F238E27FC236}">
                    <a16:creationId xmlns:a16="http://schemas.microsoft.com/office/drawing/2014/main" id="{8F3AC7FE-87CB-9137-0FBA-CB84D039DE25}"/>
                  </a:ext>
                </a:extLst>
              </p:cNvPr>
              <p:cNvSpPr/>
              <p:nvPr/>
            </p:nvSpPr>
            <p:spPr>
              <a:xfrm>
                <a:off x="-1604174" y="1552756"/>
                <a:ext cx="58808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743" fill="none" extrusionOk="0">
                    <a:moveTo>
                      <a:pt x="15" y="1"/>
                    </a:moveTo>
                    <a:cubicBezTo>
                      <a:pt x="0" y="438"/>
                      <a:pt x="91" y="879"/>
                      <a:pt x="289" y="1271"/>
                    </a:cubicBezTo>
                    <a:cubicBezTo>
                      <a:pt x="365" y="1420"/>
                      <a:pt x="457" y="1583"/>
                      <a:pt x="419" y="1743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19;p39">
                <a:extLst>
                  <a:ext uri="{FF2B5EF4-FFF2-40B4-BE49-F238E27FC236}">
                    <a16:creationId xmlns:a16="http://schemas.microsoft.com/office/drawing/2014/main" id="{DF27B525-8590-21F2-458E-2A3E59B88CA2}"/>
                  </a:ext>
                </a:extLst>
              </p:cNvPr>
              <p:cNvSpPr/>
              <p:nvPr/>
            </p:nvSpPr>
            <p:spPr>
              <a:xfrm>
                <a:off x="-1744696" y="1297193"/>
                <a:ext cx="6949" cy="35388"/>
              </a:xfrm>
              <a:custGeom>
                <a:avLst/>
                <a:gdLst/>
                <a:ahLst/>
                <a:cxnLst/>
                <a:rect l="l" t="t" r="r" b="b"/>
                <a:pathLst>
                  <a:path w="54" h="275" fill="none" extrusionOk="0">
                    <a:moveTo>
                      <a:pt x="0" y="1"/>
                    </a:moveTo>
                    <a:cubicBezTo>
                      <a:pt x="19" y="92"/>
                      <a:pt x="38" y="183"/>
                      <a:pt x="54" y="27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20;p39">
                <a:extLst>
                  <a:ext uri="{FF2B5EF4-FFF2-40B4-BE49-F238E27FC236}">
                    <a16:creationId xmlns:a16="http://schemas.microsoft.com/office/drawing/2014/main" id="{6986FC98-2E46-0D8E-5BC3-63453D99646F}"/>
                  </a:ext>
                </a:extLst>
              </p:cNvPr>
              <p:cNvSpPr/>
              <p:nvPr/>
            </p:nvSpPr>
            <p:spPr>
              <a:xfrm>
                <a:off x="-1731055" y="1305557"/>
                <a:ext cx="6563" cy="27023"/>
              </a:xfrm>
              <a:custGeom>
                <a:avLst/>
                <a:gdLst/>
                <a:ahLst/>
                <a:cxnLst/>
                <a:rect l="l" t="t" r="r" b="b"/>
                <a:pathLst>
                  <a:path w="51" h="210" fill="none" extrusionOk="0">
                    <a:moveTo>
                      <a:pt x="1" y="1"/>
                    </a:moveTo>
                    <a:cubicBezTo>
                      <a:pt x="24" y="69"/>
                      <a:pt x="43" y="137"/>
                      <a:pt x="50" y="21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21;p39">
                <a:extLst>
                  <a:ext uri="{FF2B5EF4-FFF2-40B4-BE49-F238E27FC236}">
                    <a16:creationId xmlns:a16="http://schemas.microsoft.com/office/drawing/2014/main" id="{1745B327-A0BC-6A17-7597-41F6C7D4FA09}"/>
                  </a:ext>
                </a:extLst>
              </p:cNvPr>
              <p:cNvSpPr/>
              <p:nvPr/>
            </p:nvSpPr>
            <p:spPr>
              <a:xfrm>
                <a:off x="-1645353" y="1388300"/>
                <a:ext cx="23163" cy="3924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05" fill="none" extrusionOk="0">
                    <a:moveTo>
                      <a:pt x="1" y="0"/>
                    </a:moveTo>
                    <a:cubicBezTo>
                      <a:pt x="88" y="80"/>
                      <a:pt x="149" y="191"/>
                      <a:pt x="179" y="30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22;p39">
                <a:extLst>
                  <a:ext uri="{FF2B5EF4-FFF2-40B4-BE49-F238E27FC236}">
                    <a16:creationId xmlns:a16="http://schemas.microsoft.com/office/drawing/2014/main" id="{C65FFBE8-6BD9-B54D-9702-B62A1B95B07C}"/>
                  </a:ext>
                </a:extLst>
              </p:cNvPr>
              <p:cNvSpPr/>
              <p:nvPr/>
            </p:nvSpPr>
            <p:spPr>
              <a:xfrm>
                <a:off x="-1477422" y="1947296"/>
                <a:ext cx="132286" cy="17436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355" fill="none" extrusionOk="0">
                    <a:moveTo>
                      <a:pt x="0" y="1"/>
                    </a:moveTo>
                    <a:cubicBezTo>
                      <a:pt x="198" y="324"/>
                      <a:pt x="442" y="625"/>
                      <a:pt x="727" y="879"/>
                    </a:cubicBezTo>
                    <a:cubicBezTo>
                      <a:pt x="799" y="944"/>
                      <a:pt x="871" y="1005"/>
                      <a:pt x="929" y="1085"/>
                    </a:cubicBezTo>
                    <a:cubicBezTo>
                      <a:pt x="989" y="1161"/>
                      <a:pt x="1027" y="1260"/>
                      <a:pt x="1016" y="135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23;p39">
                <a:extLst>
                  <a:ext uri="{FF2B5EF4-FFF2-40B4-BE49-F238E27FC236}">
                    <a16:creationId xmlns:a16="http://schemas.microsoft.com/office/drawing/2014/main" id="{88FAD5EE-E4A2-F61B-9947-945EA83B16AB}"/>
                  </a:ext>
                </a:extLst>
              </p:cNvPr>
              <p:cNvSpPr/>
              <p:nvPr/>
            </p:nvSpPr>
            <p:spPr>
              <a:xfrm>
                <a:off x="-1335485" y="2250858"/>
                <a:ext cx="61382" cy="51988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04" fill="none" extrusionOk="0">
                    <a:moveTo>
                      <a:pt x="1" y="0"/>
                    </a:moveTo>
                    <a:cubicBezTo>
                      <a:pt x="99" y="38"/>
                      <a:pt x="160" y="141"/>
                      <a:pt x="221" y="229"/>
                    </a:cubicBezTo>
                    <a:cubicBezTo>
                      <a:pt x="286" y="316"/>
                      <a:pt x="370" y="404"/>
                      <a:pt x="476" y="40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24;p39">
                <a:extLst>
                  <a:ext uri="{FF2B5EF4-FFF2-40B4-BE49-F238E27FC236}">
                    <a16:creationId xmlns:a16="http://schemas.microsoft.com/office/drawing/2014/main" id="{0E1A8F60-E559-F890-6966-E1186A07F047}"/>
                  </a:ext>
                </a:extLst>
              </p:cNvPr>
              <p:cNvSpPr/>
              <p:nvPr/>
            </p:nvSpPr>
            <p:spPr>
              <a:xfrm>
                <a:off x="-1296366" y="2266558"/>
                <a:ext cx="28053" cy="11839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2" fill="none" extrusionOk="0">
                    <a:moveTo>
                      <a:pt x="1" y="0"/>
                    </a:moveTo>
                    <a:cubicBezTo>
                      <a:pt x="58" y="57"/>
                      <a:pt x="138" y="91"/>
                      <a:pt x="218" y="9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25;p39">
                <a:extLst>
                  <a:ext uri="{FF2B5EF4-FFF2-40B4-BE49-F238E27FC236}">
                    <a16:creationId xmlns:a16="http://schemas.microsoft.com/office/drawing/2014/main" id="{9E733831-C19A-B550-6E01-AFED20E6508C}"/>
                  </a:ext>
                </a:extLst>
              </p:cNvPr>
              <p:cNvSpPr/>
              <p:nvPr/>
            </p:nvSpPr>
            <p:spPr>
              <a:xfrm>
                <a:off x="-1229708" y="1619800"/>
                <a:ext cx="48127" cy="35310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744" fill="none" extrusionOk="0">
                    <a:moveTo>
                      <a:pt x="0" y="1"/>
                    </a:moveTo>
                    <a:cubicBezTo>
                      <a:pt x="34" y="518"/>
                      <a:pt x="72" y="1039"/>
                      <a:pt x="111" y="1557"/>
                    </a:cubicBezTo>
                    <a:cubicBezTo>
                      <a:pt x="130" y="1793"/>
                      <a:pt x="149" y="2036"/>
                      <a:pt x="221" y="2260"/>
                    </a:cubicBezTo>
                    <a:cubicBezTo>
                      <a:pt x="274" y="2420"/>
                      <a:pt x="354" y="2576"/>
                      <a:pt x="373" y="274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26;p39">
                <a:extLst>
                  <a:ext uri="{FF2B5EF4-FFF2-40B4-BE49-F238E27FC236}">
                    <a16:creationId xmlns:a16="http://schemas.microsoft.com/office/drawing/2014/main" id="{D56736AD-5981-8456-9336-210128370AB4}"/>
                  </a:ext>
                </a:extLst>
              </p:cNvPr>
              <p:cNvSpPr/>
              <p:nvPr/>
            </p:nvSpPr>
            <p:spPr>
              <a:xfrm>
                <a:off x="-1280152" y="1321771"/>
                <a:ext cx="12868" cy="3281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255" fill="none" extrusionOk="0">
                    <a:moveTo>
                      <a:pt x="0" y="0"/>
                    </a:moveTo>
                    <a:cubicBezTo>
                      <a:pt x="35" y="84"/>
                      <a:pt x="65" y="167"/>
                      <a:pt x="99" y="25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27;p39">
                <a:extLst>
                  <a:ext uri="{FF2B5EF4-FFF2-40B4-BE49-F238E27FC236}">
                    <a16:creationId xmlns:a16="http://schemas.microsoft.com/office/drawing/2014/main" id="{026CAEFD-2F3E-8F41-19EC-F75181397492}"/>
                  </a:ext>
                </a:extLst>
              </p:cNvPr>
              <p:cNvSpPr/>
              <p:nvPr/>
            </p:nvSpPr>
            <p:spPr>
              <a:xfrm>
                <a:off x="-1260592" y="1310447"/>
                <a:ext cx="12354" cy="3294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56" fill="none" extrusionOk="0">
                    <a:moveTo>
                      <a:pt x="1" y="1"/>
                    </a:moveTo>
                    <a:cubicBezTo>
                      <a:pt x="31" y="84"/>
                      <a:pt x="65" y="172"/>
                      <a:pt x="96" y="25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28;p39">
                <a:extLst>
                  <a:ext uri="{FF2B5EF4-FFF2-40B4-BE49-F238E27FC236}">
                    <a16:creationId xmlns:a16="http://schemas.microsoft.com/office/drawing/2014/main" id="{3B692CE9-5E84-1BAB-556D-E13824EE1C9E}"/>
                  </a:ext>
                </a:extLst>
              </p:cNvPr>
              <p:cNvSpPr/>
              <p:nvPr/>
            </p:nvSpPr>
            <p:spPr>
              <a:xfrm>
                <a:off x="-1218513" y="824800"/>
                <a:ext cx="6563" cy="125465"/>
              </a:xfrm>
              <a:custGeom>
                <a:avLst/>
                <a:gdLst/>
                <a:ahLst/>
                <a:cxnLst/>
                <a:rect l="l" t="t" r="r" b="b"/>
                <a:pathLst>
                  <a:path w="51" h="975" fill="none" extrusionOk="0">
                    <a:moveTo>
                      <a:pt x="1" y="975"/>
                    </a:moveTo>
                    <a:cubicBezTo>
                      <a:pt x="1" y="651"/>
                      <a:pt x="16" y="324"/>
                      <a:pt x="50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29;p39">
                <a:extLst>
                  <a:ext uri="{FF2B5EF4-FFF2-40B4-BE49-F238E27FC236}">
                    <a16:creationId xmlns:a16="http://schemas.microsoft.com/office/drawing/2014/main" id="{3669F0EE-FC4E-7792-386E-472470A266ED}"/>
                  </a:ext>
                </a:extLst>
              </p:cNvPr>
              <p:cNvSpPr/>
              <p:nvPr/>
            </p:nvSpPr>
            <p:spPr>
              <a:xfrm>
                <a:off x="-1203328" y="832135"/>
                <a:ext cx="9008" cy="990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770" fill="none" extrusionOk="0">
                    <a:moveTo>
                      <a:pt x="31" y="769"/>
                    </a:moveTo>
                    <a:cubicBezTo>
                      <a:pt x="69" y="515"/>
                      <a:pt x="1" y="248"/>
                      <a:pt x="62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30;p39">
                <a:extLst>
                  <a:ext uri="{FF2B5EF4-FFF2-40B4-BE49-F238E27FC236}">
                    <a16:creationId xmlns:a16="http://schemas.microsoft.com/office/drawing/2014/main" id="{107D209A-404B-63C8-BCC7-4D4538DAE05F}"/>
                  </a:ext>
                </a:extLst>
              </p:cNvPr>
              <p:cNvSpPr/>
              <p:nvPr/>
            </p:nvSpPr>
            <p:spPr>
              <a:xfrm>
                <a:off x="-1204229" y="613889"/>
                <a:ext cx="4504" cy="37318"/>
              </a:xfrm>
              <a:custGeom>
                <a:avLst/>
                <a:gdLst/>
                <a:ahLst/>
                <a:cxnLst/>
                <a:rect l="l" t="t" r="r" b="b"/>
                <a:pathLst>
                  <a:path w="35" h="290" fill="none" extrusionOk="0">
                    <a:moveTo>
                      <a:pt x="0" y="0"/>
                    </a:moveTo>
                    <a:cubicBezTo>
                      <a:pt x="11" y="95"/>
                      <a:pt x="23" y="191"/>
                      <a:pt x="34" y="28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31;p39">
                <a:extLst>
                  <a:ext uri="{FF2B5EF4-FFF2-40B4-BE49-F238E27FC236}">
                    <a16:creationId xmlns:a16="http://schemas.microsoft.com/office/drawing/2014/main" id="{D4C4A26A-061F-762E-9B7C-B91022207649}"/>
                  </a:ext>
                </a:extLst>
              </p:cNvPr>
              <p:cNvSpPr/>
              <p:nvPr/>
            </p:nvSpPr>
            <p:spPr>
              <a:xfrm>
                <a:off x="-1188658" y="617750"/>
                <a:ext cx="2574" cy="29082"/>
              </a:xfrm>
              <a:custGeom>
                <a:avLst/>
                <a:gdLst/>
                <a:ahLst/>
                <a:cxnLst/>
                <a:rect l="l" t="t" r="r" b="b"/>
                <a:pathLst>
                  <a:path w="20" h="226" fill="none" extrusionOk="0">
                    <a:moveTo>
                      <a:pt x="1" y="1"/>
                    </a:moveTo>
                    <a:cubicBezTo>
                      <a:pt x="12" y="77"/>
                      <a:pt x="20" y="149"/>
                      <a:pt x="20" y="22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32;p39">
                <a:extLst>
                  <a:ext uri="{FF2B5EF4-FFF2-40B4-BE49-F238E27FC236}">
                    <a16:creationId xmlns:a16="http://schemas.microsoft.com/office/drawing/2014/main" id="{2593DB0A-C1DF-07DB-D4A1-A0008A01AD86}"/>
                  </a:ext>
                </a:extLst>
              </p:cNvPr>
              <p:cNvSpPr/>
              <p:nvPr/>
            </p:nvSpPr>
            <p:spPr>
              <a:xfrm>
                <a:off x="-1128435" y="1642834"/>
                <a:ext cx="75537" cy="40933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181" fill="none" extrusionOk="0">
                    <a:moveTo>
                      <a:pt x="69" y="3181"/>
                    </a:moveTo>
                    <a:cubicBezTo>
                      <a:pt x="1" y="3051"/>
                      <a:pt x="23" y="2896"/>
                      <a:pt x="77" y="2762"/>
                    </a:cubicBezTo>
                    <a:cubicBezTo>
                      <a:pt x="130" y="2625"/>
                      <a:pt x="214" y="2507"/>
                      <a:pt x="271" y="2374"/>
                    </a:cubicBezTo>
                    <a:cubicBezTo>
                      <a:pt x="354" y="2173"/>
                      <a:pt x="381" y="1948"/>
                      <a:pt x="404" y="1731"/>
                    </a:cubicBezTo>
                    <a:cubicBezTo>
                      <a:pt x="465" y="1153"/>
                      <a:pt x="526" y="579"/>
                      <a:pt x="587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33;p39">
                <a:extLst>
                  <a:ext uri="{FF2B5EF4-FFF2-40B4-BE49-F238E27FC236}">
                    <a16:creationId xmlns:a16="http://schemas.microsoft.com/office/drawing/2014/main" id="{F7B1B710-6809-C8D5-8595-B5EE40A6FB43}"/>
                  </a:ext>
                </a:extLst>
              </p:cNvPr>
              <p:cNvSpPr/>
              <p:nvPr/>
            </p:nvSpPr>
            <p:spPr>
              <a:xfrm>
                <a:off x="-994348" y="1453413"/>
                <a:ext cx="5147" cy="39763"/>
              </a:xfrm>
              <a:custGeom>
                <a:avLst/>
                <a:gdLst/>
                <a:ahLst/>
                <a:cxnLst/>
                <a:rect l="l" t="t" r="r" b="b"/>
                <a:pathLst>
                  <a:path w="40" h="309" fill="none" extrusionOk="0">
                    <a:moveTo>
                      <a:pt x="1" y="0"/>
                    </a:moveTo>
                    <a:cubicBezTo>
                      <a:pt x="12" y="103"/>
                      <a:pt x="24" y="206"/>
                      <a:pt x="39" y="30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34;p39">
                <a:extLst>
                  <a:ext uri="{FF2B5EF4-FFF2-40B4-BE49-F238E27FC236}">
                    <a16:creationId xmlns:a16="http://schemas.microsoft.com/office/drawing/2014/main" id="{543D5F1B-03D2-5EE6-F904-3B1743C181E0}"/>
                  </a:ext>
                </a:extLst>
              </p:cNvPr>
              <p:cNvSpPr/>
              <p:nvPr/>
            </p:nvSpPr>
            <p:spPr>
              <a:xfrm>
                <a:off x="-979163" y="1461778"/>
                <a:ext cx="5533" cy="29983"/>
              </a:xfrm>
              <a:custGeom>
                <a:avLst/>
                <a:gdLst/>
                <a:ahLst/>
                <a:cxnLst/>
                <a:rect l="l" t="t" r="r" b="b"/>
                <a:pathLst>
                  <a:path w="43" h="233" fill="none" extrusionOk="0">
                    <a:moveTo>
                      <a:pt x="1" y="0"/>
                    </a:moveTo>
                    <a:cubicBezTo>
                      <a:pt x="28" y="76"/>
                      <a:pt x="43" y="152"/>
                      <a:pt x="43" y="23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35;p39">
                <a:extLst>
                  <a:ext uri="{FF2B5EF4-FFF2-40B4-BE49-F238E27FC236}">
                    <a16:creationId xmlns:a16="http://schemas.microsoft.com/office/drawing/2014/main" id="{F6D762EA-51C7-21DC-583B-FEE6FB9398CC}"/>
                  </a:ext>
                </a:extLst>
              </p:cNvPr>
              <p:cNvSpPr/>
              <p:nvPr/>
            </p:nvSpPr>
            <p:spPr>
              <a:xfrm>
                <a:off x="-1129336" y="2241078"/>
                <a:ext cx="66143" cy="92651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20" fill="none" extrusionOk="0">
                    <a:moveTo>
                      <a:pt x="11" y="0"/>
                    </a:moveTo>
                    <a:cubicBezTo>
                      <a:pt x="0" y="122"/>
                      <a:pt x="69" y="236"/>
                      <a:pt x="141" y="335"/>
                    </a:cubicBezTo>
                    <a:cubicBezTo>
                      <a:pt x="251" y="476"/>
                      <a:pt x="373" y="605"/>
                      <a:pt x="514" y="71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36;p39">
                <a:extLst>
                  <a:ext uri="{FF2B5EF4-FFF2-40B4-BE49-F238E27FC236}">
                    <a16:creationId xmlns:a16="http://schemas.microsoft.com/office/drawing/2014/main" id="{8AE5DEA8-5E5E-9825-5181-A42E00BC2C30}"/>
                  </a:ext>
                </a:extLst>
              </p:cNvPr>
              <p:cNvSpPr/>
              <p:nvPr/>
            </p:nvSpPr>
            <p:spPr>
              <a:xfrm>
                <a:off x="-1087256" y="2276337"/>
                <a:ext cx="35774" cy="3577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8" fill="none" extrusionOk="0">
                    <a:moveTo>
                      <a:pt x="0" y="0"/>
                    </a:moveTo>
                    <a:cubicBezTo>
                      <a:pt x="76" y="110"/>
                      <a:pt x="168" y="202"/>
                      <a:pt x="278" y="27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837;p39">
                <a:extLst>
                  <a:ext uri="{FF2B5EF4-FFF2-40B4-BE49-F238E27FC236}">
                    <a16:creationId xmlns:a16="http://schemas.microsoft.com/office/drawing/2014/main" id="{03963C1D-06DD-46D5-8F27-5DE7F5537A61}"/>
                  </a:ext>
                </a:extLst>
              </p:cNvPr>
              <p:cNvSpPr/>
              <p:nvPr/>
            </p:nvSpPr>
            <p:spPr>
              <a:xfrm>
                <a:off x="-966423" y="1020654"/>
                <a:ext cx="40278" cy="22725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766" fill="none" extrusionOk="0">
                    <a:moveTo>
                      <a:pt x="1" y="1766"/>
                    </a:moveTo>
                    <a:cubicBezTo>
                      <a:pt x="119" y="1180"/>
                      <a:pt x="221" y="590"/>
                      <a:pt x="313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838;p39">
                <a:extLst>
                  <a:ext uri="{FF2B5EF4-FFF2-40B4-BE49-F238E27FC236}">
                    <a16:creationId xmlns:a16="http://schemas.microsoft.com/office/drawing/2014/main" id="{B58838F6-11E1-40DB-A3F6-D8378FA4C56D}"/>
                  </a:ext>
                </a:extLst>
              </p:cNvPr>
              <p:cNvSpPr/>
              <p:nvPr/>
            </p:nvSpPr>
            <p:spPr>
              <a:xfrm>
                <a:off x="-917910" y="1022070"/>
                <a:ext cx="7978" cy="59451"/>
              </a:xfrm>
              <a:custGeom>
                <a:avLst/>
                <a:gdLst/>
                <a:ahLst/>
                <a:cxnLst/>
                <a:rect l="l" t="t" r="r" b="b"/>
                <a:pathLst>
                  <a:path w="62" h="462" fill="none" extrusionOk="0">
                    <a:moveTo>
                      <a:pt x="0" y="461"/>
                    </a:moveTo>
                    <a:cubicBezTo>
                      <a:pt x="35" y="309"/>
                      <a:pt x="54" y="153"/>
                      <a:pt x="61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839;p39">
                <a:extLst>
                  <a:ext uri="{FF2B5EF4-FFF2-40B4-BE49-F238E27FC236}">
                    <a16:creationId xmlns:a16="http://schemas.microsoft.com/office/drawing/2014/main" id="{E9B0B7E2-B26D-367B-AD28-986FD351F1C4}"/>
                  </a:ext>
                </a:extLst>
              </p:cNvPr>
              <p:cNvSpPr/>
              <p:nvPr/>
            </p:nvSpPr>
            <p:spPr>
              <a:xfrm>
                <a:off x="-957030" y="874343"/>
                <a:ext cx="7464" cy="31913"/>
              </a:xfrm>
              <a:custGeom>
                <a:avLst/>
                <a:gdLst/>
                <a:ahLst/>
                <a:cxnLst/>
                <a:rect l="l" t="t" r="r" b="b"/>
                <a:pathLst>
                  <a:path w="58" h="248" fill="none" extrusionOk="0">
                    <a:moveTo>
                      <a:pt x="27" y="0"/>
                    </a:moveTo>
                    <a:cubicBezTo>
                      <a:pt x="50" y="80"/>
                      <a:pt x="0" y="187"/>
                      <a:pt x="57" y="247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840;p39">
                <a:extLst>
                  <a:ext uri="{FF2B5EF4-FFF2-40B4-BE49-F238E27FC236}">
                    <a16:creationId xmlns:a16="http://schemas.microsoft.com/office/drawing/2014/main" id="{D8A85A0A-A86C-2014-C3F7-0E666DBDFE4E}"/>
                  </a:ext>
                </a:extLst>
              </p:cNvPr>
              <p:cNvSpPr/>
              <p:nvPr/>
            </p:nvSpPr>
            <p:spPr>
              <a:xfrm>
                <a:off x="-852797" y="524713"/>
                <a:ext cx="1544" cy="29082"/>
              </a:xfrm>
              <a:custGeom>
                <a:avLst/>
                <a:gdLst/>
                <a:ahLst/>
                <a:cxnLst/>
                <a:rect l="l" t="t" r="r" b="b"/>
                <a:pathLst>
                  <a:path w="12" h="226" fill="none" extrusionOk="0">
                    <a:moveTo>
                      <a:pt x="0" y="1"/>
                    </a:moveTo>
                    <a:cubicBezTo>
                      <a:pt x="4" y="77"/>
                      <a:pt x="8" y="149"/>
                      <a:pt x="12" y="22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841;p39">
                <a:extLst>
                  <a:ext uri="{FF2B5EF4-FFF2-40B4-BE49-F238E27FC236}">
                    <a16:creationId xmlns:a16="http://schemas.microsoft.com/office/drawing/2014/main" id="{971897D2-49D5-14E5-A93A-5AF974BC6BBD}"/>
                  </a:ext>
                </a:extLst>
              </p:cNvPr>
              <p:cNvSpPr/>
              <p:nvPr/>
            </p:nvSpPr>
            <p:spPr>
              <a:xfrm>
                <a:off x="-836711" y="520852"/>
                <a:ext cx="3088" cy="2316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80" fill="none" extrusionOk="0">
                    <a:moveTo>
                      <a:pt x="1" y="1"/>
                    </a:moveTo>
                    <a:cubicBezTo>
                      <a:pt x="16" y="58"/>
                      <a:pt x="24" y="118"/>
                      <a:pt x="20" y="17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842;p39">
                <a:extLst>
                  <a:ext uri="{FF2B5EF4-FFF2-40B4-BE49-F238E27FC236}">
                    <a16:creationId xmlns:a16="http://schemas.microsoft.com/office/drawing/2014/main" id="{29D0F6AB-8611-357E-2A11-B218FD148831}"/>
                  </a:ext>
                </a:extLst>
              </p:cNvPr>
              <p:cNvSpPr/>
              <p:nvPr/>
            </p:nvSpPr>
            <p:spPr>
              <a:xfrm>
                <a:off x="-764263" y="831749"/>
                <a:ext cx="47226" cy="20473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1" fill="none" extrusionOk="0">
                    <a:moveTo>
                      <a:pt x="366" y="0"/>
                    </a:moveTo>
                    <a:cubicBezTo>
                      <a:pt x="347" y="419"/>
                      <a:pt x="298" y="852"/>
                      <a:pt x="100" y="1221"/>
                    </a:cubicBezTo>
                    <a:cubicBezTo>
                      <a:pt x="69" y="1278"/>
                      <a:pt x="31" y="1339"/>
                      <a:pt x="16" y="1400"/>
                    </a:cubicBezTo>
                    <a:cubicBezTo>
                      <a:pt x="1" y="1465"/>
                      <a:pt x="5" y="1541"/>
                      <a:pt x="50" y="159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843;p39">
                <a:extLst>
                  <a:ext uri="{FF2B5EF4-FFF2-40B4-BE49-F238E27FC236}">
                    <a16:creationId xmlns:a16="http://schemas.microsoft.com/office/drawing/2014/main" id="{B7546CB3-D6C1-AC55-8FDD-BB1A926E5D56}"/>
                  </a:ext>
                </a:extLst>
              </p:cNvPr>
              <p:cNvSpPr/>
              <p:nvPr/>
            </p:nvSpPr>
            <p:spPr>
              <a:xfrm>
                <a:off x="-743159" y="1004054"/>
                <a:ext cx="9394" cy="245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191" fill="none" extrusionOk="0">
                    <a:moveTo>
                      <a:pt x="16" y="0"/>
                    </a:moveTo>
                    <a:cubicBezTo>
                      <a:pt x="1" y="69"/>
                      <a:pt x="23" y="141"/>
                      <a:pt x="73" y="19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844;p39">
                <a:extLst>
                  <a:ext uri="{FF2B5EF4-FFF2-40B4-BE49-F238E27FC236}">
                    <a16:creationId xmlns:a16="http://schemas.microsoft.com/office/drawing/2014/main" id="{0560F145-5386-4213-55A5-962EF9C64956}"/>
                  </a:ext>
                </a:extLst>
              </p:cNvPr>
              <p:cNvSpPr/>
              <p:nvPr/>
            </p:nvSpPr>
            <p:spPr>
              <a:xfrm>
                <a:off x="-777903" y="1161690"/>
                <a:ext cx="54433" cy="243853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895" fill="none" extrusionOk="0">
                    <a:moveTo>
                      <a:pt x="423" y="0"/>
                    </a:moveTo>
                    <a:cubicBezTo>
                      <a:pt x="293" y="635"/>
                      <a:pt x="153" y="1267"/>
                      <a:pt x="0" y="189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845;p39">
                <a:extLst>
                  <a:ext uri="{FF2B5EF4-FFF2-40B4-BE49-F238E27FC236}">
                    <a16:creationId xmlns:a16="http://schemas.microsoft.com/office/drawing/2014/main" id="{C0E7E8FC-5CF1-27F8-1D52-6406F9E1F014}"/>
                  </a:ext>
                </a:extLst>
              </p:cNvPr>
              <p:cNvSpPr/>
              <p:nvPr/>
            </p:nvSpPr>
            <p:spPr>
              <a:xfrm>
                <a:off x="-942874" y="1589045"/>
                <a:ext cx="73092" cy="37897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945" fill="none" extrusionOk="0">
                    <a:moveTo>
                      <a:pt x="556" y="0"/>
                    </a:moveTo>
                    <a:cubicBezTo>
                      <a:pt x="506" y="148"/>
                      <a:pt x="556" y="312"/>
                      <a:pt x="563" y="468"/>
                    </a:cubicBezTo>
                    <a:cubicBezTo>
                      <a:pt x="567" y="601"/>
                      <a:pt x="541" y="731"/>
                      <a:pt x="514" y="856"/>
                    </a:cubicBezTo>
                    <a:cubicBezTo>
                      <a:pt x="366" y="1556"/>
                      <a:pt x="194" y="2256"/>
                      <a:pt x="0" y="294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846;p39">
                <a:extLst>
                  <a:ext uri="{FF2B5EF4-FFF2-40B4-BE49-F238E27FC236}">
                    <a16:creationId xmlns:a16="http://schemas.microsoft.com/office/drawing/2014/main" id="{0F4204A2-FBBC-82EE-B865-E4FF8D730448}"/>
                  </a:ext>
                </a:extLst>
              </p:cNvPr>
              <p:cNvSpPr/>
              <p:nvPr/>
            </p:nvSpPr>
            <p:spPr>
              <a:xfrm>
                <a:off x="-924730" y="2026179"/>
                <a:ext cx="4504" cy="24578"/>
              </a:xfrm>
              <a:custGeom>
                <a:avLst/>
                <a:gdLst/>
                <a:ahLst/>
                <a:cxnLst/>
                <a:rect l="l" t="t" r="r" b="b"/>
                <a:pathLst>
                  <a:path w="35" h="191" fill="none" extrusionOk="0">
                    <a:moveTo>
                      <a:pt x="0" y="0"/>
                    </a:moveTo>
                    <a:cubicBezTo>
                      <a:pt x="0" y="65"/>
                      <a:pt x="12" y="130"/>
                      <a:pt x="34" y="19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847;p39">
                <a:extLst>
                  <a:ext uri="{FF2B5EF4-FFF2-40B4-BE49-F238E27FC236}">
                    <a16:creationId xmlns:a16="http://schemas.microsoft.com/office/drawing/2014/main" id="{78EB03B9-394F-01D1-3776-69861CE1767C}"/>
                  </a:ext>
                </a:extLst>
              </p:cNvPr>
              <p:cNvSpPr/>
              <p:nvPr/>
            </p:nvSpPr>
            <p:spPr>
              <a:xfrm>
                <a:off x="-911991" y="2013439"/>
                <a:ext cx="6949" cy="250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195" fill="none" extrusionOk="0">
                    <a:moveTo>
                      <a:pt x="0" y="0"/>
                    </a:moveTo>
                    <a:cubicBezTo>
                      <a:pt x="19" y="65"/>
                      <a:pt x="34" y="130"/>
                      <a:pt x="53" y="19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848;p39">
                <a:extLst>
                  <a:ext uri="{FF2B5EF4-FFF2-40B4-BE49-F238E27FC236}">
                    <a16:creationId xmlns:a16="http://schemas.microsoft.com/office/drawing/2014/main" id="{512E035C-182E-CB7D-E36F-30DCBEB928E7}"/>
                  </a:ext>
                </a:extLst>
              </p:cNvPr>
              <p:cNvSpPr/>
              <p:nvPr/>
            </p:nvSpPr>
            <p:spPr>
              <a:xfrm>
                <a:off x="-522855" y="1115622"/>
                <a:ext cx="37318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998" fill="none" extrusionOk="0">
                    <a:moveTo>
                      <a:pt x="0" y="997"/>
                    </a:moveTo>
                    <a:cubicBezTo>
                      <a:pt x="27" y="811"/>
                      <a:pt x="73" y="628"/>
                      <a:pt x="114" y="446"/>
                    </a:cubicBezTo>
                    <a:cubicBezTo>
                      <a:pt x="153" y="290"/>
                      <a:pt x="191" y="126"/>
                      <a:pt x="289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849;p39">
                <a:extLst>
                  <a:ext uri="{FF2B5EF4-FFF2-40B4-BE49-F238E27FC236}">
                    <a16:creationId xmlns:a16="http://schemas.microsoft.com/office/drawing/2014/main" id="{C757B3B3-C9CF-34BA-16D5-02E942DDC170}"/>
                  </a:ext>
                </a:extLst>
              </p:cNvPr>
              <p:cNvSpPr/>
              <p:nvPr/>
            </p:nvSpPr>
            <p:spPr>
              <a:xfrm>
                <a:off x="-486695" y="994661"/>
                <a:ext cx="7464" cy="24707"/>
              </a:xfrm>
              <a:custGeom>
                <a:avLst/>
                <a:gdLst/>
                <a:ahLst/>
                <a:cxnLst/>
                <a:rect l="l" t="t" r="r" b="b"/>
                <a:pathLst>
                  <a:path w="58" h="192" fill="none" extrusionOk="0">
                    <a:moveTo>
                      <a:pt x="1" y="1"/>
                    </a:moveTo>
                    <a:cubicBezTo>
                      <a:pt x="20" y="66"/>
                      <a:pt x="39" y="126"/>
                      <a:pt x="58" y="19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850;p39">
                <a:extLst>
                  <a:ext uri="{FF2B5EF4-FFF2-40B4-BE49-F238E27FC236}">
                    <a16:creationId xmlns:a16="http://schemas.microsoft.com/office/drawing/2014/main" id="{BD3DB683-AA3E-3E16-6999-87BCF518926D}"/>
                  </a:ext>
                </a:extLst>
              </p:cNvPr>
              <p:cNvSpPr/>
              <p:nvPr/>
            </p:nvSpPr>
            <p:spPr>
              <a:xfrm>
                <a:off x="-472411" y="986425"/>
                <a:ext cx="4504" cy="20718"/>
              </a:xfrm>
              <a:custGeom>
                <a:avLst/>
                <a:gdLst/>
                <a:ahLst/>
                <a:cxnLst/>
                <a:rect l="l" t="t" r="r" b="b"/>
                <a:pathLst>
                  <a:path w="35" h="161" fill="none" extrusionOk="0">
                    <a:moveTo>
                      <a:pt x="0" y="0"/>
                    </a:moveTo>
                    <a:cubicBezTo>
                      <a:pt x="12" y="54"/>
                      <a:pt x="23" y="107"/>
                      <a:pt x="34" y="16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851;p39">
                <a:extLst>
                  <a:ext uri="{FF2B5EF4-FFF2-40B4-BE49-F238E27FC236}">
                    <a16:creationId xmlns:a16="http://schemas.microsoft.com/office/drawing/2014/main" id="{71EC26AC-1230-014A-153A-280E290D908B}"/>
                  </a:ext>
                </a:extLst>
              </p:cNvPr>
              <p:cNvSpPr/>
              <p:nvPr/>
            </p:nvSpPr>
            <p:spPr>
              <a:xfrm>
                <a:off x="-652567" y="1290373"/>
                <a:ext cx="58293" cy="22583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1755" fill="none" extrusionOk="0">
                    <a:moveTo>
                      <a:pt x="453" y="1"/>
                    </a:moveTo>
                    <a:cubicBezTo>
                      <a:pt x="400" y="77"/>
                      <a:pt x="407" y="176"/>
                      <a:pt x="403" y="271"/>
                    </a:cubicBezTo>
                    <a:cubicBezTo>
                      <a:pt x="396" y="423"/>
                      <a:pt x="358" y="575"/>
                      <a:pt x="312" y="723"/>
                    </a:cubicBezTo>
                    <a:cubicBezTo>
                      <a:pt x="217" y="1070"/>
                      <a:pt x="111" y="1412"/>
                      <a:pt x="0" y="175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852;p39">
                <a:extLst>
                  <a:ext uri="{FF2B5EF4-FFF2-40B4-BE49-F238E27FC236}">
                    <a16:creationId xmlns:a16="http://schemas.microsoft.com/office/drawing/2014/main" id="{11F0F78B-71D7-3BC1-71FC-687DDFFEDC3A}"/>
                  </a:ext>
                </a:extLst>
              </p:cNvPr>
              <p:cNvSpPr/>
              <p:nvPr/>
            </p:nvSpPr>
            <p:spPr>
              <a:xfrm>
                <a:off x="-675601" y="1706918"/>
                <a:ext cx="1158" cy="34487"/>
              </a:xfrm>
              <a:custGeom>
                <a:avLst/>
                <a:gdLst/>
                <a:ahLst/>
                <a:cxnLst/>
                <a:rect l="l" t="t" r="r" b="b"/>
                <a:pathLst>
                  <a:path w="9" h="268" fill="none" extrusionOk="0">
                    <a:moveTo>
                      <a:pt x="4" y="1"/>
                    </a:moveTo>
                    <a:cubicBezTo>
                      <a:pt x="0" y="88"/>
                      <a:pt x="0" y="176"/>
                      <a:pt x="8" y="267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853;p39">
                <a:extLst>
                  <a:ext uri="{FF2B5EF4-FFF2-40B4-BE49-F238E27FC236}">
                    <a16:creationId xmlns:a16="http://schemas.microsoft.com/office/drawing/2014/main" id="{30B51317-FDCC-E3F7-7D19-B96CFAB50DBB}"/>
                  </a:ext>
                </a:extLst>
              </p:cNvPr>
              <p:cNvSpPr/>
              <p:nvPr/>
            </p:nvSpPr>
            <p:spPr>
              <a:xfrm>
                <a:off x="-662861" y="1707947"/>
                <a:ext cx="3474" cy="3049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37" fill="none" extrusionOk="0">
                    <a:moveTo>
                      <a:pt x="23" y="1"/>
                    </a:moveTo>
                    <a:cubicBezTo>
                      <a:pt x="27" y="80"/>
                      <a:pt x="19" y="160"/>
                      <a:pt x="0" y="236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854;p39">
                <a:extLst>
                  <a:ext uri="{FF2B5EF4-FFF2-40B4-BE49-F238E27FC236}">
                    <a16:creationId xmlns:a16="http://schemas.microsoft.com/office/drawing/2014/main" id="{66925AA8-2190-1AF9-B5DB-AA1E7DBD8995}"/>
                  </a:ext>
                </a:extLst>
              </p:cNvPr>
              <p:cNvSpPr/>
              <p:nvPr/>
            </p:nvSpPr>
            <p:spPr>
              <a:xfrm>
                <a:off x="-771984" y="1955661"/>
                <a:ext cx="13254" cy="117616"/>
              </a:xfrm>
              <a:custGeom>
                <a:avLst/>
                <a:gdLst/>
                <a:ahLst/>
                <a:cxnLst/>
                <a:rect l="l" t="t" r="r" b="b"/>
                <a:pathLst>
                  <a:path w="103" h="914" fill="none" extrusionOk="0">
                    <a:moveTo>
                      <a:pt x="99" y="0"/>
                    </a:moveTo>
                    <a:cubicBezTo>
                      <a:pt x="34" y="145"/>
                      <a:pt x="61" y="309"/>
                      <a:pt x="80" y="465"/>
                    </a:cubicBezTo>
                    <a:cubicBezTo>
                      <a:pt x="99" y="620"/>
                      <a:pt x="103" y="795"/>
                      <a:pt x="0" y="913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855;p39">
                <a:extLst>
                  <a:ext uri="{FF2B5EF4-FFF2-40B4-BE49-F238E27FC236}">
                    <a16:creationId xmlns:a16="http://schemas.microsoft.com/office/drawing/2014/main" id="{A2E87CAD-9D94-CB62-ADD0-A5A4445B4768}"/>
                  </a:ext>
                </a:extLst>
              </p:cNvPr>
              <p:cNvSpPr/>
              <p:nvPr/>
            </p:nvSpPr>
            <p:spPr>
              <a:xfrm>
                <a:off x="-858201" y="2153446"/>
                <a:ext cx="3989" cy="28954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5" fill="none" extrusionOk="0">
                    <a:moveTo>
                      <a:pt x="31" y="0"/>
                    </a:moveTo>
                    <a:cubicBezTo>
                      <a:pt x="8" y="73"/>
                      <a:pt x="1" y="149"/>
                      <a:pt x="12" y="22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856;p39">
                <a:extLst>
                  <a:ext uri="{FF2B5EF4-FFF2-40B4-BE49-F238E27FC236}">
                    <a16:creationId xmlns:a16="http://schemas.microsoft.com/office/drawing/2014/main" id="{D83479B9-2FE0-FDD9-5DF1-1799EB30E5FD}"/>
                  </a:ext>
                </a:extLst>
              </p:cNvPr>
              <p:cNvSpPr/>
              <p:nvPr/>
            </p:nvSpPr>
            <p:spPr>
              <a:xfrm>
                <a:off x="-839156" y="2160266"/>
                <a:ext cx="3088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72" fill="none" extrusionOk="0">
                    <a:moveTo>
                      <a:pt x="20" y="1"/>
                    </a:moveTo>
                    <a:cubicBezTo>
                      <a:pt x="24" y="58"/>
                      <a:pt x="16" y="115"/>
                      <a:pt x="1" y="17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857;p39">
                <a:extLst>
                  <a:ext uri="{FF2B5EF4-FFF2-40B4-BE49-F238E27FC236}">
                    <a16:creationId xmlns:a16="http://schemas.microsoft.com/office/drawing/2014/main" id="{ECAB78A9-D69D-D40C-A20B-B5E45210A54F}"/>
                  </a:ext>
                </a:extLst>
              </p:cNvPr>
              <p:cNvSpPr/>
              <p:nvPr/>
            </p:nvSpPr>
            <p:spPr>
              <a:xfrm>
                <a:off x="-842502" y="2257164"/>
                <a:ext cx="41693" cy="76952"/>
              </a:xfrm>
              <a:custGeom>
                <a:avLst/>
                <a:gdLst/>
                <a:ahLst/>
                <a:cxnLst/>
                <a:rect l="l" t="t" r="r" b="b"/>
                <a:pathLst>
                  <a:path w="324" h="598" fill="none" extrusionOk="0">
                    <a:moveTo>
                      <a:pt x="324" y="1"/>
                    </a:moveTo>
                    <a:cubicBezTo>
                      <a:pt x="320" y="134"/>
                      <a:pt x="312" y="271"/>
                      <a:pt x="305" y="404"/>
                    </a:cubicBezTo>
                    <a:cubicBezTo>
                      <a:pt x="305" y="434"/>
                      <a:pt x="301" y="469"/>
                      <a:pt x="282" y="491"/>
                    </a:cubicBezTo>
                    <a:cubicBezTo>
                      <a:pt x="248" y="530"/>
                      <a:pt x="194" y="522"/>
                      <a:pt x="149" y="526"/>
                    </a:cubicBezTo>
                    <a:cubicBezTo>
                      <a:pt x="92" y="533"/>
                      <a:pt x="38" y="560"/>
                      <a:pt x="0" y="59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858;p39">
                <a:extLst>
                  <a:ext uri="{FF2B5EF4-FFF2-40B4-BE49-F238E27FC236}">
                    <a16:creationId xmlns:a16="http://schemas.microsoft.com/office/drawing/2014/main" id="{A79E87B2-827C-B8F6-0207-9CE6DB3E370B}"/>
                  </a:ext>
                </a:extLst>
              </p:cNvPr>
              <p:cNvSpPr/>
              <p:nvPr/>
            </p:nvSpPr>
            <p:spPr>
              <a:xfrm>
                <a:off x="-936955" y="2359981"/>
                <a:ext cx="2574" cy="34873"/>
              </a:xfrm>
              <a:custGeom>
                <a:avLst/>
                <a:gdLst/>
                <a:ahLst/>
                <a:cxnLst/>
                <a:rect l="l" t="t" r="r" b="b"/>
                <a:pathLst>
                  <a:path w="20" h="271" fill="none" extrusionOk="0">
                    <a:moveTo>
                      <a:pt x="0" y="1"/>
                    </a:moveTo>
                    <a:cubicBezTo>
                      <a:pt x="0" y="92"/>
                      <a:pt x="8" y="179"/>
                      <a:pt x="19" y="27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859;p39">
                <a:extLst>
                  <a:ext uri="{FF2B5EF4-FFF2-40B4-BE49-F238E27FC236}">
                    <a16:creationId xmlns:a16="http://schemas.microsoft.com/office/drawing/2014/main" id="{C602DC50-489B-32E2-BC3F-8D23E4B9F483}"/>
                  </a:ext>
                </a:extLst>
              </p:cNvPr>
              <p:cNvSpPr/>
              <p:nvPr/>
            </p:nvSpPr>
            <p:spPr>
              <a:xfrm>
                <a:off x="-916495" y="2373750"/>
                <a:ext cx="1673" cy="1968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53" fill="none" extrusionOk="0">
                    <a:moveTo>
                      <a:pt x="1" y="0"/>
                    </a:moveTo>
                    <a:cubicBezTo>
                      <a:pt x="5" y="50"/>
                      <a:pt x="8" y="103"/>
                      <a:pt x="12" y="15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860;p39">
                <a:extLst>
                  <a:ext uri="{FF2B5EF4-FFF2-40B4-BE49-F238E27FC236}">
                    <a16:creationId xmlns:a16="http://schemas.microsoft.com/office/drawing/2014/main" id="{914C20E3-4626-F280-400F-C6DA1178FABB}"/>
                  </a:ext>
                </a:extLst>
              </p:cNvPr>
              <p:cNvSpPr/>
              <p:nvPr/>
            </p:nvSpPr>
            <p:spPr>
              <a:xfrm>
                <a:off x="-1157774" y="2310052"/>
                <a:ext cx="54433" cy="56492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9" fill="none" extrusionOk="0">
                    <a:moveTo>
                      <a:pt x="0" y="1"/>
                    </a:moveTo>
                    <a:cubicBezTo>
                      <a:pt x="134" y="153"/>
                      <a:pt x="274" y="301"/>
                      <a:pt x="423" y="43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861;p39">
                <a:extLst>
                  <a:ext uri="{FF2B5EF4-FFF2-40B4-BE49-F238E27FC236}">
                    <a16:creationId xmlns:a16="http://schemas.microsoft.com/office/drawing/2014/main" id="{3B8B283F-7CF6-9EA3-B631-335095F54092}"/>
                  </a:ext>
                </a:extLst>
              </p:cNvPr>
              <p:cNvSpPr/>
              <p:nvPr/>
            </p:nvSpPr>
            <p:spPr>
              <a:xfrm>
                <a:off x="-1163179" y="2335531"/>
                <a:ext cx="33457" cy="31399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44" fill="none" extrusionOk="0">
                    <a:moveTo>
                      <a:pt x="1" y="0"/>
                    </a:moveTo>
                    <a:cubicBezTo>
                      <a:pt x="77" y="92"/>
                      <a:pt x="164" y="175"/>
                      <a:pt x="259" y="24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862;p39">
                <a:extLst>
                  <a:ext uri="{FF2B5EF4-FFF2-40B4-BE49-F238E27FC236}">
                    <a16:creationId xmlns:a16="http://schemas.microsoft.com/office/drawing/2014/main" id="{67C1B7C0-7923-1D61-AE65-A4EE6C212386}"/>
                  </a:ext>
                </a:extLst>
              </p:cNvPr>
              <p:cNvSpPr/>
              <p:nvPr/>
            </p:nvSpPr>
            <p:spPr>
              <a:xfrm>
                <a:off x="-1252742" y="2449544"/>
                <a:ext cx="77467" cy="39222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048" fill="none" extrusionOk="0">
                    <a:moveTo>
                      <a:pt x="0" y="1"/>
                    </a:moveTo>
                    <a:cubicBezTo>
                      <a:pt x="16" y="256"/>
                      <a:pt x="88" y="511"/>
                      <a:pt x="213" y="735"/>
                    </a:cubicBezTo>
                    <a:cubicBezTo>
                      <a:pt x="293" y="876"/>
                      <a:pt x="396" y="1009"/>
                      <a:pt x="453" y="1161"/>
                    </a:cubicBezTo>
                    <a:cubicBezTo>
                      <a:pt x="506" y="1298"/>
                      <a:pt x="518" y="1443"/>
                      <a:pt x="529" y="1587"/>
                    </a:cubicBezTo>
                    <a:cubicBezTo>
                      <a:pt x="582" y="2264"/>
                      <a:pt x="586" y="2359"/>
                      <a:pt x="601" y="3025"/>
                    </a:cubicBezTo>
                    <a:cubicBezTo>
                      <a:pt x="601" y="3033"/>
                      <a:pt x="601" y="3040"/>
                      <a:pt x="601" y="304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863;p39">
                <a:extLst>
                  <a:ext uri="{FF2B5EF4-FFF2-40B4-BE49-F238E27FC236}">
                    <a16:creationId xmlns:a16="http://schemas.microsoft.com/office/drawing/2014/main" id="{2CBCAF3C-B820-4D66-8D4D-6F68A32C6B24}"/>
                  </a:ext>
                </a:extLst>
              </p:cNvPr>
              <p:cNvSpPr/>
              <p:nvPr/>
            </p:nvSpPr>
            <p:spPr>
              <a:xfrm>
                <a:off x="-1007988" y="2477983"/>
                <a:ext cx="6949" cy="35902"/>
              </a:xfrm>
              <a:custGeom>
                <a:avLst/>
                <a:gdLst/>
                <a:ahLst/>
                <a:cxnLst/>
                <a:rect l="l" t="t" r="r" b="b"/>
                <a:pathLst>
                  <a:path w="54" h="279" fill="none" extrusionOk="0">
                    <a:moveTo>
                      <a:pt x="0" y="0"/>
                    </a:moveTo>
                    <a:cubicBezTo>
                      <a:pt x="19" y="92"/>
                      <a:pt x="35" y="183"/>
                      <a:pt x="54" y="27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864;p39">
                <a:extLst>
                  <a:ext uri="{FF2B5EF4-FFF2-40B4-BE49-F238E27FC236}">
                    <a16:creationId xmlns:a16="http://schemas.microsoft.com/office/drawing/2014/main" id="{77FF90CA-2499-B9AD-4AEA-43A8A3E97C88}"/>
                  </a:ext>
                </a:extLst>
              </p:cNvPr>
              <p:cNvSpPr/>
              <p:nvPr/>
            </p:nvSpPr>
            <p:spPr>
              <a:xfrm>
                <a:off x="-987913" y="2473994"/>
                <a:ext cx="5533" cy="24707"/>
              </a:xfrm>
              <a:custGeom>
                <a:avLst/>
                <a:gdLst/>
                <a:ahLst/>
                <a:cxnLst/>
                <a:rect l="l" t="t" r="r" b="b"/>
                <a:pathLst>
                  <a:path w="43" h="192" fill="none" extrusionOk="0">
                    <a:moveTo>
                      <a:pt x="0" y="1"/>
                    </a:moveTo>
                    <a:cubicBezTo>
                      <a:pt x="16" y="66"/>
                      <a:pt x="27" y="127"/>
                      <a:pt x="42" y="19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865;p39">
                <a:extLst>
                  <a:ext uri="{FF2B5EF4-FFF2-40B4-BE49-F238E27FC236}">
                    <a16:creationId xmlns:a16="http://schemas.microsoft.com/office/drawing/2014/main" id="{E3213A43-9FC0-C967-957C-834A44CDBFC4}"/>
                  </a:ext>
                </a:extLst>
              </p:cNvPr>
              <p:cNvSpPr/>
              <p:nvPr/>
            </p:nvSpPr>
            <p:spPr>
              <a:xfrm>
                <a:off x="-808787" y="2464214"/>
                <a:ext cx="34873" cy="34975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718" fill="none" extrusionOk="0">
                    <a:moveTo>
                      <a:pt x="62" y="1"/>
                    </a:moveTo>
                    <a:cubicBezTo>
                      <a:pt x="1" y="416"/>
                      <a:pt x="50" y="842"/>
                      <a:pt x="100" y="1260"/>
                    </a:cubicBezTo>
                    <a:cubicBezTo>
                      <a:pt x="176" y="1922"/>
                      <a:pt x="191" y="2051"/>
                      <a:pt x="271" y="2717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4" name="Action Button: Go Forward or Next 89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DE69B70-C8BC-57CB-72B0-E9B259F944F6}"/>
              </a:ext>
            </a:extLst>
          </p:cNvPr>
          <p:cNvSpPr/>
          <p:nvPr/>
        </p:nvSpPr>
        <p:spPr>
          <a:xfrm>
            <a:off x="8086077" y="4061520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5" name="Action Button: Go Home 89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7CA565F-F721-FBA2-93E7-4087FCC27997}"/>
              </a:ext>
            </a:extLst>
          </p:cNvPr>
          <p:cNvSpPr/>
          <p:nvPr/>
        </p:nvSpPr>
        <p:spPr>
          <a:xfrm>
            <a:off x="7443649" y="4061520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6" name="Action Button: Go Back or Previous 89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9254D243-4F97-3C20-D240-321A567E79F5}"/>
              </a:ext>
            </a:extLst>
          </p:cNvPr>
          <p:cNvSpPr/>
          <p:nvPr/>
        </p:nvSpPr>
        <p:spPr>
          <a:xfrm>
            <a:off x="6801221" y="4069564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92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E95E8CE-9814-DACB-9364-2E95CB1CB45D}"/>
              </a:ext>
            </a:extLst>
          </p:cNvPr>
          <p:cNvGrpSpPr/>
          <p:nvPr/>
        </p:nvGrpSpPr>
        <p:grpSpPr>
          <a:xfrm>
            <a:off x="1792294" y="11465"/>
            <a:ext cx="3822356" cy="727992"/>
            <a:chOff x="60989" y="22523"/>
            <a:chExt cx="3822356" cy="727992"/>
          </a:xfrm>
        </p:grpSpPr>
        <p:sp>
          <p:nvSpPr>
            <p:cNvPr id="777" name="Google Shape;777;p39"/>
            <p:cNvSpPr/>
            <p:nvPr/>
          </p:nvSpPr>
          <p:spPr>
            <a:xfrm>
              <a:off x="60989" y="22523"/>
              <a:ext cx="3822356" cy="727992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203443" y="99022"/>
              <a:ext cx="3546088" cy="571308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1731305" y="14500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d-ID" b="1" i="0" u="none" strike="noStrike" kern="0" cap="none" spc="0" normalizeH="0" baseline="0" noProof="0" dirty="0">
                <a:ln>
                  <a:noFill/>
                </a:ln>
                <a:solidFill>
                  <a:srgbClr val="FFF9EB"/>
                </a:solidFill>
                <a:effectLst/>
                <a:uLnTx/>
                <a:uFillTx/>
                <a:latin typeface="Chiller" panose="04020404031007020602" pitchFamily="82" charset="0"/>
                <a:sym typeface="Righteous"/>
              </a:rPr>
              <a:t>OSIFIKASI</a:t>
            </a:r>
            <a:endParaRPr sz="2400" b="1" dirty="0">
              <a:latin typeface="Chiller" panose="040204040310070206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1731305" y="3680012"/>
            <a:ext cx="5893419" cy="923330"/>
          </a:xfrm>
          <a:prstGeom prst="rect">
            <a:avLst/>
          </a:prstGeom>
          <a:solidFill>
            <a:srgbClr val="FFDA86"/>
          </a:solidFill>
        </p:spPr>
        <p:txBody>
          <a:bodyPr wrap="square">
            <a:spAutoFit/>
          </a:bodyPr>
          <a:lstStyle/>
          <a:p>
            <a:pPr algn="ctr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Rongga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sumsum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rongga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spongiosa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mengandung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sumsum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kuning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terdiri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lemak)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sumsum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tempat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pembentukan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). </a:t>
            </a: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FFF9EB"/>
              </a:solidFill>
              <a:effectLst/>
              <a:uLnTx/>
              <a:uFillTx/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  <a:sym typeface="Montserrat"/>
            </a:endParaRPr>
          </a:p>
        </p:txBody>
      </p:sp>
      <p:grpSp>
        <p:nvGrpSpPr>
          <p:cNvPr id="2" name="Google Shape;780;p39">
            <a:extLst>
              <a:ext uri="{FF2B5EF4-FFF2-40B4-BE49-F238E27FC236}">
                <a16:creationId xmlns:a16="http://schemas.microsoft.com/office/drawing/2014/main" id="{C420367F-DF9D-81F1-D35E-CDF2A9C1F49D}"/>
              </a:ext>
            </a:extLst>
          </p:cNvPr>
          <p:cNvGrpSpPr/>
          <p:nvPr/>
        </p:nvGrpSpPr>
        <p:grpSpPr>
          <a:xfrm>
            <a:off x="3189657" y="994383"/>
            <a:ext cx="2595350" cy="2595994"/>
            <a:chOff x="-2361085" y="278543"/>
            <a:chExt cx="2628469" cy="2628855"/>
          </a:xfrm>
        </p:grpSpPr>
        <p:sp>
          <p:nvSpPr>
            <p:cNvPr id="3" name="Google Shape;781;p39">
              <a:extLst>
                <a:ext uri="{FF2B5EF4-FFF2-40B4-BE49-F238E27FC236}">
                  <a16:creationId xmlns:a16="http://schemas.microsoft.com/office/drawing/2014/main" id="{73944CB0-F00A-B836-0102-C4675CE46951}"/>
                </a:ext>
              </a:extLst>
            </p:cNvPr>
            <p:cNvSpPr/>
            <p:nvPr/>
          </p:nvSpPr>
          <p:spPr>
            <a:xfrm>
              <a:off x="-2361085" y="278543"/>
              <a:ext cx="2628469" cy="2628855"/>
            </a:xfrm>
            <a:custGeom>
              <a:avLst/>
              <a:gdLst/>
              <a:ahLst/>
              <a:cxnLst/>
              <a:rect l="l" t="t" r="r" b="b"/>
              <a:pathLst>
                <a:path w="20426" h="20429" extrusionOk="0">
                  <a:moveTo>
                    <a:pt x="10211" y="480"/>
                  </a:moveTo>
                  <a:cubicBezTo>
                    <a:pt x="15590" y="480"/>
                    <a:pt x="19946" y="4839"/>
                    <a:pt x="19946" y="10215"/>
                  </a:cubicBezTo>
                  <a:cubicBezTo>
                    <a:pt x="19946" y="14551"/>
                    <a:pt x="17112" y="18222"/>
                    <a:pt x="13197" y="19481"/>
                  </a:cubicBezTo>
                  <a:cubicBezTo>
                    <a:pt x="12988" y="19550"/>
                    <a:pt x="12779" y="19607"/>
                    <a:pt x="12566" y="19660"/>
                  </a:cubicBezTo>
                  <a:cubicBezTo>
                    <a:pt x="12258" y="19736"/>
                    <a:pt x="11942" y="19801"/>
                    <a:pt x="11622" y="19847"/>
                  </a:cubicBezTo>
                  <a:cubicBezTo>
                    <a:pt x="11292" y="19896"/>
                    <a:pt x="10953" y="19926"/>
                    <a:pt x="10611" y="19938"/>
                  </a:cubicBezTo>
                  <a:cubicBezTo>
                    <a:pt x="10481" y="19945"/>
                    <a:pt x="10348" y="19949"/>
                    <a:pt x="10211" y="19949"/>
                  </a:cubicBezTo>
                  <a:cubicBezTo>
                    <a:pt x="9876" y="19949"/>
                    <a:pt x="9542" y="19930"/>
                    <a:pt x="9214" y="19896"/>
                  </a:cubicBezTo>
                  <a:cubicBezTo>
                    <a:pt x="9127" y="19888"/>
                    <a:pt x="9039" y="19877"/>
                    <a:pt x="8956" y="19869"/>
                  </a:cubicBezTo>
                  <a:cubicBezTo>
                    <a:pt x="8739" y="19839"/>
                    <a:pt x="8530" y="19805"/>
                    <a:pt x="8317" y="19763"/>
                  </a:cubicBezTo>
                  <a:cubicBezTo>
                    <a:pt x="3851" y="18880"/>
                    <a:pt x="480" y="14943"/>
                    <a:pt x="480" y="10215"/>
                  </a:cubicBezTo>
                  <a:cubicBezTo>
                    <a:pt x="480" y="4839"/>
                    <a:pt x="4836" y="480"/>
                    <a:pt x="10211" y="480"/>
                  </a:cubicBezTo>
                  <a:close/>
                  <a:moveTo>
                    <a:pt x="10211" y="0"/>
                  </a:moveTo>
                  <a:cubicBezTo>
                    <a:pt x="4573" y="0"/>
                    <a:pt x="1" y="4573"/>
                    <a:pt x="1" y="10215"/>
                  </a:cubicBezTo>
                  <a:cubicBezTo>
                    <a:pt x="1" y="15856"/>
                    <a:pt x="4573" y="20429"/>
                    <a:pt x="10211" y="20429"/>
                  </a:cubicBezTo>
                  <a:cubicBezTo>
                    <a:pt x="15853" y="20429"/>
                    <a:pt x="20425" y="15856"/>
                    <a:pt x="20425" y="10215"/>
                  </a:cubicBezTo>
                  <a:cubicBezTo>
                    <a:pt x="20425" y="4573"/>
                    <a:pt x="15853" y="0"/>
                    <a:pt x="1021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2;p39">
              <a:extLst>
                <a:ext uri="{FF2B5EF4-FFF2-40B4-BE49-F238E27FC236}">
                  <a16:creationId xmlns:a16="http://schemas.microsoft.com/office/drawing/2014/main" id="{04735F23-3608-4D19-AF64-888588C4B1AE}"/>
                </a:ext>
              </a:extLst>
            </p:cNvPr>
            <p:cNvSpPr/>
            <p:nvPr/>
          </p:nvSpPr>
          <p:spPr>
            <a:xfrm>
              <a:off x="-2299318" y="340182"/>
              <a:ext cx="2504934" cy="2481513"/>
            </a:xfrm>
            <a:custGeom>
              <a:avLst/>
              <a:gdLst/>
              <a:ahLst/>
              <a:cxnLst/>
              <a:rect l="l" t="t" r="r" b="b"/>
              <a:pathLst>
                <a:path w="19466" h="19284" extrusionOk="0">
                  <a:moveTo>
                    <a:pt x="9731" y="1"/>
                  </a:moveTo>
                  <a:cubicBezTo>
                    <a:pt x="4356" y="1"/>
                    <a:pt x="0" y="4360"/>
                    <a:pt x="0" y="9736"/>
                  </a:cubicBezTo>
                  <a:cubicBezTo>
                    <a:pt x="0" y="14464"/>
                    <a:pt x="3371" y="18401"/>
                    <a:pt x="7837" y="19284"/>
                  </a:cubicBezTo>
                  <a:cubicBezTo>
                    <a:pt x="7841" y="19166"/>
                    <a:pt x="7841" y="19086"/>
                    <a:pt x="7837" y="19010"/>
                  </a:cubicBezTo>
                  <a:cubicBezTo>
                    <a:pt x="7833" y="18862"/>
                    <a:pt x="7829" y="18725"/>
                    <a:pt x="7856" y="18417"/>
                  </a:cubicBezTo>
                  <a:cubicBezTo>
                    <a:pt x="7871" y="18283"/>
                    <a:pt x="7742" y="18036"/>
                    <a:pt x="7635" y="17835"/>
                  </a:cubicBezTo>
                  <a:cubicBezTo>
                    <a:pt x="7589" y="17747"/>
                    <a:pt x="7544" y="17660"/>
                    <a:pt x="7502" y="17568"/>
                  </a:cubicBezTo>
                  <a:cubicBezTo>
                    <a:pt x="7213" y="16944"/>
                    <a:pt x="7148" y="16416"/>
                    <a:pt x="7312" y="15944"/>
                  </a:cubicBezTo>
                  <a:cubicBezTo>
                    <a:pt x="7300" y="15917"/>
                    <a:pt x="7293" y="15894"/>
                    <a:pt x="7281" y="15868"/>
                  </a:cubicBezTo>
                  <a:cubicBezTo>
                    <a:pt x="7205" y="15792"/>
                    <a:pt x="7156" y="15716"/>
                    <a:pt x="7122" y="15662"/>
                  </a:cubicBezTo>
                  <a:lnTo>
                    <a:pt x="7106" y="15636"/>
                  </a:lnTo>
                  <a:cubicBezTo>
                    <a:pt x="7076" y="15590"/>
                    <a:pt x="7030" y="15548"/>
                    <a:pt x="6981" y="15522"/>
                  </a:cubicBezTo>
                  <a:cubicBezTo>
                    <a:pt x="6969" y="15514"/>
                    <a:pt x="6958" y="15510"/>
                    <a:pt x="6947" y="15503"/>
                  </a:cubicBezTo>
                  <a:cubicBezTo>
                    <a:pt x="6867" y="15465"/>
                    <a:pt x="6734" y="15392"/>
                    <a:pt x="6612" y="15263"/>
                  </a:cubicBezTo>
                  <a:cubicBezTo>
                    <a:pt x="6509" y="15149"/>
                    <a:pt x="6441" y="15016"/>
                    <a:pt x="6406" y="14875"/>
                  </a:cubicBezTo>
                  <a:cubicBezTo>
                    <a:pt x="6266" y="14711"/>
                    <a:pt x="6167" y="14529"/>
                    <a:pt x="6083" y="14373"/>
                  </a:cubicBezTo>
                  <a:cubicBezTo>
                    <a:pt x="6049" y="14304"/>
                    <a:pt x="6011" y="14240"/>
                    <a:pt x="5980" y="14190"/>
                  </a:cubicBezTo>
                  <a:cubicBezTo>
                    <a:pt x="5821" y="13943"/>
                    <a:pt x="5649" y="13692"/>
                    <a:pt x="5478" y="13452"/>
                  </a:cubicBezTo>
                  <a:cubicBezTo>
                    <a:pt x="5421" y="13372"/>
                    <a:pt x="5364" y="13285"/>
                    <a:pt x="5303" y="13186"/>
                  </a:cubicBezTo>
                  <a:cubicBezTo>
                    <a:pt x="5208" y="13041"/>
                    <a:pt x="5018" y="12745"/>
                    <a:pt x="4911" y="12665"/>
                  </a:cubicBezTo>
                  <a:lnTo>
                    <a:pt x="4904" y="12665"/>
                  </a:lnTo>
                  <a:cubicBezTo>
                    <a:pt x="4805" y="12642"/>
                    <a:pt x="4615" y="12600"/>
                    <a:pt x="4443" y="12444"/>
                  </a:cubicBezTo>
                  <a:cubicBezTo>
                    <a:pt x="4189" y="12216"/>
                    <a:pt x="4109" y="11858"/>
                    <a:pt x="4211" y="11539"/>
                  </a:cubicBezTo>
                  <a:cubicBezTo>
                    <a:pt x="4185" y="11440"/>
                    <a:pt x="4173" y="11337"/>
                    <a:pt x="4177" y="11234"/>
                  </a:cubicBezTo>
                  <a:cubicBezTo>
                    <a:pt x="4185" y="11086"/>
                    <a:pt x="4219" y="10964"/>
                    <a:pt x="4246" y="10873"/>
                  </a:cubicBezTo>
                  <a:cubicBezTo>
                    <a:pt x="4253" y="10850"/>
                    <a:pt x="4265" y="10820"/>
                    <a:pt x="4265" y="10808"/>
                  </a:cubicBezTo>
                  <a:cubicBezTo>
                    <a:pt x="4268" y="10785"/>
                    <a:pt x="4249" y="10698"/>
                    <a:pt x="4242" y="10641"/>
                  </a:cubicBezTo>
                  <a:cubicBezTo>
                    <a:pt x="4234" y="10603"/>
                    <a:pt x="4227" y="10561"/>
                    <a:pt x="4219" y="10523"/>
                  </a:cubicBezTo>
                  <a:cubicBezTo>
                    <a:pt x="4204" y="10428"/>
                    <a:pt x="4192" y="10337"/>
                    <a:pt x="4181" y="10245"/>
                  </a:cubicBezTo>
                  <a:cubicBezTo>
                    <a:pt x="4139" y="9952"/>
                    <a:pt x="4112" y="9777"/>
                    <a:pt x="4014" y="9610"/>
                  </a:cubicBezTo>
                  <a:cubicBezTo>
                    <a:pt x="3957" y="9519"/>
                    <a:pt x="3842" y="9325"/>
                    <a:pt x="3854" y="9062"/>
                  </a:cubicBezTo>
                  <a:cubicBezTo>
                    <a:pt x="3854" y="9028"/>
                    <a:pt x="3858" y="8998"/>
                    <a:pt x="3865" y="8967"/>
                  </a:cubicBezTo>
                  <a:cubicBezTo>
                    <a:pt x="3850" y="8883"/>
                    <a:pt x="3846" y="8788"/>
                    <a:pt x="3854" y="8686"/>
                  </a:cubicBezTo>
                  <a:cubicBezTo>
                    <a:pt x="3869" y="8499"/>
                    <a:pt x="3846" y="8404"/>
                    <a:pt x="3740" y="8260"/>
                  </a:cubicBezTo>
                  <a:cubicBezTo>
                    <a:pt x="3588" y="8058"/>
                    <a:pt x="3413" y="7780"/>
                    <a:pt x="3416" y="7415"/>
                  </a:cubicBezTo>
                  <a:cubicBezTo>
                    <a:pt x="3416" y="7210"/>
                    <a:pt x="3481" y="7016"/>
                    <a:pt x="3599" y="6863"/>
                  </a:cubicBezTo>
                  <a:cubicBezTo>
                    <a:pt x="3751" y="6662"/>
                    <a:pt x="3987" y="6548"/>
                    <a:pt x="4246" y="6548"/>
                  </a:cubicBezTo>
                  <a:cubicBezTo>
                    <a:pt x="4527" y="6548"/>
                    <a:pt x="4774" y="6681"/>
                    <a:pt x="4900" y="6761"/>
                  </a:cubicBezTo>
                  <a:cubicBezTo>
                    <a:pt x="5094" y="6886"/>
                    <a:pt x="5254" y="7061"/>
                    <a:pt x="5398" y="7301"/>
                  </a:cubicBezTo>
                  <a:cubicBezTo>
                    <a:pt x="5410" y="7324"/>
                    <a:pt x="5425" y="7347"/>
                    <a:pt x="5436" y="7369"/>
                  </a:cubicBezTo>
                  <a:cubicBezTo>
                    <a:pt x="5452" y="7396"/>
                    <a:pt x="5474" y="7434"/>
                    <a:pt x="5486" y="7449"/>
                  </a:cubicBezTo>
                  <a:cubicBezTo>
                    <a:pt x="5501" y="7468"/>
                    <a:pt x="5558" y="7514"/>
                    <a:pt x="5604" y="7544"/>
                  </a:cubicBezTo>
                  <a:cubicBezTo>
                    <a:pt x="5638" y="7571"/>
                    <a:pt x="5672" y="7598"/>
                    <a:pt x="5706" y="7628"/>
                  </a:cubicBezTo>
                  <a:cubicBezTo>
                    <a:pt x="5969" y="7841"/>
                    <a:pt x="6121" y="8077"/>
                    <a:pt x="6171" y="8347"/>
                  </a:cubicBezTo>
                  <a:cubicBezTo>
                    <a:pt x="6190" y="8450"/>
                    <a:pt x="6190" y="8549"/>
                    <a:pt x="6178" y="8648"/>
                  </a:cubicBezTo>
                  <a:cubicBezTo>
                    <a:pt x="6205" y="8720"/>
                    <a:pt x="6224" y="8796"/>
                    <a:pt x="6235" y="8876"/>
                  </a:cubicBezTo>
                  <a:cubicBezTo>
                    <a:pt x="6262" y="9051"/>
                    <a:pt x="6239" y="9195"/>
                    <a:pt x="6220" y="9306"/>
                  </a:cubicBezTo>
                  <a:cubicBezTo>
                    <a:pt x="6216" y="9329"/>
                    <a:pt x="6212" y="9355"/>
                    <a:pt x="6212" y="9382"/>
                  </a:cubicBezTo>
                  <a:cubicBezTo>
                    <a:pt x="6205" y="9458"/>
                    <a:pt x="6224" y="9580"/>
                    <a:pt x="6243" y="9678"/>
                  </a:cubicBezTo>
                  <a:cubicBezTo>
                    <a:pt x="6254" y="9739"/>
                    <a:pt x="6269" y="9804"/>
                    <a:pt x="6285" y="9869"/>
                  </a:cubicBezTo>
                  <a:cubicBezTo>
                    <a:pt x="6304" y="9956"/>
                    <a:pt x="6323" y="10044"/>
                    <a:pt x="6342" y="10139"/>
                  </a:cubicBezTo>
                  <a:cubicBezTo>
                    <a:pt x="6349" y="10184"/>
                    <a:pt x="6368" y="10299"/>
                    <a:pt x="6384" y="10329"/>
                  </a:cubicBezTo>
                  <a:cubicBezTo>
                    <a:pt x="6391" y="10340"/>
                    <a:pt x="6410" y="10367"/>
                    <a:pt x="6429" y="10390"/>
                  </a:cubicBezTo>
                  <a:cubicBezTo>
                    <a:pt x="6505" y="10481"/>
                    <a:pt x="6616" y="10622"/>
                    <a:pt x="6680" y="10816"/>
                  </a:cubicBezTo>
                  <a:cubicBezTo>
                    <a:pt x="6749" y="11025"/>
                    <a:pt x="6749" y="11242"/>
                    <a:pt x="6692" y="11440"/>
                  </a:cubicBezTo>
                  <a:cubicBezTo>
                    <a:pt x="6699" y="11459"/>
                    <a:pt x="6703" y="11478"/>
                    <a:pt x="6707" y="11493"/>
                  </a:cubicBezTo>
                  <a:lnTo>
                    <a:pt x="7278" y="12239"/>
                  </a:lnTo>
                  <a:cubicBezTo>
                    <a:pt x="7281" y="12079"/>
                    <a:pt x="7270" y="11900"/>
                    <a:pt x="7258" y="11725"/>
                  </a:cubicBezTo>
                  <a:cubicBezTo>
                    <a:pt x="7251" y="11634"/>
                    <a:pt x="7247" y="11543"/>
                    <a:pt x="7243" y="11451"/>
                  </a:cubicBezTo>
                  <a:cubicBezTo>
                    <a:pt x="7220" y="10995"/>
                    <a:pt x="7186" y="10534"/>
                    <a:pt x="7137" y="10078"/>
                  </a:cubicBezTo>
                  <a:cubicBezTo>
                    <a:pt x="7125" y="9990"/>
                    <a:pt x="7099" y="9717"/>
                    <a:pt x="7004" y="9633"/>
                  </a:cubicBezTo>
                  <a:lnTo>
                    <a:pt x="6992" y="9621"/>
                  </a:lnTo>
                  <a:cubicBezTo>
                    <a:pt x="6939" y="9576"/>
                    <a:pt x="6840" y="9488"/>
                    <a:pt x="6764" y="9348"/>
                  </a:cubicBezTo>
                  <a:cubicBezTo>
                    <a:pt x="6684" y="9199"/>
                    <a:pt x="6654" y="9028"/>
                    <a:pt x="6665" y="8838"/>
                  </a:cubicBezTo>
                  <a:cubicBezTo>
                    <a:pt x="6676" y="8727"/>
                    <a:pt x="6695" y="8621"/>
                    <a:pt x="6730" y="8522"/>
                  </a:cubicBezTo>
                  <a:cubicBezTo>
                    <a:pt x="6680" y="8389"/>
                    <a:pt x="6657" y="8244"/>
                    <a:pt x="6665" y="8096"/>
                  </a:cubicBezTo>
                  <a:cubicBezTo>
                    <a:pt x="6688" y="7780"/>
                    <a:pt x="6848" y="7541"/>
                    <a:pt x="6962" y="7388"/>
                  </a:cubicBezTo>
                  <a:cubicBezTo>
                    <a:pt x="6985" y="7362"/>
                    <a:pt x="7007" y="7335"/>
                    <a:pt x="7026" y="7305"/>
                  </a:cubicBezTo>
                  <a:cubicBezTo>
                    <a:pt x="7064" y="7263"/>
                    <a:pt x="7110" y="7202"/>
                    <a:pt x="7122" y="7179"/>
                  </a:cubicBezTo>
                  <a:cubicBezTo>
                    <a:pt x="7141" y="7141"/>
                    <a:pt x="7148" y="7019"/>
                    <a:pt x="7152" y="6970"/>
                  </a:cubicBezTo>
                  <a:cubicBezTo>
                    <a:pt x="7182" y="6643"/>
                    <a:pt x="7198" y="6308"/>
                    <a:pt x="7213" y="5985"/>
                  </a:cubicBezTo>
                  <a:cubicBezTo>
                    <a:pt x="7217" y="5958"/>
                    <a:pt x="7217" y="5924"/>
                    <a:pt x="7217" y="5901"/>
                  </a:cubicBezTo>
                  <a:cubicBezTo>
                    <a:pt x="7213" y="5890"/>
                    <a:pt x="7205" y="5878"/>
                    <a:pt x="7201" y="5871"/>
                  </a:cubicBezTo>
                  <a:cubicBezTo>
                    <a:pt x="7137" y="5749"/>
                    <a:pt x="7034" y="5547"/>
                    <a:pt x="7053" y="5273"/>
                  </a:cubicBezTo>
                  <a:cubicBezTo>
                    <a:pt x="7064" y="5144"/>
                    <a:pt x="7103" y="5018"/>
                    <a:pt x="7167" y="4908"/>
                  </a:cubicBezTo>
                  <a:cubicBezTo>
                    <a:pt x="7179" y="4813"/>
                    <a:pt x="7201" y="4722"/>
                    <a:pt x="7239" y="4627"/>
                  </a:cubicBezTo>
                  <a:cubicBezTo>
                    <a:pt x="7285" y="4528"/>
                    <a:pt x="7338" y="4448"/>
                    <a:pt x="7376" y="4398"/>
                  </a:cubicBezTo>
                  <a:cubicBezTo>
                    <a:pt x="7380" y="4395"/>
                    <a:pt x="7384" y="4387"/>
                    <a:pt x="7388" y="4383"/>
                  </a:cubicBezTo>
                  <a:cubicBezTo>
                    <a:pt x="7388" y="4372"/>
                    <a:pt x="7392" y="4353"/>
                    <a:pt x="7399" y="4322"/>
                  </a:cubicBezTo>
                  <a:cubicBezTo>
                    <a:pt x="7433" y="4075"/>
                    <a:pt x="7445" y="3828"/>
                    <a:pt x="7430" y="3580"/>
                  </a:cubicBezTo>
                  <a:lnTo>
                    <a:pt x="7430" y="3569"/>
                  </a:lnTo>
                  <a:cubicBezTo>
                    <a:pt x="7422" y="3482"/>
                    <a:pt x="7414" y="3348"/>
                    <a:pt x="7456" y="3192"/>
                  </a:cubicBezTo>
                  <a:cubicBezTo>
                    <a:pt x="7464" y="3170"/>
                    <a:pt x="7472" y="3147"/>
                    <a:pt x="7475" y="3124"/>
                  </a:cubicBezTo>
                  <a:cubicBezTo>
                    <a:pt x="7472" y="3052"/>
                    <a:pt x="7475" y="2979"/>
                    <a:pt x="7487" y="2900"/>
                  </a:cubicBezTo>
                  <a:cubicBezTo>
                    <a:pt x="7513" y="2717"/>
                    <a:pt x="7589" y="2580"/>
                    <a:pt x="7639" y="2496"/>
                  </a:cubicBezTo>
                  <a:cubicBezTo>
                    <a:pt x="7639" y="2466"/>
                    <a:pt x="7639" y="2432"/>
                    <a:pt x="7635" y="2401"/>
                  </a:cubicBezTo>
                  <a:cubicBezTo>
                    <a:pt x="7631" y="2249"/>
                    <a:pt x="7627" y="2063"/>
                    <a:pt x="7685" y="1869"/>
                  </a:cubicBezTo>
                  <a:cubicBezTo>
                    <a:pt x="7787" y="1515"/>
                    <a:pt x="8065" y="1275"/>
                    <a:pt x="8430" y="1230"/>
                  </a:cubicBezTo>
                  <a:cubicBezTo>
                    <a:pt x="8472" y="1222"/>
                    <a:pt x="8514" y="1222"/>
                    <a:pt x="8559" y="1222"/>
                  </a:cubicBezTo>
                  <a:cubicBezTo>
                    <a:pt x="8856" y="1222"/>
                    <a:pt x="9134" y="1347"/>
                    <a:pt x="9324" y="1572"/>
                  </a:cubicBezTo>
                  <a:cubicBezTo>
                    <a:pt x="9663" y="1971"/>
                    <a:pt x="9537" y="2424"/>
                    <a:pt x="9472" y="2645"/>
                  </a:cubicBezTo>
                  <a:cubicBezTo>
                    <a:pt x="9469" y="2671"/>
                    <a:pt x="9457" y="2706"/>
                    <a:pt x="9453" y="2728"/>
                  </a:cubicBezTo>
                  <a:cubicBezTo>
                    <a:pt x="9453" y="2744"/>
                    <a:pt x="9457" y="2766"/>
                    <a:pt x="9465" y="2782"/>
                  </a:cubicBezTo>
                  <a:cubicBezTo>
                    <a:pt x="9480" y="2869"/>
                    <a:pt x="9511" y="3006"/>
                    <a:pt x="9499" y="3170"/>
                  </a:cubicBezTo>
                  <a:cubicBezTo>
                    <a:pt x="9518" y="3211"/>
                    <a:pt x="9530" y="3253"/>
                    <a:pt x="9541" y="3299"/>
                  </a:cubicBezTo>
                  <a:cubicBezTo>
                    <a:pt x="9594" y="3539"/>
                    <a:pt x="9537" y="3778"/>
                    <a:pt x="9374" y="4014"/>
                  </a:cubicBezTo>
                  <a:cubicBezTo>
                    <a:pt x="9358" y="4159"/>
                    <a:pt x="9347" y="4288"/>
                    <a:pt x="9332" y="4440"/>
                  </a:cubicBezTo>
                  <a:cubicBezTo>
                    <a:pt x="9332" y="4452"/>
                    <a:pt x="9332" y="4471"/>
                    <a:pt x="9328" y="4490"/>
                  </a:cubicBezTo>
                  <a:cubicBezTo>
                    <a:pt x="9332" y="4493"/>
                    <a:pt x="9336" y="4501"/>
                    <a:pt x="9339" y="4505"/>
                  </a:cubicBezTo>
                  <a:cubicBezTo>
                    <a:pt x="9355" y="4539"/>
                    <a:pt x="9374" y="4581"/>
                    <a:pt x="9396" y="4627"/>
                  </a:cubicBezTo>
                  <a:cubicBezTo>
                    <a:pt x="9408" y="4570"/>
                    <a:pt x="9427" y="4512"/>
                    <a:pt x="9450" y="4459"/>
                  </a:cubicBezTo>
                  <a:cubicBezTo>
                    <a:pt x="9446" y="4360"/>
                    <a:pt x="9453" y="4258"/>
                    <a:pt x="9484" y="4159"/>
                  </a:cubicBezTo>
                  <a:cubicBezTo>
                    <a:pt x="9541" y="3980"/>
                    <a:pt x="9636" y="3862"/>
                    <a:pt x="9697" y="3786"/>
                  </a:cubicBezTo>
                  <a:cubicBezTo>
                    <a:pt x="9705" y="3778"/>
                    <a:pt x="9712" y="3767"/>
                    <a:pt x="9720" y="3759"/>
                  </a:cubicBezTo>
                  <a:cubicBezTo>
                    <a:pt x="9746" y="3721"/>
                    <a:pt x="9777" y="3596"/>
                    <a:pt x="9796" y="3516"/>
                  </a:cubicBezTo>
                  <a:cubicBezTo>
                    <a:pt x="9845" y="3318"/>
                    <a:pt x="9895" y="3113"/>
                    <a:pt x="9880" y="2957"/>
                  </a:cubicBezTo>
                  <a:lnTo>
                    <a:pt x="9876" y="2938"/>
                  </a:lnTo>
                  <a:cubicBezTo>
                    <a:pt x="9860" y="2778"/>
                    <a:pt x="9830" y="2477"/>
                    <a:pt x="9971" y="2211"/>
                  </a:cubicBezTo>
                  <a:cubicBezTo>
                    <a:pt x="9997" y="2006"/>
                    <a:pt x="10100" y="1815"/>
                    <a:pt x="10256" y="1686"/>
                  </a:cubicBezTo>
                  <a:lnTo>
                    <a:pt x="10294" y="1496"/>
                  </a:lnTo>
                  <a:cubicBezTo>
                    <a:pt x="10325" y="1347"/>
                    <a:pt x="10366" y="1119"/>
                    <a:pt x="10522" y="906"/>
                  </a:cubicBezTo>
                  <a:cubicBezTo>
                    <a:pt x="10705" y="663"/>
                    <a:pt x="10971" y="522"/>
                    <a:pt x="11260" y="522"/>
                  </a:cubicBezTo>
                  <a:cubicBezTo>
                    <a:pt x="11721" y="522"/>
                    <a:pt x="12124" y="876"/>
                    <a:pt x="12208" y="1344"/>
                  </a:cubicBezTo>
                  <a:cubicBezTo>
                    <a:pt x="12223" y="1424"/>
                    <a:pt x="12227" y="1503"/>
                    <a:pt x="12223" y="1576"/>
                  </a:cubicBezTo>
                  <a:cubicBezTo>
                    <a:pt x="12413" y="1450"/>
                    <a:pt x="12592" y="1420"/>
                    <a:pt x="12710" y="1420"/>
                  </a:cubicBezTo>
                  <a:cubicBezTo>
                    <a:pt x="12938" y="1420"/>
                    <a:pt x="13151" y="1515"/>
                    <a:pt x="13307" y="1694"/>
                  </a:cubicBezTo>
                  <a:cubicBezTo>
                    <a:pt x="13539" y="1949"/>
                    <a:pt x="13611" y="2337"/>
                    <a:pt x="13585" y="2607"/>
                  </a:cubicBezTo>
                  <a:cubicBezTo>
                    <a:pt x="13577" y="2679"/>
                    <a:pt x="13566" y="2747"/>
                    <a:pt x="13558" y="2804"/>
                  </a:cubicBezTo>
                  <a:cubicBezTo>
                    <a:pt x="13547" y="2854"/>
                    <a:pt x="13535" y="2922"/>
                    <a:pt x="13535" y="2949"/>
                  </a:cubicBezTo>
                  <a:cubicBezTo>
                    <a:pt x="13539" y="2960"/>
                    <a:pt x="13543" y="2972"/>
                    <a:pt x="13547" y="2979"/>
                  </a:cubicBezTo>
                  <a:cubicBezTo>
                    <a:pt x="13566" y="3044"/>
                    <a:pt x="13596" y="3143"/>
                    <a:pt x="13604" y="3261"/>
                  </a:cubicBezTo>
                  <a:cubicBezTo>
                    <a:pt x="13615" y="3402"/>
                    <a:pt x="13596" y="3542"/>
                    <a:pt x="13547" y="3672"/>
                  </a:cubicBezTo>
                  <a:cubicBezTo>
                    <a:pt x="13562" y="3763"/>
                    <a:pt x="13558" y="3862"/>
                    <a:pt x="13539" y="3957"/>
                  </a:cubicBezTo>
                  <a:cubicBezTo>
                    <a:pt x="13505" y="4109"/>
                    <a:pt x="13444" y="4227"/>
                    <a:pt x="13402" y="4303"/>
                  </a:cubicBezTo>
                  <a:cubicBezTo>
                    <a:pt x="13395" y="4318"/>
                    <a:pt x="13387" y="4334"/>
                    <a:pt x="13379" y="4349"/>
                  </a:cubicBezTo>
                  <a:cubicBezTo>
                    <a:pt x="13368" y="4372"/>
                    <a:pt x="13356" y="4452"/>
                    <a:pt x="13349" y="4501"/>
                  </a:cubicBezTo>
                  <a:lnTo>
                    <a:pt x="13288" y="4851"/>
                  </a:lnTo>
                  <a:cubicBezTo>
                    <a:pt x="13296" y="4840"/>
                    <a:pt x="13303" y="4832"/>
                    <a:pt x="13311" y="4821"/>
                  </a:cubicBezTo>
                  <a:cubicBezTo>
                    <a:pt x="13318" y="4813"/>
                    <a:pt x="13322" y="4809"/>
                    <a:pt x="13330" y="4802"/>
                  </a:cubicBezTo>
                  <a:cubicBezTo>
                    <a:pt x="13337" y="4775"/>
                    <a:pt x="13353" y="4722"/>
                    <a:pt x="13364" y="4680"/>
                  </a:cubicBezTo>
                  <a:cubicBezTo>
                    <a:pt x="13398" y="4547"/>
                    <a:pt x="13444" y="4372"/>
                    <a:pt x="13554" y="4193"/>
                  </a:cubicBezTo>
                  <a:cubicBezTo>
                    <a:pt x="13706" y="3949"/>
                    <a:pt x="13969" y="3805"/>
                    <a:pt x="14254" y="3805"/>
                  </a:cubicBezTo>
                  <a:cubicBezTo>
                    <a:pt x="14444" y="3805"/>
                    <a:pt x="14635" y="3873"/>
                    <a:pt x="14787" y="3999"/>
                  </a:cubicBezTo>
                  <a:cubicBezTo>
                    <a:pt x="15262" y="4398"/>
                    <a:pt x="15114" y="4977"/>
                    <a:pt x="15045" y="5254"/>
                  </a:cubicBezTo>
                  <a:cubicBezTo>
                    <a:pt x="15034" y="5296"/>
                    <a:pt x="15019" y="5357"/>
                    <a:pt x="15015" y="5384"/>
                  </a:cubicBezTo>
                  <a:cubicBezTo>
                    <a:pt x="15015" y="5391"/>
                    <a:pt x="15015" y="5399"/>
                    <a:pt x="15015" y="5403"/>
                  </a:cubicBezTo>
                  <a:cubicBezTo>
                    <a:pt x="15023" y="5471"/>
                    <a:pt x="15026" y="5574"/>
                    <a:pt x="15007" y="5696"/>
                  </a:cubicBezTo>
                  <a:cubicBezTo>
                    <a:pt x="14996" y="5749"/>
                    <a:pt x="14981" y="5798"/>
                    <a:pt x="14966" y="5844"/>
                  </a:cubicBezTo>
                  <a:cubicBezTo>
                    <a:pt x="14966" y="5947"/>
                    <a:pt x="14950" y="6049"/>
                    <a:pt x="14912" y="6152"/>
                  </a:cubicBezTo>
                  <a:cubicBezTo>
                    <a:pt x="14870" y="6266"/>
                    <a:pt x="14806" y="6369"/>
                    <a:pt x="14718" y="6460"/>
                  </a:cubicBezTo>
                  <a:cubicBezTo>
                    <a:pt x="14718" y="6468"/>
                    <a:pt x="14703" y="6529"/>
                    <a:pt x="14696" y="6555"/>
                  </a:cubicBezTo>
                  <a:lnTo>
                    <a:pt x="14612" y="6894"/>
                  </a:lnTo>
                  <a:cubicBezTo>
                    <a:pt x="14597" y="6955"/>
                    <a:pt x="14578" y="7031"/>
                    <a:pt x="14574" y="7065"/>
                  </a:cubicBezTo>
                  <a:cubicBezTo>
                    <a:pt x="14574" y="7076"/>
                    <a:pt x="14574" y="7084"/>
                    <a:pt x="14574" y="7095"/>
                  </a:cubicBezTo>
                  <a:cubicBezTo>
                    <a:pt x="14574" y="7137"/>
                    <a:pt x="14574" y="7202"/>
                    <a:pt x="14566" y="7274"/>
                  </a:cubicBezTo>
                  <a:cubicBezTo>
                    <a:pt x="14578" y="7347"/>
                    <a:pt x="14581" y="7426"/>
                    <a:pt x="14574" y="7499"/>
                  </a:cubicBezTo>
                  <a:cubicBezTo>
                    <a:pt x="14562" y="7651"/>
                    <a:pt x="14509" y="7795"/>
                    <a:pt x="14422" y="7940"/>
                  </a:cubicBezTo>
                  <a:cubicBezTo>
                    <a:pt x="14365" y="8031"/>
                    <a:pt x="14304" y="8104"/>
                    <a:pt x="14258" y="8157"/>
                  </a:cubicBezTo>
                  <a:cubicBezTo>
                    <a:pt x="14247" y="8172"/>
                    <a:pt x="14228" y="8191"/>
                    <a:pt x="14216" y="8206"/>
                  </a:cubicBezTo>
                  <a:cubicBezTo>
                    <a:pt x="14209" y="8225"/>
                    <a:pt x="14197" y="8271"/>
                    <a:pt x="14190" y="8301"/>
                  </a:cubicBezTo>
                  <a:cubicBezTo>
                    <a:pt x="14182" y="8328"/>
                    <a:pt x="14174" y="8355"/>
                    <a:pt x="14167" y="8381"/>
                  </a:cubicBezTo>
                  <a:lnTo>
                    <a:pt x="13931" y="9184"/>
                  </a:lnTo>
                  <a:cubicBezTo>
                    <a:pt x="13916" y="9233"/>
                    <a:pt x="13893" y="9313"/>
                    <a:pt x="13893" y="9340"/>
                  </a:cubicBezTo>
                  <a:cubicBezTo>
                    <a:pt x="13893" y="9355"/>
                    <a:pt x="13897" y="9405"/>
                    <a:pt x="13900" y="9439"/>
                  </a:cubicBezTo>
                  <a:cubicBezTo>
                    <a:pt x="13908" y="9511"/>
                    <a:pt x="13919" y="9599"/>
                    <a:pt x="13919" y="9701"/>
                  </a:cubicBezTo>
                  <a:cubicBezTo>
                    <a:pt x="13919" y="9804"/>
                    <a:pt x="13904" y="9903"/>
                    <a:pt x="13878" y="9994"/>
                  </a:cubicBezTo>
                  <a:cubicBezTo>
                    <a:pt x="13904" y="10067"/>
                    <a:pt x="13919" y="10143"/>
                    <a:pt x="13923" y="10219"/>
                  </a:cubicBezTo>
                  <a:cubicBezTo>
                    <a:pt x="13946" y="10493"/>
                    <a:pt x="13851" y="10755"/>
                    <a:pt x="13668" y="10941"/>
                  </a:cubicBezTo>
                  <a:cubicBezTo>
                    <a:pt x="13615" y="10999"/>
                    <a:pt x="13562" y="11037"/>
                    <a:pt x="13520" y="11067"/>
                  </a:cubicBezTo>
                  <a:cubicBezTo>
                    <a:pt x="13406" y="11368"/>
                    <a:pt x="13277" y="11668"/>
                    <a:pt x="13155" y="11953"/>
                  </a:cubicBezTo>
                  <a:cubicBezTo>
                    <a:pt x="13064" y="12174"/>
                    <a:pt x="12965" y="12402"/>
                    <a:pt x="12877" y="12623"/>
                  </a:cubicBezTo>
                  <a:cubicBezTo>
                    <a:pt x="12866" y="12650"/>
                    <a:pt x="12854" y="12676"/>
                    <a:pt x="12843" y="12703"/>
                  </a:cubicBezTo>
                  <a:cubicBezTo>
                    <a:pt x="12824" y="12748"/>
                    <a:pt x="12793" y="12821"/>
                    <a:pt x="12782" y="12866"/>
                  </a:cubicBezTo>
                  <a:cubicBezTo>
                    <a:pt x="12782" y="12878"/>
                    <a:pt x="12786" y="12889"/>
                    <a:pt x="12790" y="12901"/>
                  </a:cubicBezTo>
                  <a:cubicBezTo>
                    <a:pt x="12812" y="12992"/>
                    <a:pt x="12847" y="13129"/>
                    <a:pt x="12843" y="13296"/>
                  </a:cubicBezTo>
                  <a:cubicBezTo>
                    <a:pt x="12831" y="13483"/>
                    <a:pt x="12774" y="13661"/>
                    <a:pt x="12672" y="13817"/>
                  </a:cubicBezTo>
                  <a:cubicBezTo>
                    <a:pt x="12634" y="13871"/>
                    <a:pt x="12596" y="13916"/>
                    <a:pt x="12569" y="13947"/>
                  </a:cubicBezTo>
                  <a:cubicBezTo>
                    <a:pt x="12554" y="14000"/>
                    <a:pt x="12531" y="14068"/>
                    <a:pt x="12493" y="14145"/>
                  </a:cubicBezTo>
                  <a:cubicBezTo>
                    <a:pt x="12493" y="14145"/>
                    <a:pt x="12493" y="14148"/>
                    <a:pt x="12493" y="14148"/>
                  </a:cubicBezTo>
                  <a:cubicBezTo>
                    <a:pt x="12493" y="14160"/>
                    <a:pt x="12497" y="14171"/>
                    <a:pt x="12501" y="14183"/>
                  </a:cubicBezTo>
                  <a:cubicBezTo>
                    <a:pt x="12573" y="14323"/>
                    <a:pt x="12603" y="14491"/>
                    <a:pt x="12584" y="14662"/>
                  </a:cubicBezTo>
                  <a:cubicBezTo>
                    <a:pt x="12573" y="14791"/>
                    <a:pt x="12535" y="14894"/>
                    <a:pt x="12508" y="14959"/>
                  </a:cubicBezTo>
                  <a:cubicBezTo>
                    <a:pt x="12504" y="14970"/>
                    <a:pt x="12501" y="14981"/>
                    <a:pt x="12497" y="14993"/>
                  </a:cubicBezTo>
                  <a:cubicBezTo>
                    <a:pt x="12493" y="15012"/>
                    <a:pt x="12493" y="15084"/>
                    <a:pt x="12493" y="15137"/>
                  </a:cubicBezTo>
                  <a:cubicBezTo>
                    <a:pt x="12497" y="15282"/>
                    <a:pt x="12501" y="15487"/>
                    <a:pt x="12424" y="15704"/>
                  </a:cubicBezTo>
                  <a:cubicBezTo>
                    <a:pt x="12417" y="15727"/>
                    <a:pt x="12409" y="15750"/>
                    <a:pt x="12398" y="15769"/>
                  </a:cubicBezTo>
                  <a:cubicBezTo>
                    <a:pt x="12489" y="15887"/>
                    <a:pt x="12554" y="16031"/>
                    <a:pt x="12577" y="16187"/>
                  </a:cubicBezTo>
                  <a:cubicBezTo>
                    <a:pt x="12615" y="16404"/>
                    <a:pt x="12577" y="16587"/>
                    <a:pt x="12550" y="16720"/>
                  </a:cubicBezTo>
                  <a:cubicBezTo>
                    <a:pt x="12542" y="16750"/>
                    <a:pt x="12539" y="16777"/>
                    <a:pt x="12535" y="16807"/>
                  </a:cubicBezTo>
                  <a:cubicBezTo>
                    <a:pt x="12527" y="16857"/>
                    <a:pt x="12535" y="16944"/>
                    <a:pt x="12542" y="17028"/>
                  </a:cubicBezTo>
                  <a:lnTo>
                    <a:pt x="12706" y="18976"/>
                  </a:lnTo>
                  <a:lnTo>
                    <a:pt x="12717" y="19002"/>
                  </a:lnTo>
                  <a:cubicBezTo>
                    <a:pt x="16632" y="17743"/>
                    <a:pt x="19466" y="14072"/>
                    <a:pt x="19466" y="9736"/>
                  </a:cubicBezTo>
                  <a:cubicBezTo>
                    <a:pt x="19466" y="4360"/>
                    <a:pt x="15110" y="1"/>
                    <a:pt x="973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3;p39">
              <a:extLst>
                <a:ext uri="{FF2B5EF4-FFF2-40B4-BE49-F238E27FC236}">
                  <a16:creationId xmlns:a16="http://schemas.microsoft.com/office/drawing/2014/main" id="{2DA2AE6A-56B7-D1C3-DC98-7E520D14EE3F}"/>
                </a:ext>
              </a:extLst>
            </p:cNvPr>
            <p:cNvSpPr/>
            <p:nvPr/>
          </p:nvSpPr>
          <p:spPr>
            <a:xfrm>
              <a:off x="-1860253" y="407225"/>
              <a:ext cx="1525016" cy="2428239"/>
            </a:xfrm>
            <a:custGeom>
              <a:avLst/>
              <a:gdLst/>
              <a:ahLst/>
              <a:cxnLst/>
              <a:rect l="l" t="t" r="r" b="b"/>
              <a:pathLst>
                <a:path w="11851" h="18870" extrusionOk="0">
                  <a:moveTo>
                    <a:pt x="7848" y="1"/>
                  </a:moveTo>
                  <a:cubicBezTo>
                    <a:pt x="7559" y="1"/>
                    <a:pt x="7293" y="142"/>
                    <a:pt x="7110" y="385"/>
                  </a:cubicBezTo>
                  <a:cubicBezTo>
                    <a:pt x="6954" y="598"/>
                    <a:pt x="6909" y="826"/>
                    <a:pt x="6882" y="975"/>
                  </a:cubicBezTo>
                  <a:lnTo>
                    <a:pt x="6844" y="1165"/>
                  </a:lnTo>
                  <a:cubicBezTo>
                    <a:pt x="6688" y="1294"/>
                    <a:pt x="6585" y="1485"/>
                    <a:pt x="6559" y="1690"/>
                  </a:cubicBezTo>
                  <a:cubicBezTo>
                    <a:pt x="6418" y="1956"/>
                    <a:pt x="6448" y="2257"/>
                    <a:pt x="6464" y="2417"/>
                  </a:cubicBezTo>
                  <a:lnTo>
                    <a:pt x="6468" y="2436"/>
                  </a:lnTo>
                  <a:cubicBezTo>
                    <a:pt x="6483" y="2592"/>
                    <a:pt x="6433" y="2797"/>
                    <a:pt x="6384" y="2995"/>
                  </a:cubicBezTo>
                  <a:cubicBezTo>
                    <a:pt x="6365" y="3075"/>
                    <a:pt x="6334" y="3200"/>
                    <a:pt x="6308" y="3238"/>
                  </a:cubicBezTo>
                  <a:cubicBezTo>
                    <a:pt x="6300" y="3246"/>
                    <a:pt x="6293" y="3257"/>
                    <a:pt x="6285" y="3265"/>
                  </a:cubicBezTo>
                  <a:cubicBezTo>
                    <a:pt x="6224" y="3341"/>
                    <a:pt x="6129" y="3463"/>
                    <a:pt x="6072" y="3638"/>
                  </a:cubicBezTo>
                  <a:cubicBezTo>
                    <a:pt x="6041" y="3737"/>
                    <a:pt x="6034" y="3839"/>
                    <a:pt x="6038" y="3938"/>
                  </a:cubicBezTo>
                  <a:cubicBezTo>
                    <a:pt x="6015" y="3991"/>
                    <a:pt x="5996" y="4049"/>
                    <a:pt x="5984" y="4106"/>
                  </a:cubicBezTo>
                  <a:cubicBezTo>
                    <a:pt x="5962" y="4060"/>
                    <a:pt x="5943" y="4018"/>
                    <a:pt x="5924" y="3984"/>
                  </a:cubicBezTo>
                  <a:cubicBezTo>
                    <a:pt x="5924" y="3980"/>
                    <a:pt x="5920" y="3972"/>
                    <a:pt x="5916" y="3969"/>
                  </a:cubicBezTo>
                  <a:cubicBezTo>
                    <a:pt x="5920" y="3950"/>
                    <a:pt x="5920" y="3931"/>
                    <a:pt x="5920" y="3919"/>
                  </a:cubicBezTo>
                  <a:cubicBezTo>
                    <a:pt x="5935" y="3767"/>
                    <a:pt x="5946" y="3638"/>
                    <a:pt x="5962" y="3493"/>
                  </a:cubicBezTo>
                  <a:cubicBezTo>
                    <a:pt x="6125" y="3257"/>
                    <a:pt x="6182" y="3018"/>
                    <a:pt x="6129" y="2778"/>
                  </a:cubicBezTo>
                  <a:cubicBezTo>
                    <a:pt x="6118" y="2732"/>
                    <a:pt x="6106" y="2690"/>
                    <a:pt x="6087" y="2649"/>
                  </a:cubicBezTo>
                  <a:cubicBezTo>
                    <a:pt x="6099" y="2485"/>
                    <a:pt x="6068" y="2348"/>
                    <a:pt x="6053" y="2261"/>
                  </a:cubicBezTo>
                  <a:cubicBezTo>
                    <a:pt x="6045" y="2245"/>
                    <a:pt x="6041" y="2223"/>
                    <a:pt x="6041" y="2207"/>
                  </a:cubicBezTo>
                  <a:cubicBezTo>
                    <a:pt x="6045" y="2185"/>
                    <a:pt x="6057" y="2150"/>
                    <a:pt x="6060" y="2124"/>
                  </a:cubicBezTo>
                  <a:cubicBezTo>
                    <a:pt x="6125" y="1903"/>
                    <a:pt x="6251" y="1450"/>
                    <a:pt x="5912" y="1051"/>
                  </a:cubicBezTo>
                  <a:cubicBezTo>
                    <a:pt x="5722" y="826"/>
                    <a:pt x="5444" y="701"/>
                    <a:pt x="5147" y="701"/>
                  </a:cubicBezTo>
                  <a:cubicBezTo>
                    <a:pt x="5102" y="701"/>
                    <a:pt x="5060" y="701"/>
                    <a:pt x="5018" y="709"/>
                  </a:cubicBezTo>
                  <a:cubicBezTo>
                    <a:pt x="4653" y="754"/>
                    <a:pt x="4375" y="994"/>
                    <a:pt x="4273" y="1348"/>
                  </a:cubicBezTo>
                  <a:cubicBezTo>
                    <a:pt x="4215" y="1542"/>
                    <a:pt x="4219" y="1728"/>
                    <a:pt x="4223" y="1880"/>
                  </a:cubicBezTo>
                  <a:cubicBezTo>
                    <a:pt x="4227" y="1911"/>
                    <a:pt x="4227" y="1945"/>
                    <a:pt x="4227" y="1975"/>
                  </a:cubicBezTo>
                  <a:cubicBezTo>
                    <a:pt x="4177" y="2059"/>
                    <a:pt x="4101" y="2196"/>
                    <a:pt x="4075" y="2379"/>
                  </a:cubicBezTo>
                  <a:cubicBezTo>
                    <a:pt x="4063" y="2458"/>
                    <a:pt x="4060" y="2531"/>
                    <a:pt x="4063" y="2603"/>
                  </a:cubicBezTo>
                  <a:cubicBezTo>
                    <a:pt x="4056" y="2626"/>
                    <a:pt x="4052" y="2649"/>
                    <a:pt x="4044" y="2671"/>
                  </a:cubicBezTo>
                  <a:cubicBezTo>
                    <a:pt x="4002" y="2827"/>
                    <a:pt x="4010" y="2961"/>
                    <a:pt x="4018" y="3048"/>
                  </a:cubicBezTo>
                  <a:lnTo>
                    <a:pt x="4018" y="3059"/>
                  </a:lnTo>
                  <a:cubicBezTo>
                    <a:pt x="4033" y="3307"/>
                    <a:pt x="4021" y="3554"/>
                    <a:pt x="3987" y="3801"/>
                  </a:cubicBezTo>
                  <a:cubicBezTo>
                    <a:pt x="3980" y="3832"/>
                    <a:pt x="3976" y="3851"/>
                    <a:pt x="3976" y="3862"/>
                  </a:cubicBezTo>
                  <a:cubicBezTo>
                    <a:pt x="3972" y="3866"/>
                    <a:pt x="3968" y="3874"/>
                    <a:pt x="3964" y="3877"/>
                  </a:cubicBezTo>
                  <a:cubicBezTo>
                    <a:pt x="3926" y="3927"/>
                    <a:pt x="3873" y="4007"/>
                    <a:pt x="3827" y="4106"/>
                  </a:cubicBezTo>
                  <a:cubicBezTo>
                    <a:pt x="3789" y="4201"/>
                    <a:pt x="3767" y="4292"/>
                    <a:pt x="3755" y="4387"/>
                  </a:cubicBezTo>
                  <a:cubicBezTo>
                    <a:pt x="3691" y="4497"/>
                    <a:pt x="3652" y="4623"/>
                    <a:pt x="3641" y="4752"/>
                  </a:cubicBezTo>
                  <a:cubicBezTo>
                    <a:pt x="3622" y="5026"/>
                    <a:pt x="3725" y="5228"/>
                    <a:pt x="3789" y="5350"/>
                  </a:cubicBezTo>
                  <a:cubicBezTo>
                    <a:pt x="3793" y="5357"/>
                    <a:pt x="3801" y="5369"/>
                    <a:pt x="3805" y="5380"/>
                  </a:cubicBezTo>
                  <a:cubicBezTo>
                    <a:pt x="3805" y="5403"/>
                    <a:pt x="3805" y="5437"/>
                    <a:pt x="3801" y="5464"/>
                  </a:cubicBezTo>
                  <a:cubicBezTo>
                    <a:pt x="3786" y="5787"/>
                    <a:pt x="3770" y="6122"/>
                    <a:pt x="3740" y="6449"/>
                  </a:cubicBezTo>
                  <a:cubicBezTo>
                    <a:pt x="3736" y="6498"/>
                    <a:pt x="3729" y="6620"/>
                    <a:pt x="3710" y="6658"/>
                  </a:cubicBezTo>
                  <a:cubicBezTo>
                    <a:pt x="3698" y="6681"/>
                    <a:pt x="3652" y="6742"/>
                    <a:pt x="3614" y="6784"/>
                  </a:cubicBezTo>
                  <a:cubicBezTo>
                    <a:pt x="3595" y="6814"/>
                    <a:pt x="3573" y="6841"/>
                    <a:pt x="3550" y="6867"/>
                  </a:cubicBezTo>
                  <a:cubicBezTo>
                    <a:pt x="3436" y="7020"/>
                    <a:pt x="3276" y="7259"/>
                    <a:pt x="3253" y="7575"/>
                  </a:cubicBezTo>
                  <a:cubicBezTo>
                    <a:pt x="3245" y="7723"/>
                    <a:pt x="3268" y="7868"/>
                    <a:pt x="3318" y="8001"/>
                  </a:cubicBezTo>
                  <a:cubicBezTo>
                    <a:pt x="3283" y="8100"/>
                    <a:pt x="3264" y="8206"/>
                    <a:pt x="3253" y="8317"/>
                  </a:cubicBezTo>
                  <a:cubicBezTo>
                    <a:pt x="3242" y="8507"/>
                    <a:pt x="3272" y="8678"/>
                    <a:pt x="3352" y="8827"/>
                  </a:cubicBezTo>
                  <a:cubicBezTo>
                    <a:pt x="3428" y="8967"/>
                    <a:pt x="3527" y="9055"/>
                    <a:pt x="3580" y="9100"/>
                  </a:cubicBezTo>
                  <a:lnTo>
                    <a:pt x="3592" y="9112"/>
                  </a:lnTo>
                  <a:cubicBezTo>
                    <a:pt x="3687" y="9196"/>
                    <a:pt x="3713" y="9469"/>
                    <a:pt x="3725" y="9557"/>
                  </a:cubicBezTo>
                  <a:cubicBezTo>
                    <a:pt x="3774" y="10013"/>
                    <a:pt x="3808" y="10474"/>
                    <a:pt x="3831" y="10930"/>
                  </a:cubicBezTo>
                  <a:cubicBezTo>
                    <a:pt x="3835" y="11022"/>
                    <a:pt x="3839" y="11113"/>
                    <a:pt x="3846" y="11204"/>
                  </a:cubicBezTo>
                  <a:cubicBezTo>
                    <a:pt x="3858" y="11379"/>
                    <a:pt x="3869" y="11558"/>
                    <a:pt x="3866" y="11718"/>
                  </a:cubicBezTo>
                  <a:lnTo>
                    <a:pt x="3295" y="10972"/>
                  </a:lnTo>
                  <a:cubicBezTo>
                    <a:pt x="3291" y="10957"/>
                    <a:pt x="3287" y="10938"/>
                    <a:pt x="3280" y="10919"/>
                  </a:cubicBezTo>
                  <a:cubicBezTo>
                    <a:pt x="3337" y="10721"/>
                    <a:pt x="3337" y="10504"/>
                    <a:pt x="3268" y="10295"/>
                  </a:cubicBezTo>
                  <a:cubicBezTo>
                    <a:pt x="3204" y="10101"/>
                    <a:pt x="3093" y="9960"/>
                    <a:pt x="3017" y="9869"/>
                  </a:cubicBezTo>
                  <a:cubicBezTo>
                    <a:pt x="2998" y="9846"/>
                    <a:pt x="2979" y="9819"/>
                    <a:pt x="2972" y="9808"/>
                  </a:cubicBezTo>
                  <a:cubicBezTo>
                    <a:pt x="2956" y="9778"/>
                    <a:pt x="2937" y="9663"/>
                    <a:pt x="2930" y="9618"/>
                  </a:cubicBezTo>
                  <a:cubicBezTo>
                    <a:pt x="2911" y="9523"/>
                    <a:pt x="2892" y="9435"/>
                    <a:pt x="2873" y="9348"/>
                  </a:cubicBezTo>
                  <a:cubicBezTo>
                    <a:pt x="2857" y="9283"/>
                    <a:pt x="2842" y="9218"/>
                    <a:pt x="2831" y="9157"/>
                  </a:cubicBezTo>
                  <a:cubicBezTo>
                    <a:pt x="2812" y="9059"/>
                    <a:pt x="2793" y="8937"/>
                    <a:pt x="2800" y="8861"/>
                  </a:cubicBezTo>
                  <a:cubicBezTo>
                    <a:pt x="2800" y="8834"/>
                    <a:pt x="2804" y="8808"/>
                    <a:pt x="2808" y="8785"/>
                  </a:cubicBezTo>
                  <a:cubicBezTo>
                    <a:pt x="2827" y="8674"/>
                    <a:pt x="2850" y="8530"/>
                    <a:pt x="2823" y="8355"/>
                  </a:cubicBezTo>
                  <a:cubicBezTo>
                    <a:pt x="2812" y="8275"/>
                    <a:pt x="2793" y="8199"/>
                    <a:pt x="2766" y="8127"/>
                  </a:cubicBezTo>
                  <a:cubicBezTo>
                    <a:pt x="2778" y="8028"/>
                    <a:pt x="2778" y="7929"/>
                    <a:pt x="2759" y="7826"/>
                  </a:cubicBezTo>
                  <a:cubicBezTo>
                    <a:pt x="2709" y="7556"/>
                    <a:pt x="2557" y="7320"/>
                    <a:pt x="2294" y="7107"/>
                  </a:cubicBezTo>
                  <a:cubicBezTo>
                    <a:pt x="2260" y="7077"/>
                    <a:pt x="2226" y="7050"/>
                    <a:pt x="2188" y="7023"/>
                  </a:cubicBezTo>
                  <a:cubicBezTo>
                    <a:pt x="2146" y="6993"/>
                    <a:pt x="2089" y="6947"/>
                    <a:pt x="2074" y="6928"/>
                  </a:cubicBezTo>
                  <a:cubicBezTo>
                    <a:pt x="2062" y="6913"/>
                    <a:pt x="2040" y="6875"/>
                    <a:pt x="2024" y="6848"/>
                  </a:cubicBezTo>
                  <a:cubicBezTo>
                    <a:pt x="2013" y="6826"/>
                    <a:pt x="1998" y="6803"/>
                    <a:pt x="1986" y="6780"/>
                  </a:cubicBezTo>
                  <a:cubicBezTo>
                    <a:pt x="1842" y="6540"/>
                    <a:pt x="1682" y="6365"/>
                    <a:pt x="1488" y="6240"/>
                  </a:cubicBezTo>
                  <a:cubicBezTo>
                    <a:pt x="1362" y="6160"/>
                    <a:pt x="1115" y="6027"/>
                    <a:pt x="834" y="6027"/>
                  </a:cubicBezTo>
                  <a:cubicBezTo>
                    <a:pt x="575" y="6027"/>
                    <a:pt x="339" y="6141"/>
                    <a:pt x="187" y="6342"/>
                  </a:cubicBezTo>
                  <a:cubicBezTo>
                    <a:pt x="69" y="6495"/>
                    <a:pt x="4" y="6689"/>
                    <a:pt x="4" y="6894"/>
                  </a:cubicBezTo>
                  <a:cubicBezTo>
                    <a:pt x="1" y="7259"/>
                    <a:pt x="176" y="7537"/>
                    <a:pt x="328" y="7739"/>
                  </a:cubicBezTo>
                  <a:cubicBezTo>
                    <a:pt x="434" y="7883"/>
                    <a:pt x="457" y="7978"/>
                    <a:pt x="442" y="8165"/>
                  </a:cubicBezTo>
                  <a:cubicBezTo>
                    <a:pt x="434" y="8267"/>
                    <a:pt x="438" y="8362"/>
                    <a:pt x="453" y="8446"/>
                  </a:cubicBezTo>
                  <a:cubicBezTo>
                    <a:pt x="446" y="8477"/>
                    <a:pt x="442" y="8507"/>
                    <a:pt x="442" y="8541"/>
                  </a:cubicBezTo>
                  <a:cubicBezTo>
                    <a:pt x="430" y="8804"/>
                    <a:pt x="545" y="8998"/>
                    <a:pt x="602" y="9089"/>
                  </a:cubicBezTo>
                  <a:cubicBezTo>
                    <a:pt x="700" y="9256"/>
                    <a:pt x="727" y="9431"/>
                    <a:pt x="769" y="9724"/>
                  </a:cubicBezTo>
                  <a:cubicBezTo>
                    <a:pt x="780" y="9816"/>
                    <a:pt x="792" y="9907"/>
                    <a:pt x="807" y="10002"/>
                  </a:cubicBezTo>
                  <a:cubicBezTo>
                    <a:pt x="815" y="10040"/>
                    <a:pt x="822" y="10082"/>
                    <a:pt x="830" y="10120"/>
                  </a:cubicBezTo>
                  <a:cubicBezTo>
                    <a:pt x="837" y="10177"/>
                    <a:pt x="856" y="10264"/>
                    <a:pt x="853" y="10287"/>
                  </a:cubicBezTo>
                  <a:cubicBezTo>
                    <a:pt x="853" y="10299"/>
                    <a:pt x="841" y="10329"/>
                    <a:pt x="834" y="10352"/>
                  </a:cubicBezTo>
                  <a:cubicBezTo>
                    <a:pt x="807" y="10443"/>
                    <a:pt x="773" y="10565"/>
                    <a:pt x="765" y="10713"/>
                  </a:cubicBezTo>
                  <a:cubicBezTo>
                    <a:pt x="761" y="10816"/>
                    <a:pt x="773" y="10919"/>
                    <a:pt x="799" y="11018"/>
                  </a:cubicBezTo>
                  <a:cubicBezTo>
                    <a:pt x="697" y="11337"/>
                    <a:pt x="777" y="11695"/>
                    <a:pt x="1031" y="11923"/>
                  </a:cubicBezTo>
                  <a:cubicBezTo>
                    <a:pt x="1203" y="12079"/>
                    <a:pt x="1393" y="12121"/>
                    <a:pt x="1492" y="12144"/>
                  </a:cubicBezTo>
                  <a:lnTo>
                    <a:pt x="1499" y="12144"/>
                  </a:lnTo>
                  <a:cubicBezTo>
                    <a:pt x="1606" y="12224"/>
                    <a:pt x="1796" y="12520"/>
                    <a:pt x="1891" y="12665"/>
                  </a:cubicBezTo>
                  <a:cubicBezTo>
                    <a:pt x="1952" y="12764"/>
                    <a:pt x="2009" y="12851"/>
                    <a:pt x="2066" y="12931"/>
                  </a:cubicBezTo>
                  <a:cubicBezTo>
                    <a:pt x="2237" y="13171"/>
                    <a:pt x="2409" y="13422"/>
                    <a:pt x="2568" y="13669"/>
                  </a:cubicBezTo>
                  <a:cubicBezTo>
                    <a:pt x="2599" y="13719"/>
                    <a:pt x="2637" y="13783"/>
                    <a:pt x="2671" y="13852"/>
                  </a:cubicBezTo>
                  <a:cubicBezTo>
                    <a:pt x="2755" y="14008"/>
                    <a:pt x="2854" y="14190"/>
                    <a:pt x="2994" y="14354"/>
                  </a:cubicBezTo>
                  <a:cubicBezTo>
                    <a:pt x="3029" y="14495"/>
                    <a:pt x="3097" y="14628"/>
                    <a:pt x="3200" y="14742"/>
                  </a:cubicBezTo>
                  <a:cubicBezTo>
                    <a:pt x="3322" y="14871"/>
                    <a:pt x="3455" y="14944"/>
                    <a:pt x="3535" y="14982"/>
                  </a:cubicBezTo>
                  <a:cubicBezTo>
                    <a:pt x="3546" y="14989"/>
                    <a:pt x="3557" y="14993"/>
                    <a:pt x="3569" y="15001"/>
                  </a:cubicBezTo>
                  <a:cubicBezTo>
                    <a:pt x="3618" y="15027"/>
                    <a:pt x="3664" y="15069"/>
                    <a:pt x="3694" y="15115"/>
                  </a:cubicBezTo>
                  <a:lnTo>
                    <a:pt x="3710" y="15141"/>
                  </a:lnTo>
                  <a:cubicBezTo>
                    <a:pt x="3744" y="15195"/>
                    <a:pt x="3793" y="15271"/>
                    <a:pt x="3869" y="15347"/>
                  </a:cubicBezTo>
                  <a:cubicBezTo>
                    <a:pt x="3881" y="15373"/>
                    <a:pt x="3888" y="15396"/>
                    <a:pt x="3900" y="15423"/>
                  </a:cubicBezTo>
                  <a:cubicBezTo>
                    <a:pt x="3736" y="15895"/>
                    <a:pt x="3801" y="16423"/>
                    <a:pt x="4090" y="17047"/>
                  </a:cubicBezTo>
                  <a:cubicBezTo>
                    <a:pt x="4132" y="17139"/>
                    <a:pt x="4177" y="17226"/>
                    <a:pt x="4223" y="17314"/>
                  </a:cubicBezTo>
                  <a:cubicBezTo>
                    <a:pt x="4330" y="17515"/>
                    <a:pt x="4459" y="17762"/>
                    <a:pt x="4444" y="17896"/>
                  </a:cubicBezTo>
                  <a:cubicBezTo>
                    <a:pt x="4417" y="18204"/>
                    <a:pt x="4421" y="18341"/>
                    <a:pt x="4425" y="18489"/>
                  </a:cubicBezTo>
                  <a:cubicBezTo>
                    <a:pt x="4429" y="18565"/>
                    <a:pt x="4429" y="18645"/>
                    <a:pt x="4425" y="18763"/>
                  </a:cubicBezTo>
                  <a:cubicBezTo>
                    <a:pt x="4638" y="18805"/>
                    <a:pt x="4847" y="18839"/>
                    <a:pt x="5064" y="18869"/>
                  </a:cubicBezTo>
                  <a:cubicBezTo>
                    <a:pt x="5079" y="18417"/>
                    <a:pt x="5041" y="18417"/>
                    <a:pt x="5083" y="17953"/>
                  </a:cubicBezTo>
                  <a:cubicBezTo>
                    <a:pt x="5121" y="17546"/>
                    <a:pt x="4839" y="17135"/>
                    <a:pt x="4672" y="16777"/>
                  </a:cubicBezTo>
                  <a:cubicBezTo>
                    <a:pt x="4497" y="16404"/>
                    <a:pt x="4368" y="15971"/>
                    <a:pt x="4520" y="15590"/>
                  </a:cubicBezTo>
                  <a:cubicBezTo>
                    <a:pt x="4550" y="15507"/>
                    <a:pt x="4600" y="15430"/>
                    <a:pt x="4657" y="15370"/>
                  </a:cubicBezTo>
                  <a:lnTo>
                    <a:pt x="4653" y="15366"/>
                  </a:lnTo>
                  <a:cubicBezTo>
                    <a:pt x="4592" y="15320"/>
                    <a:pt x="4535" y="15267"/>
                    <a:pt x="4501" y="15198"/>
                  </a:cubicBezTo>
                  <a:cubicBezTo>
                    <a:pt x="4467" y="15134"/>
                    <a:pt x="4459" y="15046"/>
                    <a:pt x="4501" y="14985"/>
                  </a:cubicBezTo>
                  <a:lnTo>
                    <a:pt x="4501" y="14970"/>
                  </a:lnTo>
                  <a:cubicBezTo>
                    <a:pt x="4455" y="14970"/>
                    <a:pt x="4409" y="14955"/>
                    <a:pt x="4368" y="14932"/>
                  </a:cubicBezTo>
                  <a:cubicBezTo>
                    <a:pt x="4307" y="14890"/>
                    <a:pt x="4269" y="14822"/>
                    <a:pt x="4227" y="14757"/>
                  </a:cubicBezTo>
                  <a:cubicBezTo>
                    <a:pt x="4136" y="14628"/>
                    <a:pt x="4018" y="14514"/>
                    <a:pt x="3877" y="14438"/>
                  </a:cubicBezTo>
                  <a:cubicBezTo>
                    <a:pt x="3805" y="14400"/>
                    <a:pt x="3729" y="14365"/>
                    <a:pt x="3671" y="14308"/>
                  </a:cubicBezTo>
                  <a:cubicBezTo>
                    <a:pt x="3614" y="14247"/>
                    <a:pt x="3592" y="14148"/>
                    <a:pt x="3649" y="14084"/>
                  </a:cubicBezTo>
                  <a:lnTo>
                    <a:pt x="3652" y="14076"/>
                  </a:lnTo>
                  <a:cubicBezTo>
                    <a:pt x="3626" y="14065"/>
                    <a:pt x="3603" y="14050"/>
                    <a:pt x="3580" y="14034"/>
                  </a:cubicBezTo>
                  <a:cubicBezTo>
                    <a:pt x="3371" y="13867"/>
                    <a:pt x="3253" y="13547"/>
                    <a:pt x="3105" y="13323"/>
                  </a:cubicBezTo>
                  <a:cubicBezTo>
                    <a:pt x="2937" y="13064"/>
                    <a:pt x="2766" y="12809"/>
                    <a:pt x="2587" y="12558"/>
                  </a:cubicBezTo>
                  <a:cubicBezTo>
                    <a:pt x="2378" y="12265"/>
                    <a:pt x="2066" y="11645"/>
                    <a:pt x="1705" y="11535"/>
                  </a:cubicBezTo>
                  <a:cubicBezTo>
                    <a:pt x="1621" y="11508"/>
                    <a:pt x="1526" y="11508"/>
                    <a:pt x="1458" y="11448"/>
                  </a:cubicBezTo>
                  <a:cubicBezTo>
                    <a:pt x="1370" y="11368"/>
                    <a:pt x="1385" y="11216"/>
                    <a:pt x="1465" y="11120"/>
                  </a:cubicBezTo>
                  <a:cubicBezTo>
                    <a:pt x="1503" y="11075"/>
                    <a:pt x="1549" y="11041"/>
                    <a:pt x="1602" y="11010"/>
                  </a:cubicBezTo>
                  <a:lnTo>
                    <a:pt x="1598" y="11002"/>
                  </a:lnTo>
                  <a:cubicBezTo>
                    <a:pt x="1597" y="11003"/>
                    <a:pt x="1595" y="11003"/>
                    <a:pt x="1593" y="11003"/>
                  </a:cubicBezTo>
                  <a:cubicBezTo>
                    <a:pt x="1475" y="11003"/>
                    <a:pt x="1400" y="10864"/>
                    <a:pt x="1404" y="10744"/>
                  </a:cubicBezTo>
                  <a:cubicBezTo>
                    <a:pt x="1408" y="10622"/>
                    <a:pt x="1469" y="10508"/>
                    <a:pt x="1488" y="10390"/>
                  </a:cubicBezTo>
                  <a:cubicBezTo>
                    <a:pt x="1511" y="10226"/>
                    <a:pt x="1465" y="10059"/>
                    <a:pt x="1438" y="9899"/>
                  </a:cubicBezTo>
                  <a:cubicBezTo>
                    <a:pt x="1374" y="9488"/>
                    <a:pt x="1370" y="9123"/>
                    <a:pt x="1149" y="8758"/>
                  </a:cubicBezTo>
                  <a:cubicBezTo>
                    <a:pt x="1115" y="8701"/>
                    <a:pt x="1077" y="8636"/>
                    <a:pt x="1081" y="8572"/>
                  </a:cubicBezTo>
                  <a:cubicBezTo>
                    <a:pt x="1085" y="8518"/>
                    <a:pt x="1111" y="8461"/>
                    <a:pt x="1153" y="8450"/>
                  </a:cubicBezTo>
                  <a:cubicBezTo>
                    <a:pt x="1077" y="8412"/>
                    <a:pt x="1073" y="8305"/>
                    <a:pt x="1081" y="8218"/>
                  </a:cubicBezTo>
                  <a:cubicBezTo>
                    <a:pt x="1111" y="7879"/>
                    <a:pt x="1043" y="7628"/>
                    <a:pt x="841" y="7358"/>
                  </a:cubicBezTo>
                  <a:cubicBezTo>
                    <a:pt x="739" y="7221"/>
                    <a:pt x="643" y="7069"/>
                    <a:pt x="647" y="6898"/>
                  </a:cubicBezTo>
                  <a:cubicBezTo>
                    <a:pt x="647" y="6841"/>
                    <a:pt x="659" y="6780"/>
                    <a:pt x="697" y="6730"/>
                  </a:cubicBezTo>
                  <a:cubicBezTo>
                    <a:pt x="730" y="6686"/>
                    <a:pt x="780" y="6670"/>
                    <a:pt x="835" y="6670"/>
                  </a:cubicBezTo>
                  <a:cubicBezTo>
                    <a:pt x="942" y="6670"/>
                    <a:pt x="1069" y="6732"/>
                    <a:pt x="1142" y="6780"/>
                  </a:cubicBezTo>
                  <a:cubicBezTo>
                    <a:pt x="1263" y="6860"/>
                    <a:pt x="1359" y="6978"/>
                    <a:pt x="1435" y="7107"/>
                  </a:cubicBezTo>
                  <a:cubicBezTo>
                    <a:pt x="1477" y="7179"/>
                    <a:pt x="1515" y="7255"/>
                    <a:pt x="1568" y="7324"/>
                  </a:cubicBezTo>
                  <a:cubicBezTo>
                    <a:pt x="1659" y="7434"/>
                    <a:pt x="1781" y="7514"/>
                    <a:pt x="1887" y="7602"/>
                  </a:cubicBezTo>
                  <a:cubicBezTo>
                    <a:pt x="1998" y="7693"/>
                    <a:pt x="2100" y="7803"/>
                    <a:pt x="2127" y="7944"/>
                  </a:cubicBezTo>
                  <a:cubicBezTo>
                    <a:pt x="2146" y="8039"/>
                    <a:pt x="2119" y="8149"/>
                    <a:pt x="2043" y="8210"/>
                  </a:cubicBezTo>
                  <a:lnTo>
                    <a:pt x="2040" y="8218"/>
                  </a:lnTo>
                  <a:cubicBezTo>
                    <a:pt x="2119" y="8252"/>
                    <a:pt x="2176" y="8347"/>
                    <a:pt x="2188" y="8442"/>
                  </a:cubicBezTo>
                  <a:cubicBezTo>
                    <a:pt x="2207" y="8560"/>
                    <a:pt x="2173" y="8682"/>
                    <a:pt x="2161" y="8804"/>
                  </a:cubicBezTo>
                  <a:cubicBezTo>
                    <a:pt x="2146" y="8960"/>
                    <a:pt x="2173" y="9116"/>
                    <a:pt x="2199" y="9272"/>
                  </a:cubicBezTo>
                  <a:cubicBezTo>
                    <a:pt x="2226" y="9424"/>
                    <a:pt x="2272" y="9572"/>
                    <a:pt x="2298" y="9728"/>
                  </a:cubicBezTo>
                  <a:cubicBezTo>
                    <a:pt x="2321" y="9876"/>
                    <a:pt x="2351" y="10032"/>
                    <a:pt x="2439" y="10162"/>
                  </a:cubicBezTo>
                  <a:cubicBezTo>
                    <a:pt x="2511" y="10272"/>
                    <a:pt x="2618" y="10367"/>
                    <a:pt x="2660" y="10500"/>
                  </a:cubicBezTo>
                  <a:cubicBezTo>
                    <a:pt x="2701" y="10626"/>
                    <a:pt x="2682" y="10778"/>
                    <a:pt x="2587" y="10873"/>
                  </a:cubicBezTo>
                  <a:cubicBezTo>
                    <a:pt x="2561" y="10900"/>
                    <a:pt x="2526" y="10919"/>
                    <a:pt x="2492" y="10934"/>
                  </a:cubicBezTo>
                  <a:cubicBezTo>
                    <a:pt x="2530" y="10949"/>
                    <a:pt x="2564" y="10972"/>
                    <a:pt x="2591" y="10995"/>
                  </a:cubicBezTo>
                  <a:cubicBezTo>
                    <a:pt x="2701" y="11094"/>
                    <a:pt x="2667" y="11200"/>
                    <a:pt x="2755" y="11318"/>
                  </a:cubicBezTo>
                  <a:cubicBezTo>
                    <a:pt x="3074" y="11737"/>
                    <a:pt x="3394" y="12155"/>
                    <a:pt x="3713" y="12574"/>
                  </a:cubicBezTo>
                  <a:cubicBezTo>
                    <a:pt x="3770" y="12650"/>
                    <a:pt x="3831" y="12726"/>
                    <a:pt x="3907" y="12787"/>
                  </a:cubicBezTo>
                  <a:cubicBezTo>
                    <a:pt x="4033" y="12882"/>
                    <a:pt x="4212" y="12939"/>
                    <a:pt x="4265" y="13080"/>
                  </a:cubicBezTo>
                  <a:lnTo>
                    <a:pt x="4280" y="13072"/>
                  </a:lnTo>
                  <a:cubicBezTo>
                    <a:pt x="4269" y="13049"/>
                    <a:pt x="4261" y="13022"/>
                    <a:pt x="4257" y="12992"/>
                  </a:cubicBezTo>
                  <a:cubicBezTo>
                    <a:pt x="4242" y="12901"/>
                    <a:pt x="4257" y="12806"/>
                    <a:pt x="4284" y="12714"/>
                  </a:cubicBezTo>
                  <a:cubicBezTo>
                    <a:pt x="4326" y="12551"/>
                    <a:pt x="4394" y="12395"/>
                    <a:pt x="4440" y="12231"/>
                  </a:cubicBezTo>
                  <a:cubicBezTo>
                    <a:pt x="4558" y="11817"/>
                    <a:pt x="4489" y="11330"/>
                    <a:pt x="4470" y="10900"/>
                  </a:cubicBezTo>
                  <a:cubicBezTo>
                    <a:pt x="4448" y="10428"/>
                    <a:pt x="4409" y="9956"/>
                    <a:pt x="4360" y="9488"/>
                  </a:cubicBezTo>
                  <a:cubicBezTo>
                    <a:pt x="4330" y="9184"/>
                    <a:pt x="4261" y="8857"/>
                    <a:pt x="4025" y="8640"/>
                  </a:cubicBezTo>
                  <a:cubicBezTo>
                    <a:pt x="3987" y="8602"/>
                    <a:pt x="3942" y="8572"/>
                    <a:pt x="3915" y="8526"/>
                  </a:cubicBezTo>
                  <a:cubicBezTo>
                    <a:pt x="3892" y="8477"/>
                    <a:pt x="3888" y="8419"/>
                    <a:pt x="3892" y="8366"/>
                  </a:cubicBezTo>
                  <a:cubicBezTo>
                    <a:pt x="3904" y="8248"/>
                    <a:pt x="3942" y="8119"/>
                    <a:pt x="4010" y="8024"/>
                  </a:cubicBezTo>
                  <a:cubicBezTo>
                    <a:pt x="4040" y="7986"/>
                    <a:pt x="4067" y="7963"/>
                    <a:pt x="4094" y="7948"/>
                  </a:cubicBezTo>
                  <a:lnTo>
                    <a:pt x="4090" y="7936"/>
                  </a:lnTo>
                  <a:cubicBezTo>
                    <a:pt x="3961" y="7902"/>
                    <a:pt x="3885" y="7754"/>
                    <a:pt x="3892" y="7621"/>
                  </a:cubicBezTo>
                  <a:cubicBezTo>
                    <a:pt x="3904" y="7484"/>
                    <a:pt x="3976" y="7366"/>
                    <a:pt x="4060" y="7255"/>
                  </a:cubicBezTo>
                  <a:cubicBezTo>
                    <a:pt x="4143" y="7149"/>
                    <a:pt x="4234" y="7050"/>
                    <a:pt x="4292" y="6928"/>
                  </a:cubicBezTo>
                  <a:cubicBezTo>
                    <a:pt x="4352" y="6795"/>
                    <a:pt x="4368" y="6647"/>
                    <a:pt x="4379" y="6502"/>
                  </a:cubicBezTo>
                  <a:cubicBezTo>
                    <a:pt x="4409" y="6167"/>
                    <a:pt x="4425" y="5829"/>
                    <a:pt x="4444" y="5494"/>
                  </a:cubicBezTo>
                  <a:cubicBezTo>
                    <a:pt x="4448" y="5395"/>
                    <a:pt x="4451" y="5293"/>
                    <a:pt x="4421" y="5194"/>
                  </a:cubicBezTo>
                  <a:cubicBezTo>
                    <a:pt x="4379" y="5060"/>
                    <a:pt x="4269" y="4943"/>
                    <a:pt x="4280" y="4802"/>
                  </a:cubicBezTo>
                  <a:cubicBezTo>
                    <a:pt x="4288" y="4707"/>
                    <a:pt x="4364" y="4619"/>
                    <a:pt x="4455" y="4596"/>
                  </a:cubicBezTo>
                  <a:lnTo>
                    <a:pt x="4455" y="4593"/>
                  </a:lnTo>
                  <a:lnTo>
                    <a:pt x="4451" y="4585"/>
                  </a:lnTo>
                  <a:cubicBezTo>
                    <a:pt x="4387" y="4539"/>
                    <a:pt x="4383" y="4437"/>
                    <a:pt x="4417" y="4364"/>
                  </a:cubicBezTo>
                  <a:cubicBezTo>
                    <a:pt x="4448" y="4288"/>
                    <a:pt x="4508" y="4227"/>
                    <a:pt x="4546" y="4159"/>
                  </a:cubicBezTo>
                  <a:cubicBezTo>
                    <a:pt x="4588" y="4075"/>
                    <a:pt x="4607" y="3984"/>
                    <a:pt x="4619" y="3893"/>
                  </a:cubicBezTo>
                  <a:cubicBezTo>
                    <a:pt x="4661" y="3603"/>
                    <a:pt x="4676" y="3314"/>
                    <a:pt x="4657" y="3025"/>
                  </a:cubicBezTo>
                  <a:cubicBezTo>
                    <a:pt x="4653" y="2961"/>
                    <a:pt x="4649" y="2896"/>
                    <a:pt x="4664" y="2831"/>
                  </a:cubicBezTo>
                  <a:cubicBezTo>
                    <a:pt x="4680" y="2767"/>
                    <a:pt x="4718" y="2732"/>
                    <a:pt x="4763" y="2721"/>
                  </a:cubicBezTo>
                  <a:lnTo>
                    <a:pt x="4763" y="2713"/>
                  </a:lnTo>
                  <a:cubicBezTo>
                    <a:pt x="4695" y="2641"/>
                    <a:pt x="4699" y="2557"/>
                    <a:pt x="4710" y="2470"/>
                  </a:cubicBezTo>
                  <a:cubicBezTo>
                    <a:pt x="4725" y="2363"/>
                    <a:pt x="4801" y="2280"/>
                    <a:pt x="4839" y="2181"/>
                  </a:cubicBezTo>
                  <a:cubicBezTo>
                    <a:pt x="4934" y="1945"/>
                    <a:pt x="4721" y="1393"/>
                    <a:pt x="5098" y="1344"/>
                  </a:cubicBezTo>
                  <a:cubicBezTo>
                    <a:pt x="5113" y="1342"/>
                    <a:pt x="5129" y="1341"/>
                    <a:pt x="5145" y="1341"/>
                  </a:cubicBezTo>
                  <a:cubicBezTo>
                    <a:pt x="5251" y="1341"/>
                    <a:pt x="5355" y="1386"/>
                    <a:pt x="5425" y="1466"/>
                  </a:cubicBezTo>
                  <a:cubicBezTo>
                    <a:pt x="5593" y="1663"/>
                    <a:pt x="5421" y="1937"/>
                    <a:pt x="5399" y="2158"/>
                  </a:cubicBezTo>
                  <a:cubicBezTo>
                    <a:pt x="5376" y="2375"/>
                    <a:pt x="5543" y="2607"/>
                    <a:pt x="5364" y="2789"/>
                  </a:cubicBezTo>
                  <a:cubicBezTo>
                    <a:pt x="5429" y="2805"/>
                    <a:pt x="5490" y="2854"/>
                    <a:pt x="5501" y="2919"/>
                  </a:cubicBezTo>
                  <a:cubicBezTo>
                    <a:pt x="5520" y="2991"/>
                    <a:pt x="5478" y="3063"/>
                    <a:pt x="5437" y="3124"/>
                  </a:cubicBezTo>
                  <a:cubicBezTo>
                    <a:pt x="5395" y="3185"/>
                    <a:pt x="5345" y="3246"/>
                    <a:pt x="5334" y="3322"/>
                  </a:cubicBezTo>
                  <a:cubicBezTo>
                    <a:pt x="5311" y="3512"/>
                    <a:pt x="5300" y="3672"/>
                    <a:pt x="5284" y="3866"/>
                  </a:cubicBezTo>
                  <a:cubicBezTo>
                    <a:pt x="5277" y="3946"/>
                    <a:pt x="5269" y="4030"/>
                    <a:pt x="5288" y="4109"/>
                  </a:cubicBezTo>
                  <a:cubicBezTo>
                    <a:pt x="5311" y="4216"/>
                    <a:pt x="5380" y="4303"/>
                    <a:pt x="5410" y="4406"/>
                  </a:cubicBezTo>
                  <a:cubicBezTo>
                    <a:pt x="5444" y="4505"/>
                    <a:pt x="5418" y="4631"/>
                    <a:pt x="5364" y="4722"/>
                  </a:cubicBezTo>
                  <a:cubicBezTo>
                    <a:pt x="5395" y="4756"/>
                    <a:pt x="5414" y="4802"/>
                    <a:pt x="5429" y="4844"/>
                  </a:cubicBezTo>
                  <a:cubicBezTo>
                    <a:pt x="5456" y="4954"/>
                    <a:pt x="5444" y="5068"/>
                    <a:pt x="5421" y="5178"/>
                  </a:cubicBezTo>
                  <a:cubicBezTo>
                    <a:pt x="5345" y="5536"/>
                    <a:pt x="5174" y="5871"/>
                    <a:pt x="5125" y="6236"/>
                  </a:cubicBezTo>
                  <a:cubicBezTo>
                    <a:pt x="5102" y="6415"/>
                    <a:pt x="5106" y="6594"/>
                    <a:pt x="5109" y="6772"/>
                  </a:cubicBezTo>
                  <a:cubicBezTo>
                    <a:pt x="5113" y="6928"/>
                    <a:pt x="5121" y="7088"/>
                    <a:pt x="5189" y="7229"/>
                  </a:cubicBezTo>
                  <a:cubicBezTo>
                    <a:pt x="5231" y="7309"/>
                    <a:pt x="5296" y="7381"/>
                    <a:pt x="5322" y="7468"/>
                  </a:cubicBezTo>
                  <a:cubicBezTo>
                    <a:pt x="5383" y="7647"/>
                    <a:pt x="5246" y="7864"/>
                    <a:pt x="5060" y="7891"/>
                  </a:cubicBezTo>
                  <a:cubicBezTo>
                    <a:pt x="5224" y="8127"/>
                    <a:pt x="5300" y="8492"/>
                    <a:pt x="5227" y="8735"/>
                  </a:cubicBezTo>
                  <a:cubicBezTo>
                    <a:pt x="5201" y="8815"/>
                    <a:pt x="5159" y="8887"/>
                    <a:pt x="5132" y="8967"/>
                  </a:cubicBezTo>
                  <a:cubicBezTo>
                    <a:pt x="5083" y="9119"/>
                    <a:pt x="5121" y="9306"/>
                    <a:pt x="5132" y="9466"/>
                  </a:cubicBezTo>
                  <a:cubicBezTo>
                    <a:pt x="5144" y="9652"/>
                    <a:pt x="5155" y="9842"/>
                    <a:pt x="5167" y="10032"/>
                  </a:cubicBezTo>
                  <a:cubicBezTo>
                    <a:pt x="5186" y="10401"/>
                    <a:pt x="5208" y="10767"/>
                    <a:pt x="5231" y="11136"/>
                  </a:cubicBezTo>
                  <a:cubicBezTo>
                    <a:pt x="5246" y="11368"/>
                    <a:pt x="5262" y="11604"/>
                    <a:pt x="5357" y="11813"/>
                  </a:cubicBezTo>
                  <a:cubicBezTo>
                    <a:pt x="5399" y="11908"/>
                    <a:pt x="5459" y="11999"/>
                    <a:pt x="5494" y="12098"/>
                  </a:cubicBezTo>
                  <a:cubicBezTo>
                    <a:pt x="5513" y="12151"/>
                    <a:pt x="5513" y="12205"/>
                    <a:pt x="5509" y="12258"/>
                  </a:cubicBezTo>
                  <a:cubicBezTo>
                    <a:pt x="5555" y="12155"/>
                    <a:pt x="5672" y="12079"/>
                    <a:pt x="5733" y="11976"/>
                  </a:cubicBezTo>
                  <a:cubicBezTo>
                    <a:pt x="5771" y="11915"/>
                    <a:pt x="5787" y="11839"/>
                    <a:pt x="5802" y="11763"/>
                  </a:cubicBezTo>
                  <a:cubicBezTo>
                    <a:pt x="5939" y="11018"/>
                    <a:pt x="6026" y="10257"/>
                    <a:pt x="6064" y="9500"/>
                  </a:cubicBezTo>
                  <a:cubicBezTo>
                    <a:pt x="6072" y="9378"/>
                    <a:pt x="6076" y="9253"/>
                    <a:pt x="6049" y="9135"/>
                  </a:cubicBezTo>
                  <a:cubicBezTo>
                    <a:pt x="5992" y="8891"/>
                    <a:pt x="5760" y="8613"/>
                    <a:pt x="5901" y="8359"/>
                  </a:cubicBezTo>
                  <a:cubicBezTo>
                    <a:pt x="5950" y="8267"/>
                    <a:pt x="6057" y="8222"/>
                    <a:pt x="6118" y="8138"/>
                  </a:cubicBezTo>
                  <a:cubicBezTo>
                    <a:pt x="6197" y="8031"/>
                    <a:pt x="6205" y="7891"/>
                    <a:pt x="6308" y="7799"/>
                  </a:cubicBezTo>
                  <a:cubicBezTo>
                    <a:pt x="6338" y="7773"/>
                    <a:pt x="6380" y="7746"/>
                    <a:pt x="6422" y="7731"/>
                  </a:cubicBezTo>
                  <a:lnTo>
                    <a:pt x="6418" y="7723"/>
                  </a:lnTo>
                  <a:cubicBezTo>
                    <a:pt x="6396" y="7731"/>
                    <a:pt x="6373" y="7735"/>
                    <a:pt x="6350" y="7735"/>
                  </a:cubicBezTo>
                  <a:cubicBezTo>
                    <a:pt x="6240" y="7735"/>
                    <a:pt x="6132" y="7651"/>
                    <a:pt x="6095" y="7545"/>
                  </a:cubicBezTo>
                  <a:cubicBezTo>
                    <a:pt x="6049" y="7419"/>
                    <a:pt x="6087" y="7274"/>
                    <a:pt x="6148" y="7153"/>
                  </a:cubicBezTo>
                  <a:cubicBezTo>
                    <a:pt x="6213" y="7031"/>
                    <a:pt x="6300" y="6924"/>
                    <a:pt x="6365" y="6807"/>
                  </a:cubicBezTo>
                  <a:cubicBezTo>
                    <a:pt x="6494" y="6574"/>
                    <a:pt x="6506" y="6232"/>
                    <a:pt x="6551" y="5973"/>
                  </a:cubicBezTo>
                  <a:cubicBezTo>
                    <a:pt x="6608" y="5650"/>
                    <a:pt x="6665" y="5323"/>
                    <a:pt x="6722" y="5000"/>
                  </a:cubicBezTo>
                  <a:cubicBezTo>
                    <a:pt x="6772" y="4737"/>
                    <a:pt x="6658" y="4615"/>
                    <a:pt x="6604" y="4376"/>
                  </a:cubicBezTo>
                  <a:cubicBezTo>
                    <a:pt x="6582" y="4254"/>
                    <a:pt x="6639" y="4117"/>
                    <a:pt x="6749" y="4052"/>
                  </a:cubicBezTo>
                  <a:cubicBezTo>
                    <a:pt x="6760" y="4045"/>
                    <a:pt x="6776" y="4041"/>
                    <a:pt x="6787" y="4033"/>
                  </a:cubicBezTo>
                  <a:lnTo>
                    <a:pt x="6787" y="4030"/>
                  </a:lnTo>
                  <a:cubicBezTo>
                    <a:pt x="6700" y="4018"/>
                    <a:pt x="6662" y="3908"/>
                    <a:pt x="6684" y="3828"/>
                  </a:cubicBezTo>
                  <a:cubicBezTo>
                    <a:pt x="6711" y="3744"/>
                    <a:pt x="6776" y="3683"/>
                    <a:pt x="6825" y="3611"/>
                  </a:cubicBezTo>
                  <a:cubicBezTo>
                    <a:pt x="6924" y="3478"/>
                    <a:pt x="6966" y="3311"/>
                    <a:pt x="7004" y="3147"/>
                  </a:cubicBezTo>
                  <a:cubicBezTo>
                    <a:pt x="7069" y="2896"/>
                    <a:pt x="7129" y="2633"/>
                    <a:pt x="7107" y="2375"/>
                  </a:cubicBezTo>
                  <a:cubicBezTo>
                    <a:pt x="7095" y="2261"/>
                    <a:pt x="7050" y="1918"/>
                    <a:pt x="7228" y="1918"/>
                  </a:cubicBezTo>
                  <a:lnTo>
                    <a:pt x="7228" y="1911"/>
                  </a:lnTo>
                  <a:cubicBezTo>
                    <a:pt x="7167" y="1838"/>
                    <a:pt x="7183" y="1713"/>
                    <a:pt x="7259" y="1656"/>
                  </a:cubicBezTo>
                  <a:cubicBezTo>
                    <a:pt x="7289" y="1633"/>
                    <a:pt x="7331" y="1622"/>
                    <a:pt x="7361" y="1595"/>
                  </a:cubicBezTo>
                  <a:cubicBezTo>
                    <a:pt x="7422" y="1545"/>
                    <a:pt x="7441" y="1462"/>
                    <a:pt x="7453" y="1389"/>
                  </a:cubicBezTo>
                  <a:cubicBezTo>
                    <a:pt x="7472" y="1291"/>
                    <a:pt x="7491" y="1192"/>
                    <a:pt x="7510" y="1097"/>
                  </a:cubicBezTo>
                  <a:cubicBezTo>
                    <a:pt x="7533" y="979"/>
                    <a:pt x="7555" y="861"/>
                    <a:pt x="7628" y="766"/>
                  </a:cubicBezTo>
                  <a:cubicBezTo>
                    <a:pt x="7691" y="680"/>
                    <a:pt x="7771" y="643"/>
                    <a:pt x="7850" y="643"/>
                  </a:cubicBezTo>
                  <a:cubicBezTo>
                    <a:pt x="7994" y="643"/>
                    <a:pt x="8135" y="766"/>
                    <a:pt x="8164" y="933"/>
                  </a:cubicBezTo>
                  <a:cubicBezTo>
                    <a:pt x="8187" y="1055"/>
                    <a:pt x="8160" y="1176"/>
                    <a:pt x="8134" y="1294"/>
                  </a:cubicBezTo>
                  <a:cubicBezTo>
                    <a:pt x="8103" y="1412"/>
                    <a:pt x="8073" y="1534"/>
                    <a:pt x="8077" y="1656"/>
                  </a:cubicBezTo>
                  <a:cubicBezTo>
                    <a:pt x="8080" y="1751"/>
                    <a:pt x="8107" y="1846"/>
                    <a:pt x="8096" y="1941"/>
                  </a:cubicBezTo>
                  <a:cubicBezTo>
                    <a:pt x="8088" y="2032"/>
                    <a:pt x="8031" y="2127"/>
                    <a:pt x="7940" y="2143"/>
                  </a:cubicBezTo>
                  <a:cubicBezTo>
                    <a:pt x="8001" y="2223"/>
                    <a:pt x="7955" y="2375"/>
                    <a:pt x="7917" y="2477"/>
                  </a:cubicBezTo>
                  <a:cubicBezTo>
                    <a:pt x="7788" y="2816"/>
                    <a:pt x="7719" y="3174"/>
                    <a:pt x="7715" y="3535"/>
                  </a:cubicBezTo>
                  <a:cubicBezTo>
                    <a:pt x="7715" y="3600"/>
                    <a:pt x="7715" y="3664"/>
                    <a:pt x="7738" y="3725"/>
                  </a:cubicBezTo>
                  <a:cubicBezTo>
                    <a:pt x="7761" y="3797"/>
                    <a:pt x="7814" y="3862"/>
                    <a:pt x="7818" y="3942"/>
                  </a:cubicBezTo>
                  <a:cubicBezTo>
                    <a:pt x="7826" y="4041"/>
                    <a:pt x="7742" y="4136"/>
                    <a:pt x="7643" y="4140"/>
                  </a:cubicBezTo>
                  <a:lnTo>
                    <a:pt x="7639" y="4147"/>
                  </a:lnTo>
                  <a:cubicBezTo>
                    <a:pt x="7639" y="4151"/>
                    <a:pt x="7643" y="4151"/>
                    <a:pt x="7643" y="4151"/>
                  </a:cubicBezTo>
                  <a:cubicBezTo>
                    <a:pt x="7711" y="4197"/>
                    <a:pt x="7749" y="4277"/>
                    <a:pt x="7742" y="4353"/>
                  </a:cubicBezTo>
                  <a:cubicBezTo>
                    <a:pt x="7730" y="4475"/>
                    <a:pt x="7635" y="4581"/>
                    <a:pt x="7601" y="4699"/>
                  </a:cubicBezTo>
                  <a:cubicBezTo>
                    <a:pt x="7567" y="4832"/>
                    <a:pt x="7548" y="4977"/>
                    <a:pt x="7517" y="5114"/>
                  </a:cubicBezTo>
                  <a:cubicBezTo>
                    <a:pt x="7449" y="5426"/>
                    <a:pt x="7380" y="5734"/>
                    <a:pt x="7316" y="6046"/>
                  </a:cubicBezTo>
                  <a:cubicBezTo>
                    <a:pt x="7251" y="6331"/>
                    <a:pt x="7190" y="6613"/>
                    <a:pt x="7156" y="6902"/>
                  </a:cubicBezTo>
                  <a:cubicBezTo>
                    <a:pt x="7133" y="7061"/>
                    <a:pt x="7122" y="7233"/>
                    <a:pt x="7186" y="7381"/>
                  </a:cubicBezTo>
                  <a:cubicBezTo>
                    <a:pt x="7206" y="7430"/>
                    <a:pt x="7236" y="7480"/>
                    <a:pt x="7251" y="7533"/>
                  </a:cubicBezTo>
                  <a:cubicBezTo>
                    <a:pt x="7293" y="7689"/>
                    <a:pt x="7171" y="7868"/>
                    <a:pt x="7011" y="7887"/>
                  </a:cubicBezTo>
                  <a:lnTo>
                    <a:pt x="6992" y="7891"/>
                  </a:lnTo>
                  <a:cubicBezTo>
                    <a:pt x="7023" y="7936"/>
                    <a:pt x="7046" y="7986"/>
                    <a:pt x="7061" y="8035"/>
                  </a:cubicBezTo>
                  <a:cubicBezTo>
                    <a:pt x="7080" y="8104"/>
                    <a:pt x="7084" y="8176"/>
                    <a:pt x="7103" y="8241"/>
                  </a:cubicBezTo>
                  <a:cubicBezTo>
                    <a:pt x="7129" y="8336"/>
                    <a:pt x="7179" y="8423"/>
                    <a:pt x="7171" y="8515"/>
                  </a:cubicBezTo>
                  <a:cubicBezTo>
                    <a:pt x="7152" y="8686"/>
                    <a:pt x="7008" y="8800"/>
                    <a:pt x="6996" y="8975"/>
                  </a:cubicBezTo>
                  <a:cubicBezTo>
                    <a:pt x="6977" y="9207"/>
                    <a:pt x="6947" y="9443"/>
                    <a:pt x="6916" y="9679"/>
                  </a:cubicBezTo>
                  <a:cubicBezTo>
                    <a:pt x="6856" y="10166"/>
                    <a:pt x="6779" y="10649"/>
                    <a:pt x="6696" y="11136"/>
                  </a:cubicBezTo>
                  <a:cubicBezTo>
                    <a:pt x="6639" y="11474"/>
                    <a:pt x="6578" y="11820"/>
                    <a:pt x="6608" y="12159"/>
                  </a:cubicBezTo>
                  <a:cubicBezTo>
                    <a:pt x="6681" y="12030"/>
                    <a:pt x="6848" y="11988"/>
                    <a:pt x="6939" y="11874"/>
                  </a:cubicBezTo>
                  <a:cubicBezTo>
                    <a:pt x="7008" y="11786"/>
                    <a:pt x="7034" y="11672"/>
                    <a:pt x="7061" y="11565"/>
                  </a:cubicBezTo>
                  <a:cubicBezTo>
                    <a:pt x="7156" y="11139"/>
                    <a:pt x="7251" y="10713"/>
                    <a:pt x="7346" y="10287"/>
                  </a:cubicBezTo>
                  <a:cubicBezTo>
                    <a:pt x="7392" y="10086"/>
                    <a:pt x="7445" y="9888"/>
                    <a:pt x="7483" y="9682"/>
                  </a:cubicBezTo>
                  <a:cubicBezTo>
                    <a:pt x="7529" y="9450"/>
                    <a:pt x="7350" y="9135"/>
                    <a:pt x="7487" y="8929"/>
                  </a:cubicBezTo>
                  <a:cubicBezTo>
                    <a:pt x="7575" y="8800"/>
                    <a:pt x="7681" y="8678"/>
                    <a:pt x="7776" y="8553"/>
                  </a:cubicBezTo>
                  <a:cubicBezTo>
                    <a:pt x="7784" y="8541"/>
                    <a:pt x="7795" y="8530"/>
                    <a:pt x="7807" y="8518"/>
                  </a:cubicBezTo>
                  <a:lnTo>
                    <a:pt x="7795" y="8507"/>
                  </a:lnTo>
                  <a:cubicBezTo>
                    <a:pt x="7654" y="8458"/>
                    <a:pt x="7609" y="8275"/>
                    <a:pt x="7647" y="8130"/>
                  </a:cubicBezTo>
                  <a:cubicBezTo>
                    <a:pt x="7685" y="7986"/>
                    <a:pt x="7776" y="7864"/>
                    <a:pt x="7841" y="7731"/>
                  </a:cubicBezTo>
                  <a:cubicBezTo>
                    <a:pt x="8031" y="7309"/>
                    <a:pt x="8058" y="6799"/>
                    <a:pt x="8134" y="6346"/>
                  </a:cubicBezTo>
                  <a:cubicBezTo>
                    <a:pt x="8176" y="6099"/>
                    <a:pt x="8214" y="5852"/>
                    <a:pt x="8191" y="5608"/>
                  </a:cubicBezTo>
                  <a:cubicBezTo>
                    <a:pt x="8179" y="5498"/>
                    <a:pt x="8157" y="5388"/>
                    <a:pt x="8176" y="5281"/>
                  </a:cubicBezTo>
                  <a:cubicBezTo>
                    <a:pt x="8195" y="5178"/>
                    <a:pt x="8263" y="5079"/>
                    <a:pt x="8362" y="5060"/>
                  </a:cubicBezTo>
                  <a:lnTo>
                    <a:pt x="8362" y="5049"/>
                  </a:lnTo>
                  <a:cubicBezTo>
                    <a:pt x="8305" y="5026"/>
                    <a:pt x="8259" y="4977"/>
                    <a:pt x="8244" y="4916"/>
                  </a:cubicBezTo>
                  <a:cubicBezTo>
                    <a:pt x="8229" y="4840"/>
                    <a:pt x="8229" y="4749"/>
                    <a:pt x="8290" y="4695"/>
                  </a:cubicBezTo>
                  <a:cubicBezTo>
                    <a:pt x="8328" y="4657"/>
                    <a:pt x="8381" y="4631"/>
                    <a:pt x="8415" y="4589"/>
                  </a:cubicBezTo>
                  <a:cubicBezTo>
                    <a:pt x="8449" y="4543"/>
                    <a:pt x="8461" y="4490"/>
                    <a:pt x="8472" y="4437"/>
                  </a:cubicBezTo>
                  <a:cubicBezTo>
                    <a:pt x="8526" y="4178"/>
                    <a:pt x="8583" y="3919"/>
                    <a:pt x="8636" y="3661"/>
                  </a:cubicBezTo>
                  <a:cubicBezTo>
                    <a:pt x="8670" y="3505"/>
                    <a:pt x="8704" y="3341"/>
                    <a:pt x="8693" y="3181"/>
                  </a:cubicBezTo>
                  <a:cubicBezTo>
                    <a:pt x="8685" y="3063"/>
                    <a:pt x="8708" y="2961"/>
                    <a:pt x="8792" y="2957"/>
                  </a:cubicBezTo>
                  <a:lnTo>
                    <a:pt x="8792" y="2949"/>
                  </a:lnTo>
                  <a:cubicBezTo>
                    <a:pt x="8739" y="2877"/>
                    <a:pt x="8697" y="2778"/>
                    <a:pt x="8735" y="2694"/>
                  </a:cubicBezTo>
                  <a:cubicBezTo>
                    <a:pt x="8761" y="2649"/>
                    <a:pt x="8807" y="2614"/>
                    <a:pt x="8845" y="2573"/>
                  </a:cubicBezTo>
                  <a:cubicBezTo>
                    <a:pt x="8929" y="2474"/>
                    <a:pt x="8936" y="2333"/>
                    <a:pt x="8952" y="2204"/>
                  </a:cubicBezTo>
                  <a:cubicBezTo>
                    <a:pt x="8963" y="2089"/>
                    <a:pt x="8982" y="1979"/>
                    <a:pt x="9012" y="1869"/>
                  </a:cubicBezTo>
                  <a:cubicBezTo>
                    <a:pt x="9035" y="1770"/>
                    <a:pt x="9073" y="1663"/>
                    <a:pt x="9153" y="1599"/>
                  </a:cubicBezTo>
                  <a:cubicBezTo>
                    <a:pt x="9207" y="1557"/>
                    <a:pt x="9255" y="1540"/>
                    <a:pt x="9297" y="1540"/>
                  </a:cubicBezTo>
                  <a:cubicBezTo>
                    <a:pt x="9476" y="1540"/>
                    <a:pt x="9553" y="1858"/>
                    <a:pt x="9537" y="2021"/>
                  </a:cubicBezTo>
                  <a:cubicBezTo>
                    <a:pt x="9518" y="2196"/>
                    <a:pt x="9461" y="2379"/>
                    <a:pt x="9496" y="2554"/>
                  </a:cubicBezTo>
                  <a:cubicBezTo>
                    <a:pt x="9511" y="2633"/>
                    <a:pt x="9549" y="2710"/>
                    <a:pt x="9553" y="2793"/>
                  </a:cubicBezTo>
                  <a:cubicBezTo>
                    <a:pt x="9564" y="2907"/>
                    <a:pt x="9511" y="3021"/>
                    <a:pt x="9416" y="3090"/>
                  </a:cubicBezTo>
                  <a:cubicBezTo>
                    <a:pt x="9488" y="3128"/>
                    <a:pt x="9515" y="3227"/>
                    <a:pt x="9499" y="3307"/>
                  </a:cubicBezTo>
                  <a:cubicBezTo>
                    <a:pt x="9480" y="3402"/>
                    <a:pt x="9419" y="3482"/>
                    <a:pt x="9381" y="3569"/>
                  </a:cubicBezTo>
                  <a:cubicBezTo>
                    <a:pt x="9340" y="3664"/>
                    <a:pt x="9321" y="3771"/>
                    <a:pt x="9305" y="3874"/>
                  </a:cubicBezTo>
                  <a:cubicBezTo>
                    <a:pt x="9271" y="4071"/>
                    <a:pt x="9237" y="4265"/>
                    <a:pt x="9203" y="4463"/>
                  </a:cubicBezTo>
                  <a:cubicBezTo>
                    <a:pt x="9180" y="4612"/>
                    <a:pt x="9089" y="4844"/>
                    <a:pt x="9168" y="4988"/>
                  </a:cubicBezTo>
                  <a:cubicBezTo>
                    <a:pt x="9191" y="5030"/>
                    <a:pt x="9225" y="5064"/>
                    <a:pt x="9237" y="5106"/>
                  </a:cubicBezTo>
                  <a:cubicBezTo>
                    <a:pt x="9260" y="5178"/>
                    <a:pt x="9218" y="5262"/>
                    <a:pt x="9146" y="5285"/>
                  </a:cubicBezTo>
                  <a:cubicBezTo>
                    <a:pt x="9218" y="5365"/>
                    <a:pt x="9218" y="5502"/>
                    <a:pt x="9172" y="5597"/>
                  </a:cubicBezTo>
                  <a:cubicBezTo>
                    <a:pt x="9149" y="5646"/>
                    <a:pt x="9115" y="5684"/>
                    <a:pt x="9089" y="5730"/>
                  </a:cubicBezTo>
                  <a:cubicBezTo>
                    <a:pt x="9035" y="5817"/>
                    <a:pt x="9012" y="5920"/>
                    <a:pt x="8993" y="6019"/>
                  </a:cubicBezTo>
                  <a:cubicBezTo>
                    <a:pt x="8853" y="6658"/>
                    <a:pt x="8731" y="7297"/>
                    <a:pt x="8628" y="7940"/>
                  </a:cubicBezTo>
                  <a:cubicBezTo>
                    <a:pt x="8598" y="8123"/>
                    <a:pt x="8739" y="8286"/>
                    <a:pt x="8678" y="8461"/>
                  </a:cubicBezTo>
                  <a:cubicBezTo>
                    <a:pt x="8647" y="8549"/>
                    <a:pt x="8564" y="8613"/>
                    <a:pt x="8472" y="8636"/>
                  </a:cubicBezTo>
                  <a:lnTo>
                    <a:pt x="8465" y="8636"/>
                  </a:lnTo>
                  <a:cubicBezTo>
                    <a:pt x="8522" y="8819"/>
                    <a:pt x="8411" y="9009"/>
                    <a:pt x="8415" y="9203"/>
                  </a:cubicBezTo>
                  <a:cubicBezTo>
                    <a:pt x="8415" y="9310"/>
                    <a:pt x="8434" y="9420"/>
                    <a:pt x="8400" y="9523"/>
                  </a:cubicBezTo>
                  <a:cubicBezTo>
                    <a:pt x="8373" y="9603"/>
                    <a:pt x="8316" y="9671"/>
                    <a:pt x="8271" y="9743"/>
                  </a:cubicBezTo>
                  <a:cubicBezTo>
                    <a:pt x="8065" y="10086"/>
                    <a:pt x="8001" y="10561"/>
                    <a:pt x="7905" y="10945"/>
                  </a:cubicBezTo>
                  <a:cubicBezTo>
                    <a:pt x="7784" y="11398"/>
                    <a:pt x="7677" y="11858"/>
                    <a:pt x="7582" y="12319"/>
                  </a:cubicBezTo>
                  <a:cubicBezTo>
                    <a:pt x="7567" y="12395"/>
                    <a:pt x="7582" y="12467"/>
                    <a:pt x="7601" y="12536"/>
                  </a:cubicBezTo>
                  <a:lnTo>
                    <a:pt x="7609" y="12536"/>
                  </a:lnTo>
                  <a:cubicBezTo>
                    <a:pt x="7597" y="12437"/>
                    <a:pt x="7658" y="12345"/>
                    <a:pt x="7730" y="12277"/>
                  </a:cubicBezTo>
                  <a:cubicBezTo>
                    <a:pt x="7803" y="12208"/>
                    <a:pt x="7890" y="12159"/>
                    <a:pt x="7963" y="12094"/>
                  </a:cubicBezTo>
                  <a:cubicBezTo>
                    <a:pt x="8061" y="11999"/>
                    <a:pt x="8126" y="11874"/>
                    <a:pt x="8183" y="11752"/>
                  </a:cubicBezTo>
                  <a:cubicBezTo>
                    <a:pt x="8408" y="11288"/>
                    <a:pt x="8598" y="10808"/>
                    <a:pt x="8746" y="10314"/>
                  </a:cubicBezTo>
                  <a:cubicBezTo>
                    <a:pt x="8773" y="10215"/>
                    <a:pt x="8803" y="10112"/>
                    <a:pt x="8807" y="10010"/>
                  </a:cubicBezTo>
                  <a:cubicBezTo>
                    <a:pt x="8811" y="9892"/>
                    <a:pt x="8780" y="9774"/>
                    <a:pt x="8780" y="9656"/>
                  </a:cubicBezTo>
                  <a:cubicBezTo>
                    <a:pt x="8784" y="9557"/>
                    <a:pt x="8807" y="9462"/>
                    <a:pt x="8853" y="9374"/>
                  </a:cubicBezTo>
                  <a:cubicBezTo>
                    <a:pt x="8883" y="9313"/>
                    <a:pt x="8925" y="9275"/>
                    <a:pt x="8971" y="9249"/>
                  </a:cubicBezTo>
                  <a:lnTo>
                    <a:pt x="8963" y="9234"/>
                  </a:lnTo>
                  <a:cubicBezTo>
                    <a:pt x="8891" y="9089"/>
                    <a:pt x="8864" y="8865"/>
                    <a:pt x="8997" y="8743"/>
                  </a:cubicBezTo>
                  <a:cubicBezTo>
                    <a:pt x="9054" y="8693"/>
                    <a:pt x="9123" y="8659"/>
                    <a:pt x="9168" y="8598"/>
                  </a:cubicBezTo>
                  <a:cubicBezTo>
                    <a:pt x="9203" y="8553"/>
                    <a:pt x="9218" y="8499"/>
                    <a:pt x="9237" y="8446"/>
                  </a:cubicBezTo>
                  <a:cubicBezTo>
                    <a:pt x="9317" y="8195"/>
                    <a:pt x="9393" y="7944"/>
                    <a:pt x="9469" y="7693"/>
                  </a:cubicBezTo>
                  <a:cubicBezTo>
                    <a:pt x="9541" y="7461"/>
                    <a:pt x="9625" y="7240"/>
                    <a:pt x="9614" y="6997"/>
                  </a:cubicBezTo>
                  <a:cubicBezTo>
                    <a:pt x="9606" y="6883"/>
                    <a:pt x="9610" y="6768"/>
                    <a:pt x="9659" y="6670"/>
                  </a:cubicBezTo>
                  <a:cubicBezTo>
                    <a:pt x="9690" y="6609"/>
                    <a:pt x="9739" y="6555"/>
                    <a:pt x="9796" y="6525"/>
                  </a:cubicBezTo>
                  <a:lnTo>
                    <a:pt x="9788" y="6510"/>
                  </a:lnTo>
                  <a:cubicBezTo>
                    <a:pt x="9769" y="6434"/>
                    <a:pt x="9754" y="6346"/>
                    <a:pt x="9796" y="6278"/>
                  </a:cubicBezTo>
                  <a:cubicBezTo>
                    <a:pt x="9827" y="6221"/>
                    <a:pt x="9887" y="6194"/>
                    <a:pt x="9929" y="6145"/>
                  </a:cubicBezTo>
                  <a:cubicBezTo>
                    <a:pt x="9960" y="6107"/>
                    <a:pt x="9979" y="6061"/>
                    <a:pt x="9994" y="6015"/>
                  </a:cubicBezTo>
                  <a:cubicBezTo>
                    <a:pt x="10078" y="5783"/>
                    <a:pt x="10203" y="5547"/>
                    <a:pt x="10215" y="5300"/>
                  </a:cubicBezTo>
                  <a:cubicBezTo>
                    <a:pt x="10218" y="5220"/>
                    <a:pt x="10222" y="5137"/>
                    <a:pt x="10264" y="5068"/>
                  </a:cubicBezTo>
                  <a:cubicBezTo>
                    <a:pt x="10279" y="5045"/>
                    <a:pt x="10306" y="5022"/>
                    <a:pt x="10329" y="5003"/>
                  </a:cubicBezTo>
                  <a:lnTo>
                    <a:pt x="10310" y="4981"/>
                  </a:lnTo>
                  <a:cubicBezTo>
                    <a:pt x="10283" y="4920"/>
                    <a:pt x="10302" y="4847"/>
                    <a:pt x="10336" y="4790"/>
                  </a:cubicBezTo>
                  <a:cubicBezTo>
                    <a:pt x="10371" y="4733"/>
                    <a:pt x="10420" y="4684"/>
                    <a:pt x="10454" y="4627"/>
                  </a:cubicBezTo>
                  <a:cubicBezTo>
                    <a:pt x="10576" y="4444"/>
                    <a:pt x="10568" y="4201"/>
                    <a:pt x="10682" y="4014"/>
                  </a:cubicBezTo>
                  <a:cubicBezTo>
                    <a:pt x="10720" y="3956"/>
                    <a:pt x="10779" y="3926"/>
                    <a:pt x="10839" y="3926"/>
                  </a:cubicBezTo>
                  <a:cubicBezTo>
                    <a:pt x="10881" y="3926"/>
                    <a:pt x="10924" y="3941"/>
                    <a:pt x="10960" y="3972"/>
                  </a:cubicBezTo>
                  <a:cubicBezTo>
                    <a:pt x="11207" y="4178"/>
                    <a:pt x="10960" y="4604"/>
                    <a:pt x="10964" y="4855"/>
                  </a:cubicBezTo>
                  <a:cubicBezTo>
                    <a:pt x="10964" y="4924"/>
                    <a:pt x="10975" y="4992"/>
                    <a:pt x="10964" y="5060"/>
                  </a:cubicBezTo>
                  <a:cubicBezTo>
                    <a:pt x="10953" y="5125"/>
                    <a:pt x="10911" y="5190"/>
                    <a:pt x="10846" y="5201"/>
                  </a:cubicBezTo>
                  <a:cubicBezTo>
                    <a:pt x="10850" y="5205"/>
                    <a:pt x="10850" y="5205"/>
                    <a:pt x="10854" y="5205"/>
                  </a:cubicBezTo>
                  <a:cubicBezTo>
                    <a:pt x="10911" y="5251"/>
                    <a:pt x="10926" y="5338"/>
                    <a:pt x="10899" y="5410"/>
                  </a:cubicBezTo>
                  <a:cubicBezTo>
                    <a:pt x="10873" y="5479"/>
                    <a:pt x="10816" y="5532"/>
                    <a:pt x="10751" y="5570"/>
                  </a:cubicBezTo>
                  <a:cubicBezTo>
                    <a:pt x="10705" y="5681"/>
                    <a:pt x="10694" y="5764"/>
                    <a:pt x="10663" y="5878"/>
                  </a:cubicBezTo>
                  <a:cubicBezTo>
                    <a:pt x="10633" y="5992"/>
                    <a:pt x="10606" y="6107"/>
                    <a:pt x="10576" y="6217"/>
                  </a:cubicBezTo>
                  <a:cubicBezTo>
                    <a:pt x="10549" y="6320"/>
                    <a:pt x="10526" y="6426"/>
                    <a:pt x="10523" y="6533"/>
                  </a:cubicBezTo>
                  <a:cubicBezTo>
                    <a:pt x="10523" y="6616"/>
                    <a:pt x="10530" y="6704"/>
                    <a:pt x="10485" y="6772"/>
                  </a:cubicBezTo>
                  <a:cubicBezTo>
                    <a:pt x="10519" y="6810"/>
                    <a:pt x="10530" y="6867"/>
                    <a:pt x="10526" y="6917"/>
                  </a:cubicBezTo>
                  <a:cubicBezTo>
                    <a:pt x="10519" y="6978"/>
                    <a:pt x="10492" y="7035"/>
                    <a:pt x="10462" y="7084"/>
                  </a:cubicBezTo>
                  <a:cubicBezTo>
                    <a:pt x="10401" y="7183"/>
                    <a:pt x="10313" y="7259"/>
                    <a:pt x="10256" y="7354"/>
                  </a:cubicBezTo>
                  <a:cubicBezTo>
                    <a:pt x="10196" y="7453"/>
                    <a:pt x="10173" y="7567"/>
                    <a:pt x="10138" y="7681"/>
                  </a:cubicBezTo>
                  <a:cubicBezTo>
                    <a:pt x="10062" y="7948"/>
                    <a:pt x="9983" y="8214"/>
                    <a:pt x="9903" y="8480"/>
                  </a:cubicBezTo>
                  <a:cubicBezTo>
                    <a:pt x="9872" y="8583"/>
                    <a:pt x="9842" y="8690"/>
                    <a:pt x="9838" y="8796"/>
                  </a:cubicBezTo>
                  <a:cubicBezTo>
                    <a:pt x="9834" y="8922"/>
                    <a:pt x="9868" y="9047"/>
                    <a:pt x="9868" y="9177"/>
                  </a:cubicBezTo>
                  <a:cubicBezTo>
                    <a:pt x="9865" y="9302"/>
                    <a:pt x="9819" y="9443"/>
                    <a:pt x="9701" y="9496"/>
                  </a:cubicBezTo>
                  <a:lnTo>
                    <a:pt x="9701" y="9500"/>
                  </a:lnTo>
                  <a:cubicBezTo>
                    <a:pt x="9724" y="9511"/>
                    <a:pt x="9743" y="9523"/>
                    <a:pt x="9766" y="9538"/>
                  </a:cubicBezTo>
                  <a:cubicBezTo>
                    <a:pt x="9895" y="9637"/>
                    <a:pt x="9914" y="9857"/>
                    <a:pt x="9796" y="9975"/>
                  </a:cubicBezTo>
                  <a:cubicBezTo>
                    <a:pt x="9743" y="10029"/>
                    <a:pt x="9667" y="10063"/>
                    <a:pt x="9617" y="10120"/>
                  </a:cubicBezTo>
                  <a:cubicBezTo>
                    <a:pt x="9568" y="10169"/>
                    <a:pt x="9541" y="10234"/>
                    <a:pt x="9518" y="10299"/>
                  </a:cubicBezTo>
                  <a:cubicBezTo>
                    <a:pt x="9313" y="10827"/>
                    <a:pt x="9081" y="11341"/>
                    <a:pt x="8868" y="11866"/>
                  </a:cubicBezTo>
                  <a:cubicBezTo>
                    <a:pt x="8811" y="12003"/>
                    <a:pt x="8735" y="12170"/>
                    <a:pt x="8723" y="12323"/>
                  </a:cubicBezTo>
                  <a:cubicBezTo>
                    <a:pt x="8716" y="12467"/>
                    <a:pt x="8796" y="12604"/>
                    <a:pt x="8788" y="12749"/>
                  </a:cubicBezTo>
                  <a:cubicBezTo>
                    <a:pt x="8788" y="12817"/>
                    <a:pt x="8765" y="12886"/>
                    <a:pt x="8727" y="12939"/>
                  </a:cubicBezTo>
                  <a:cubicBezTo>
                    <a:pt x="8682" y="13007"/>
                    <a:pt x="8613" y="13061"/>
                    <a:pt x="8579" y="13137"/>
                  </a:cubicBezTo>
                  <a:cubicBezTo>
                    <a:pt x="8548" y="13197"/>
                    <a:pt x="8545" y="13270"/>
                    <a:pt x="8510" y="13331"/>
                  </a:cubicBezTo>
                  <a:cubicBezTo>
                    <a:pt x="8487" y="13380"/>
                    <a:pt x="8438" y="13418"/>
                    <a:pt x="8385" y="13445"/>
                  </a:cubicBezTo>
                  <a:cubicBezTo>
                    <a:pt x="8408" y="13460"/>
                    <a:pt x="8415" y="13490"/>
                    <a:pt x="8411" y="13517"/>
                  </a:cubicBezTo>
                  <a:cubicBezTo>
                    <a:pt x="8408" y="13544"/>
                    <a:pt x="8396" y="13574"/>
                    <a:pt x="8396" y="13601"/>
                  </a:cubicBezTo>
                  <a:cubicBezTo>
                    <a:pt x="8396" y="13677"/>
                    <a:pt x="8468" y="13745"/>
                    <a:pt x="8461" y="13818"/>
                  </a:cubicBezTo>
                  <a:cubicBezTo>
                    <a:pt x="8457" y="13840"/>
                    <a:pt x="8449" y="13863"/>
                    <a:pt x="8434" y="13878"/>
                  </a:cubicBezTo>
                  <a:lnTo>
                    <a:pt x="8438" y="13882"/>
                  </a:lnTo>
                  <a:cubicBezTo>
                    <a:pt x="8514" y="13909"/>
                    <a:pt x="8545" y="13996"/>
                    <a:pt x="8537" y="14072"/>
                  </a:cubicBezTo>
                  <a:cubicBezTo>
                    <a:pt x="8526" y="14152"/>
                    <a:pt x="8491" y="14221"/>
                    <a:pt x="8468" y="14293"/>
                  </a:cubicBezTo>
                  <a:cubicBezTo>
                    <a:pt x="8408" y="14514"/>
                    <a:pt x="8480" y="14757"/>
                    <a:pt x="8408" y="14974"/>
                  </a:cubicBezTo>
                  <a:cubicBezTo>
                    <a:pt x="8373" y="15073"/>
                    <a:pt x="8293" y="15168"/>
                    <a:pt x="8191" y="15179"/>
                  </a:cubicBezTo>
                  <a:cubicBezTo>
                    <a:pt x="8187" y="15180"/>
                    <a:pt x="8184" y="15180"/>
                    <a:pt x="8180" y="15180"/>
                  </a:cubicBezTo>
                  <a:cubicBezTo>
                    <a:pt x="8108" y="15180"/>
                    <a:pt x="8039" y="15145"/>
                    <a:pt x="7966" y="15145"/>
                  </a:cubicBezTo>
                  <a:cubicBezTo>
                    <a:pt x="7917" y="15145"/>
                    <a:pt x="7867" y="15160"/>
                    <a:pt x="7818" y="15176"/>
                  </a:cubicBezTo>
                  <a:lnTo>
                    <a:pt x="7818" y="15179"/>
                  </a:lnTo>
                  <a:cubicBezTo>
                    <a:pt x="7788" y="15335"/>
                    <a:pt x="7700" y="15484"/>
                    <a:pt x="7582" y="15594"/>
                  </a:cubicBezTo>
                  <a:cubicBezTo>
                    <a:pt x="7430" y="15731"/>
                    <a:pt x="7232" y="15796"/>
                    <a:pt x="7031" y="15807"/>
                  </a:cubicBezTo>
                  <a:lnTo>
                    <a:pt x="7023" y="15815"/>
                  </a:lnTo>
                  <a:cubicBezTo>
                    <a:pt x="7061" y="15864"/>
                    <a:pt x="7091" y="15921"/>
                    <a:pt x="7118" y="15982"/>
                  </a:cubicBezTo>
                  <a:lnTo>
                    <a:pt x="7126" y="15978"/>
                  </a:lnTo>
                  <a:cubicBezTo>
                    <a:pt x="7236" y="15875"/>
                    <a:pt x="7389" y="15827"/>
                    <a:pt x="7541" y="15827"/>
                  </a:cubicBezTo>
                  <a:cubicBezTo>
                    <a:pt x="7562" y="15827"/>
                    <a:pt x="7584" y="15828"/>
                    <a:pt x="7605" y="15830"/>
                  </a:cubicBezTo>
                  <a:cubicBezTo>
                    <a:pt x="7664" y="15834"/>
                    <a:pt x="7724" y="15844"/>
                    <a:pt x="7784" y="15844"/>
                  </a:cubicBezTo>
                  <a:cubicBezTo>
                    <a:pt x="7824" y="15844"/>
                    <a:pt x="7863" y="15840"/>
                    <a:pt x="7902" y="15826"/>
                  </a:cubicBezTo>
                  <a:cubicBezTo>
                    <a:pt x="7982" y="15796"/>
                    <a:pt x="8039" y="15727"/>
                    <a:pt x="8099" y="15666"/>
                  </a:cubicBezTo>
                  <a:cubicBezTo>
                    <a:pt x="8158" y="15607"/>
                    <a:pt x="8232" y="15552"/>
                    <a:pt x="8316" y="15552"/>
                  </a:cubicBezTo>
                  <a:cubicBezTo>
                    <a:pt x="8318" y="15552"/>
                    <a:pt x="8321" y="15552"/>
                    <a:pt x="8324" y="15552"/>
                  </a:cubicBezTo>
                  <a:cubicBezTo>
                    <a:pt x="8430" y="15556"/>
                    <a:pt x="8514" y="15659"/>
                    <a:pt x="8533" y="15769"/>
                  </a:cubicBezTo>
                  <a:cubicBezTo>
                    <a:pt x="8556" y="15917"/>
                    <a:pt x="8507" y="16058"/>
                    <a:pt x="8487" y="16203"/>
                  </a:cubicBezTo>
                  <a:cubicBezTo>
                    <a:pt x="8472" y="16321"/>
                    <a:pt x="8480" y="16442"/>
                    <a:pt x="8491" y="16560"/>
                  </a:cubicBezTo>
                  <a:cubicBezTo>
                    <a:pt x="8560" y="17371"/>
                    <a:pt x="8602" y="17835"/>
                    <a:pt x="8670" y="18645"/>
                  </a:cubicBezTo>
                  <a:lnTo>
                    <a:pt x="8674" y="18660"/>
                  </a:lnTo>
                  <a:cubicBezTo>
                    <a:pt x="8887" y="18607"/>
                    <a:pt x="9096" y="18550"/>
                    <a:pt x="9305" y="18481"/>
                  </a:cubicBezTo>
                  <a:lnTo>
                    <a:pt x="9294" y="18455"/>
                  </a:lnTo>
                  <a:lnTo>
                    <a:pt x="9130" y="16507"/>
                  </a:lnTo>
                  <a:cubicBezTo>
                    <a:pt x="9123" y="16423"/>
                    <a:pt x="9115" y="16336"/>
                    <a:pt x="9123" y="16286"/>
                  </a:cubicBezTo>
                  <a:cubicBezTo>
                    <a:pt x="9127" y="16256"/>
                    <a:pt x="9130" y="16229"/>
                    <a:pt x="9138" y="16199"/>
                  </a:cubicBezTo>
                  <a:cubicBezTo>
                    <a:pt x="9165" y="16066"/>
                    <a:pt x="9203" y="15883"/>
                    <a:pt x="9165" y="15666"/>
                  </a:cubicBezTo>
                  <a:cubicBezTo>
                    <a:pt x="9142" y="15510"/>
                    <a:pt x="9077" y="15366"/>
                    <a:pt x="8986" y="15248"/>
                  </a:cubicBezTo>
                  <a:cubicBezTo>
                    <a:pt x="8997" y="15229"/>
                    <a:pt x="9005" y="15206"/>
                    <a:pt x="9012" y="15183"/>
                  </a:cubicBezTo>
                  <a:cubicBezTo>
                    <a:pt x="9089" y="14966"/>
                    <a:pt x="9085" y="14761"/>
                    <a:pt x="9081" y="14616"/>
                  </a:cubicBezTo>
                  <a:cubicBezTo>
                    <a:pt x="9081" y="14563"/>
                    <a:pt x="9081" y="14491"/>
                    <a:pt x="9085" y="14472"/>
                  </a:cubicBezTo>
                  <a:cubicBezTo>
                    <a:pt x="9089" y="14460"/>
                    <a:pt x="9092" y="14449"/>
                    <a:pt x="9096" y="14438"/>
                  </a:cubicBezTo>
                  <a:cubicBezTo>
                    <a:pt x="9123" y="14373"/>
                    <a:pt x="9161" y="14270"/>
                    <a:pt x="9172" y="14141"/>
                  </a:cubicBezTo>
                  <a:cubicBezTo>
                    <a:pt x="9191" y="13970"/>
                    <a:pt x="9161" y="13802"/>
                    <a:pt x="9089" y="13662"/>
                  </a:cubicBezTo>
                  <a:cubicBezTo>
                    <a:pt x="9085" y="13650"/>
                    <a:pt x="9081" y="13639"/>
                    <a:pt x="9081" y="13627"/>
                  </a:cubicBezTo>
                  <a:cubicBezTo>
                    <a:pt x="9081" y="13627"/>
                    <a:pt x="9081" y="13624"/>
                    <a:pt x="9081" y="13624"/>
                  </a:cubicBezTo>
                  <a:cubicBezTo>
                    <a:pt x="9119" y="13547"/>
                    <a:pt x="9142" y="13479"/>
                    <a:pt x="9157" y="13426"/>
                  </a:cubicBezTo>
                  <a:cubicBezTo>
                    <a:pt x="9184" y="13395"/>
                    <a:pt x="9222" y="13350"/>
                    <a:pt x="9260" y="13296"/>
                  </a:cubicBezTo>
                  <a:cubicBezTo>
                    <a:pt x="9362" y="13140"/>
                    <a:pt x="9419" y="12962"/>
                    <a:pt x="9427" y="12775"/>
                  </a:cubicBezTo>
                  <a:cubicBezTo>
                    <a:pt x="9435" y="12608"/>
                    <a:pt x="9400" y="12471"/>
                    <a:pt x="9378" y="12380"/>
                  </a:cubicBezTo>
                  <a:cubicBezTo>
                    <a:pt x="9374" y="12368"/>
                    <a:pt x="9370" y="12357"/>
                    <a:pt x="9370" y="12345"/>
                  </a:cubicBezTo>
                  <a:cubicBezTo>
                    <a:pt x="9381" y="12300"/>
                    <a:pt x="9412" y="12227"/>
                    <a:pt x="9431" y="12182"/>
                  </a:cubicBezTo>
                  <a:cubicBezTo>
                    <a:pt x="9442" y="12155"/>
                    <a:pt x="9454" y="12129"/>
                    <a:pt x="9465" y="12102"/>
                  </a:cubicBezTo>
                  <a:cubicBezTo>
                    <a:pt x="9553" y="11881"/>
                    <a:pt x="9652" y="11653"/>
                    <a:pt x="9743" y="11432"/>
                  </a:cubicBezTo>
                  <a:cubicBezTo>
                    <a:pt x="9865" y="11147"/>
                    <a:pt x="9994" y="10847"/>
                    <a:pt x="10108" y="10546"/>
                  </a:cubicBezTo>
                  <a:cubicBezTo>
                    <a:pt x="10150" y="10516"/>
                    <a:pt x="10203" y="10478"/>
                    <a:pt x="10256" y="10420"/>
                  </a:cubicBezTo>
                  <a:cubicBezTo>
                    <a:pt x="10439" y="10234"/>
                    <a:pt x="10534" y="9972"/>
                    <a:pt x="10511" y="9698"/>
                  </a:cubicBezTo>
                  <a:cubicBezTo>
                    <a:pt x="10507" y="9622"/>
                    <a:pt x="10492" y="9546"/>
                    <a:pt x="10466" y="9473"/>
                  </a:cubicBezTo>
                  <a:cubicBezTo>
                    <a:pt x="10492" y="9382"/>
                    <a:pt x="10507" y="9283"/>
                    <a:pt x="10507" y="9180"/>
                  </a:cubicBezTo>
                  <a:cubicBezTo>
                    <a:pt x="10507" y="9078"/>
                    <a:pt x="10496" y="8990"/>
                    <a:pt x="10488" y="8918"/>
                  </a:cubicBezTo>
                  <a:cubicBezTo>
                    <a:pt x="10485" y="8884"/>
                    <a:pt x="10481" y="8834"/>
                    <a:pt x="10481" y="8819"/>
                  </a:cubicBezTo>
                  <a:cubicBezTo>
                    <a:pt x="10481" y="8792"/>
                    <a:pt x="10504" y="8712"/>
                    <a:pt x="10519" y="8663"/>
                  </a:cubicBezTo>
                  <a:lnTo>
                    <a:pt x="10755" y="7860"/>
                  </a:lnTo>
                  <a:cubicBezTo>
                    <a:pt x="10762" y="7834"/>
                    <a:pt x="10770" y="7807"/>
                    <a:pt x="10778" y="7780"/>
                  </a:cubicBezTo>
                  <a:cubicBezTo>
                    <a:pt x="10785" y="7750"/>
                    <a:pt x="10797" y="7704"/>
                    <a:pt x="10804" y="7685"/>
                  </a:cubicBezTo>
                  <a:cubicBezTo>
                    <a:pt x="10816" y="7670"/>
                    <a:pt x="10835" y="7651"/>
                    <a:pt x="10846" y="7636"/>
                  </a:cubicBezTo>
                  <a:cubicBezTo>
                    <a:pt x="10892" y="7583"/>
                    <a:pt x="10953" y="7510"/>
                    <a:pt x="11010" y="7419"/>
                  </a:cubicBezTo>
                  <a:cubicBezTo>
                    <a:pt x="11097" y="7274"/>
                    <a:pt x="11150" y="7130"/>
                    <a:pt x="11162" y="6978"/>
                  </a:cubicBezTo>
                  <a:cubicBezTo>
                    <a:pt x="11169" y="6905"/>
                    <a:pt x="11166" y="6826"/>
                    <a:pt x="11154" y="6753"/>
                  </a:cubicBezTo>
                  <a:cubicBezTo>
                    <a:pt x="11162" y="6681"/>
                    <a:pt x="11162" y="6616"/>
                    <a:pt x="11162" y="6574"/>
                  </a:cubicBezTo>
                  <a:cubicBezTo>
                    <a:pt x="11162" y="6563"/>
                    <a:pt x="11162" y="6555"/>
                    <a:pt x="11162" y="6544"/>
                  </a:cubicBezTo>
                  <a:cubicBezTo>
                    <a:pt x="11166" y="6510"/>
                    <a:pt x="11185" y="6434"/>
                    <a:pt x="11200" y="6373"/>
                  </a:cubicBezTo>
                  <a:lnTo>
                    <a:pt x="11284" y="6034"/>
                  </a:lnTo>
                  <a:cubicBezTo>
                    <a:pt x="11291" y="6008"/>
                    <a:pt x="11306" y="5947"/>
                    <a:pt x="11306" y="5939"/>
                  </a:cubicBezTo>
                  <a:cubicBezTo>
                    <a:pt x="11394" y="5848"/>
                    <a:pt x="11458" y="5745"/>
                    <a:pt x="11500" y="5631"/>
                  </a:cubicBezTo>
                  <a:cubicBezTo>
                    <a:pt x="11538" y="5528"/>
                    <a:pt x="11554" y="5426"/>
                    <a:pt x="11554" y="5323"/>
                  </a:cubicBezTo>
                  <a:cubicBezTo>
                    <a:pt x="11569" y="5277"/>
                    <a:pt x="11584" y="5228"/>
                    <a:pt x="11595" y="5175"/>
                  </a:cubicBezTo>
                  <a:cubicBezTo>
                    <a:pt x="11614" y="5053"/>
                    <a:pt x="11611" y="4950"/>
                    <a:pt x="11603" y="4882"/>
                  </a:cubicBezTo>
                  <a:cubicBezTo>
                    <a:pt x="11603" y="4878"/>
                    <a:pt x="11603" y="4870"/>
                    <a:pt x="11603" y="4863"/>
                  </a:cubicBezTo>
                  <a:cubicBezTo>
                    <a:pt x="11607" y="4836"/>
                    <a:pt x="11622" y="4775"/>
                    <a:pt x="11633" y="4733"/>
                  </a:cubicBezTo>
                  <a:cubicBezTo>
                    <a:pt x="11702" y="4456"/>
                    <a:pt x="11850" y="3877"/>
                    <a:pt x="11375" y="3478"/>
                  </a:cubicBezTo>
                  <a:cubicBezTo>
                    <a:pt x="11223" y="3352"/>
                    <a:pt x="11032" y="3284"/>
                    <a:pt x="10842" y="3284"/>
                  </a:cubicBezTo>
                  <a:cubicBezTo>
                    <a:pt x="10557" y="3284"/>
                    <a:pt x="10294" y="3428"/>
                    <a:pt x="10142" y="3672"/>
                  </a:cubicBezTo>
                  <a:cubicBezTo>
                    <a:pt x="10032" y="3851"/>
                    <a:pt x="9986" y="4026"/>
                    <a:pt x="9952" y="4159"/>
                  </a:cubicBezTo>
                  <a:cubicBezTo>
                    <a:pt x="9941" y="4201"/>
                    <a:pt x="9925" y="4254"/>
                    <a:pt x="9918" y="4281"/>
                  </a:cubicBezTo>
                  <a:cubicBezTo>
                    <a:pt x="9910" y="4288"/>
                    <a:pt x="9906" y="4292"/>
                    <a:pt x="9899" y="4300"/>
                  </a:cubicBezTo>
                  <a:cubicBezTo>
                    <a:pt x="9891" y="4311"/>
                    <a:pt x="9884" y="4319"/>
                    <a:pt x="9876" y="4330"/>
                  </a:cubicBezTo>
                  <a:lnTo>
                    <a:pt x="9937" y="3980"/>
                  </a:lnTo>
                  <a:cubicBezTo>
                    <a:pt x="9944" y="3931"/>
                    <a:pt x="9956" y="3851"/>
                    <a:pt x="9967" y="3828"/>
                  </a:cubicBezTo>
                  <a:cubicBezTo>
                    <a:pt x="9975" y="3813"/>
                    <a:pt x="9983" y="3797"/>
                    <a:pt x="9990" y="3782"/>
                  </a:cubicBezTo>
                  <a:cubicBezTo>
                    <a:pt x="10032" y="3706"/>
                    <a:pt x="10093" y="3588"/>
                    <a:pt x="10127" y="3436"/>
                  </a:cubicBezTo>
                  <a:cubicBezTo>
                    <a:pt x="10146" y="3341"/>
                    <a:pt x="10150" y="3242"/>
                    <a:pt x="10135" y="3151"/>
                  </a:cubicBezTo>
                  <a:cubicBezTo>
                    <a:pt x="10184" y="3021"/>
                    <a:pt x="10203" y="2881"/>
                    <a:pt x="10192" y="2740"/>
                  </a:cubicBezTo>
                  <a:cubicBezTo>
                    <a:pt x="10184" y="2622"/>
                    <a:pt x="10154" y="2523"/>
                    <a:pt x="10135" y="2458"/>
                  </a:cubicBezTo>
                  <a:cubicBezTo>
                    <a:pt x="10131" y="2451"/>
                    <a:pt x="10127" y="2439"/>
                    <a:pt x="10123" y="2428"/>
                  </a:cubicBezTo>
                  <a:cubicBezTo>
                    <a:pt x="10123" y="2401"/>
                    <a:pt x="10135" y="2333"/>
                    <a:pt x="10146" y="2283"/>
                  </a:cubicBezTo>
                  <a:cubicBezTo>
                    <a:pt x="10154" y="2226"/>
                    <a:pt x="10165" y="2158"/>
                    <a:pt x="10173" y="2086"/>
                  </a:cubicBezTo>
                  <a:cubicBezTo>
                    <a:pt x="10199" y="1816"/>
                    <a:pt x="10127" y="1428"/>
                    <a:pt x="9895" y="1173"/>
                  </a:cubicBezTo>
                  <a:cubicBezTo>
                    <a:pt x="9739" y="994"/>
                    <a:pt x="9526" y="899"/>
                    <a:pt x="9298" y="899"/>
                  </a:cubicBezTo>
                  <a:cubicBezTo>
                    <a:pt x="9180" y="899"/>
                    <a:pt x="9001" y="929"/>
                    <a:pt x="8811" y="1055"/>
                  </a:cubicBezTo>
                  <a:cubicBezTo>
                    <a:pt x="8815" y="982"/>
                    <a:pt x="8811" y="903"/>
                    <a:pt x="8796" y="823"/>
                  </a:cubicBezTo>
                  <a:cubicBezTo>
                    <a:pt x="8712" y="355"/>
                    <a:pt x="8309" y="1"/>
                    <a:pt x="78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784;p39">
              <a:extLst>
                <a:ext uri="{FF2B5EF4-FFF2-40B4-BE49-F238E27FC236}">
                  <a16:creationId xmlns:a16="http://schemas.microsoft.com/office/drawing/2014/main" id="{C0600F51-B527-FD6E-655A-C9BBD1A4CB72}"/>
                </a:ext>
              </a:extLst>
            </p:cNvPr>
            <p:cNvGrpSpPr/>
            <p:nvPr/>
          </p:nvGrpSpPr>
          <p:grpSpPr>
            <a:xfrm>
              <a:off x="-1721661" y="489840"/>
              <a:ext cx="1303683" cy="2355918"/>
              <a:chOff x="-1721661" y="489840"/>
              <a:chExt cx="1303683" cy="2355918"/>
            </a:xfrm>
          </p:grpSpPr>
          <p:sp>
            <p:nvSpPr>
              <p:cNvPr id="880" name="Google Shape;785;p39">
                <a:extLst>
                  <a:ext uri="{FF2B5EF4-FFF2-40B4-BE49-F238E27FC236}">
                    <a16:creationId xmlns:a16="http://schemas.microsoft.com/office/drawing/2014/main" id="{51640033-D13F-BCD9-A3AC-A3AF41E53124}"/>
                  </a:ext>
                </a:extLst>
              </p:cNvPr>
              <p:cNvSpPr/>
              <p:nvPr/>
            </p:nvSpPr>
            <p:spPr>
              <a:xfrm>
                <a:off x="-537010" y="912304"/>
                <a:ext cx="119031" cy="164328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277" extrusionOk="0">
                    <a:moveTo>
                      <a:pt x="556" y="1"/>
                    </a:moveTo>
                    <a:cubicBezTo>
                      <a:pt x="496" y="1"/>
                      <a:pt x="437" y="31"/>
                      <a:pt x="399" y="89"/>
                    </a:cubicBezTo>
                    <a:cubicBezTo>
                      <a:pt x="285" y="276"/>
                      <a:pt x="293" y="519"/>
                      <a:pt x="171" y="702"/>
                    </a:cubicBezTo>
                    <a:cubicBezTo>
                      <a:pt x="137" y="759"/>
                      <a:pt x="88" y="808"/>
                      <a:pt x="53" y="865"/>
                    </a:cubicBezTo>
                    <a:cubicBezTo>
                      <a:pt x="19" y="922"/>
                      <a:pt x="0" y="995"/>
                      <a:pt x="27" y="1056"/>
                    </a:cubicBezTo>
                    <a:lnTo>
                      <a:pt x="46" y="1078"/>
                    </a:lnTo>
                    <a:cubicBezTo>
                      <a:pt x="74" y="1064"/>
                      <a:pt x="104" y="1055"/>
                      <a:pt x="133" y="1055"/>
                    </a:cubicBezTo>
                    <a:cubicBezTo>
                      <a:pt x="151" y="1055"/>
                      <a:pt x="169" y="1058"/>
                      <a:pt x="186" y="1067"/>
                    </a:cubicBezTo>
                    <a:cubicBezTo>
                      <a:pt x="243" y="1094"/>
                      <a:pt x="274" y="1154"/>
                      <a:pt x="323" y="1193"/>
                    </a:cubicBezTo>
                    <a:cubicBezTo>
                      <a:pt x="396" y="1238"/>
                      <a:pt x="495" y="1227"/>
                      <a:pt x="563" y="1276"/>
                    </a:cubicBezTo>
                    <a:cubicBezTo>
                      <a:pt x="628" y="1265"/>
                      <a:pt x="670" y="1200"/>
                      <a:pt x="681" y="1135"/>
                    </a:cubicBezTo>
                    <a:cubicBezTo>
                      <a:pt x="692" y="1067"/>
                      <a:pt x="681" y="999"/>
                      <a:pt x="681" y="930"/>
                    </a:cubicBezTo>
                    <a:cubicBezTo>
                      <a:pt x="677" y="679"/>
                      <a:pt x="924" y="253"/>
                      <a:pt x="677" y="47"/>
                    </a:cubicBezTo>
                    <a:cubicBezTo>
                      <a:pt x="641" y="16"/>
                      <a:pt x="598" y="1"/>
                      <a:pt x="5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786;p39">
                <a:extLst>
                  <a:ext uri="{FF2B5EF4-FFF2-40B4-BE49-F238E27FC236}">
                    <a16:creationId xmlns:a16="http://schemas.microsoft.com/office/drawing/2014/main" id="{BBD11232-1494-A43D-E0D4-9208DEA80F64}"/>
                  </a:ext>
                </a:extLst>
              </p:cNvPr>
              <p:cNvSpPr/>
              <p:nvPr/>
            </p:nvSpPr>
            <p:spPr>
              <a:xfrm>
                <a:off x="-719610" y="1242889"/>
                <a:ext cx="214514" cy="386820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006" extrusionOk="0">
                    <a:moveTo>
                      <a:pt x="1061" y="1"/>
                    </a:moveTo>
                    <a:cubicBezTo>
                      <a:pt x="1016" y="1"/>
                      <a:pt x="970" y="8"/>
                      <a:pt x="932" y="31"/>
                    </a:cubicBezTo>
                    <a:cubicBezTo>
                      <a:pt x="875" y="61"/>
                      <a:pt x="826" y="115"/>
                      <a:pt x="795" y="176"/>
                    </a:cubicBezTo>
                    <a:cubicBezTo>
                      <a:pt x="746" y="274"/>
                      <a:pt x="742" y="389"/>
                      <a:pt x="750" y="503"/>
                    </a:cubicBezTo>
                    <a:cubicBezTo>
                      <a:pt x="761" y="746"/>
                      <a:pt x="677" y="967"/>
                      <a:pt x="605" y="1199"/>
                    </a:cubicBezTo>
                    <a:cubicBezTo>
                      <a:pt x="529" y="1450"/>
                      <a:pt x="453" y="1701"/>
                      <a:pt x="373" y="1952"/>
                    </a:cubicBezTo>
                    <a:cubicBezTo>
                      <a:pt x="354" y="2005"/>
                      <a:pt x="339" y="2059"/>
                      <a:pt x="304" y="2104"/>
                    </a:cubicBezTo>
                    <a:cubicBezTo>
                      <a:pt x="259" y="2165"/>
                      <a:pt x="190" y="2199"/>
                      <a:pt x="133" y="2249"/>
                    </a:cubicBezTo>
                    <a:cubicBezTo>
                      <a:pt x="0" y="2371"/>
                      <a:pt x="27" y="2595"/>
                      <a:pt x="99" y="2740"/>
                    </a:cubicBezTo>
                    <a:lnTo>
                      <a:pt x="107" y="2755"/>
                    </a:lnTo>
                    <a:cubicBezTo>
                      <a:pt x="146" y="2733"/>
                      <a:pt x="191" y="2722"/>
                      <a:pt x="239" y="2722"/>
                    </a:cubicBezTo>
                    <a:cubicBezTo>
                      <a:pt x="305" y="2722"/>
                      <a:pt x="375" y="2742"/>
                      <a:pt x="441" y="2778"/>
                    </a:cubicBezTo>
                    <a:cubicBezTo>
                      <a:pt x="529" y="2831"/>
                      <a:pt x="609" y="2899"/>
                      <a:pt x="696" y="2945"/>
                    </a:cubicBezTo>
                    <a:cubicBezTo>
                      <a:pt x="742" y="2968"/>
                      <a:pt x="791" y="2983"/>
                      <a:pt x="837" y="3006"/>
                    </a:cubicBezTo>
                    <a:lnTo>
                      <a:pt x="841" y="3002"/>
                    </a:lnTo>
                    <a:cubicBezTo>
                      <a:pt x="955" y="2949"/>
                      <a:pt x="1001" y="2808"/>
                      <a:pt x="1004" y="2683"/>
                    </a:cubicBezTo>
                    <a:cubicBezTo>
                      <a:pt x="1004" y="2553"/>
                      <a:pt x="970" y="2428"/>
                      <a:pt x="974" y="2302"/>
                    </a:cubicBezTo>
                    <a:cubicBezTo>
                      <a:pt x="978" y="2196"/>
                      <a:pt x="1008" y="2089"/>
                      <a:pt x="1039" y="1986"/>
                    </a:cubicBezTo>
                    <a:cubicBezTo>
                      <a:pt x="1119" y="1720"/>
                      <a:pt x="1198" y="1454"/>
                      <a:pt x="1274" y="1187"/>
                    </a:cubicBezTo>
                    <a:cubicBezTo>
                      <a:pt x="1309" y="1073"/>
                      <a:pt x="1332" y="959"/>
                      <a:pt x="1392" y="860"/>
                    </a:cubicBezTo>
                    <a:cubicBezTo>
                      <a:pt x="1449" y="765"/>
                      <a:pt x="1537" y="689"/>
                      <a:pt x="1598" y="590"/>
                    </a:cubicBezTo>
                    <a:cubicBezTo>
                      <a:pt x="1628" y="541"/>
                      <a:pt x="1655" y="484"/>
                      <a:pt x="1662" y="423"/>
                    </a:cubicBezTo>
                    <a:cubicBezTo>
                      <a:pt x="1666" y="373"/>
                      <a:pt x="1655" y="316"/>
                      <a:pt x="1621" y="278"/>
                    </a:cubicBezTo>
                    <a:cubicBezTo>
                      <a:pt x="1617" y="271"/>
                      <a:pt x="1609" y="267"/>
                      <a:pt x="1605" y="259"/>
                    </a:cubicBezTo>
                    <a:cubicBezTo>
                      <a:pt x="1552" y="217"/>
                      <a:pt x="1480" y="210"/>
                      <a:pt x="1415" y="187"/>
                    </a:cubicBezTo>
                    <a:cubicBezTo>
                      <a:pt x="1290" y="141"/>
                      <a:pt x="1195" y="12"/>
                      <a:pt x="10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787;p39">
                <a:extLst>
                  <a:ext uri="{FF2B5EF4-FFF2-40B4-BE49-F238E27FC236}">
                    <a16:creationId xmlns:a16="http://schemas.microsoft.com/office/drawing/2014/main" id="{1BD85369-432A-E267-39EB-9F306A415C42}"/>
                  </a:ext>
                </a:extLst>
              </p:cNvPr>
              <p:cNvSpPr/>
              <p:nvPr/>
            </p:nvSpPr>
            <p:spPr>
              <a:xfrm>
                <a:off x="-801452" y="787611"/>
                <a:ext cx="165614" cy="29970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329" extrusionOk="0">
                    <a:moveTo>
                      <a:pt x="573" y="0"/>
                    </a:moveTo>
                    <a:cubicBezTo>
                      <a:pt x="570" y="0"/>
                      <a:pt x="567" y="0"/>
                      <a:pt x="564" y="1"/>
                    </a:cubicBezTo>
                    <a:cubicBezTo>
                      <a:pt x="480" y="5"/>
                      <a:pt x="457" y="107"/>
                      <a:pt x="465" y="225"/>
                    </a:cubicBezTo>
                    <a:cubicBezTo>
                      <a:pt x="476" y="385"/>
                      <a:pt x="442" y="549"/>
                      <a:pt x="408" y="705"/>
                    </a:cubicBezTo>
                    <a:cubicBezTo>
                      <a:pt x="355" y="963"/>
                      <a:pt x="298" y="1222"/>
                      <a:pt x="244" y="1481"/>
                    </a:cubicBezTo>
                    <a:cubicBezTo>
                      <a:pt x="233" y="1534"/>
                      <a:pt x="221" y="1587"/>
                      <a:pt x="187" y="1633"/>
                    </a:cubicBezTo>
                    <a:cubicBezTo>
                      <a:pt x="153" y="1675"/>
                      <a:pt x="100" y="1701"/>
                      <a:pt x="62" y="1739"/>
                    </a:cubicBezTo>
                    <a:cubicBezTo>
                      <a:pt x="1" y="1793"/>
                      <a:pt x="1" y="1884"/>
                      <a:pt x="16" y="1960"/>
                    </a:cubicBezTo>
                    <a:cubicBezTo>
                      <a:pt x="31" y="2021"/>
                      <a:pt x="77" y="2070"/>
                      <a:pt x="134" y="2093"/>
                    </a:cubicBezTo>
                    <a:lnTo>
                      <a:pt x="134" y="2104"/>
                    </a:lnTo>
                    <a:cubicBezTo>
                      <a:pt x="142" y="2101"/>
                      <a:pt x="149" y="2101"/>
                      <a:pt x="153" y="2101"/>
                    </a:cubicBezTo>
                    <a:cubicBezTo>
                      <a:pt x="159" y="2100"/>
                      <a:pt x="164" y="2100"/>
                      <a:pt x="170" y="2100"/>
                    </a:cubicBezTo>
                    <a:cubicBezTo>
                      <a:pt x="291" y="2100"/>
                      <a:pt x="390" y="2213"/>
                      <a:pt x="507" y="2249"/>
                    </a:cubicBezTo>
                    <a:cubicBezTo>
                      <a:pt x="551" y="2264"/>
                      <a:pt x="600" y="2265"/>
                      <a:pt x="649" y="2265"/>
                    </a:cubicBezTo>
                    <a:cubicBezTo>
                      <a:pt x="664" y="2265"/>
                      <a:pt x="679" y="2265"/>
                      <a:pt x="694" y="2265"/>
                    </a:cubicBezTo>
                    <a:cubicBezTo>
                      <a:pt x="759" y="2265"/>
                      <a:pt x="822" y="2268"/>
                      <a:pt x="876" y="2298"/>
                    </a:cubicBezTo>
                    <a:cubicBezTo>
                      <a:pt x="895" y="2306"/>
                      <a:pt x="906" y="2317"/>
                      <a:pt x="918" y="2329"/>
                    </a:cubicBezTo>
                    <a:cubicBezTo>
                      <a:pt x="990" y="2306"/>
                      <a:pt x="1032" y="2222"/>
                      <a:pt x="1009" y="2150"/>
                    </a:cubicBezTo>
                    <a:cubicBezTo>
                      <a:pt x="997" y="2108"/>
                      <a:pt x="963" y="2074"/>
                      <a:pt x="940" y="2032"/>
                    </a:cubicBezTo>
                    <a:cubicBezTo>
                      <a:pt x="861" y="1888"/>
                      <a:pt x="952" y="1656"/>
                      <a:pt x="975" y="1507"/>
                    </a:cubicBezTo>
                    <a:cubicBezTo>
                      <a:pt x="1009" y="1309"/>
                      <a:pt x="1043" y="1115"/>
                      <a:pt x="1077" y="918"/>
                    </a:cubicBezTo>
                    <a:cubicBezTo>
                      <a:pt x="1093" y="815"/>
                      <a:pt x="1112" y="708"/>
                      <a:pt x="1153" y="613"/>
                    </a:cubicBezTo>
                    <a:cubicBezTo>
                      <a:pt x="1191" y="526"/>
                      <a:pt x="1252" y="446"/>
                      <a:pt x="1271" y="351"/>
                    </a:cubicBezTo>
                    <a:cubicBezTo>
                      <a:pt x="1287" y="271"/>
                      <a:pt x="1260" y="172"/>
                      <a:pt x="1188" y="134"/>
                    </a:cubicBezTo>
                    <a:cubicBezTo>
                      <a:pt x="1180" y="126"/>
                      <a:pt x="1169" y="123"/>
                      <a:pt x="1153" y="119"/>
                    </a:cubicBezTo>
                    <a:cubicBezTo>
                      <a:pt x="1145" y="117"/>
                      <a:pt x="1136" y="116"/>
                      <a:pt x="1126" y="116"/>
                    </a:cubicBezTo>
                    <a:cubicBezTo>
                      <a:pt x="1059" y="116"/>
                      <a:pt x="988" y="161"/>
                      <a:pt x="914" y="161"/>
                    </a:cubicBezTo>
                    <a:cubicBezTo>
                      <a:pt x="830" y="157"/>
                      <a:pt x="762" y="92"/>
                      <a:pt x="689" y="46"/>
                    </a:cubicBezTo>
                    <a:cubicBezTo>
                      <a:pt x="641" y="16"/>
                      <a:pt x="603" y="0"/>
                      <a:pt x="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788;p39">
                <a:extLst>
                  <a:ext uri="{FF2B5EF4-FFF2-40B4-BE49-F238E27FC236}">
                    <a16:creationId xmlns:a16="http://schemas.microsoft.com/office/drawing/2014/main" id="{0891BEBA-0F52-AEE1-4C42-2D65697052D6}"/>
                  </a:ext>
                </a:extLst>
              </p:cNvPr>
              <p:cNvSpPr/>
              <p:nvPr/>
            </p:nvSpPr>
            <p:spPr>
              <a:xfrm>
                <a:off x="-944290" y="2408494"/>
                <a:ext cx="200230" cy="42400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3295" extrusionOk="0">
                    <a:moveTo>
                      <a:pt x="1198" y="0"/>
                    </a:moveTo>
                    <a:cubicBezTo>
                      <a:pt x="1114" y="0"/>
                      <a:pt x="1040" y="55"/>
                      <a:pt x="981" y="114"/>
                    </a:cubicBezTo>
                    <a:cubicBezTo>
                      <a:pt x="921" y="175"/>
                      <a:pt x="864" y="244"/>
                      <a:pt x="784" y="274"/>
                    </a:cubicBezTo>
                    <a:cubicBezTo>
                      <a:pt x="745" y="288"/>
                      <a:pt x="706" y="292"/>
                      <a:pt x="666" y="292"/>
                    </a:cubicBezTo>
                    <a:cubicBezTo>
                      <a:pt x="606" y="292"/>
                      <a:pt x="546" y="282"/>
                      <a:pt x="487" y="278"/>
                    </a:cubicBezTo>
                    <a:cubicBezTo>
                      <a:pt x="466" y="276"/>
                      <a:pt x="444" y="275"/>
                      <a:pt x="423" y="275"/>
                    </a:cubicBezTo>
                    <a:cubicBezTo>
                      <a:pt x="271" y="275"/>
                      <a:pt x="118" y="323"/>
                      <a:pt x="8" y="426"/>
                    </a:cubicBezTo>
                    <a:lnTo>
                      <a:pt x="0" y="430"/>
                    </a:lnTo>
                    <a:cubicBezTo>
                      <a:pt x="65" y="594"/>
                      <a:pt x="76" y="788"/>
                      <a:pt x="46" y="963"/>
                    </a:cubicBezTo>
                    <a:cubicBezTo>
                      <a:pt x="42" y="985"/>
                      <a:pt x="34" y="1008"/>
                      <a:pt x="30" y="1031"/>
                    </a:cubicBezTo>
                    <a:cubicBezTo>
                      <a:pt x="88" y="1225"/>
                      <a:pt x="217" y="1385"/>
                      <a:pt x="312" y="1564"/>
                    </a:cubicBezTo>
                    <a:cubicBezTo>
                      <a:pt x="487" y="1879"/>
                      <a:pt x="529" y="2203"/>
                      <a:pt x="559" y="2553"/>
                    </a:cubicBezTo>
                    <a:cubicBezTo>
                      <a:pt x="597" y="2948"/>
                      <a:pt x="605" y="2895"/>
                      <a:pt x="612" y="3291"/>
                    </a:cubicBezTo>
                    <a:lnTo>
                      <a:pt x="612" y="3295"/>
                    </a:lnTo>
                    <a:cubicBezTo>
                      <a:pt x="932" y="3249"/>
                      <a:pt x="1248" y="3188"/>
                      <a:pt x="1556" y="3108"/>
                    </a:cubicBezTo>
                    <a:lnTo>
                      <a:pt x="1552" y="3093"/>
                    </a:lnTo>
                    <a:cubicBezTo>
                      <a:pt x="1484" y="2283"/>
                      <a:pt x="1442" y="1819"/>
                      <a:pt x="1373" y="1008"/>
                    </a:cubicBezTo>
                    <a:cubicBezTo>
                      <a:pt x="1362" y="890"/>
                      <a:pt x="1354" y="769"/>
                      <a:pt x="1369" y="651"/>
                    </a:cubicBezTo>
                    <a:cubicBezTo>
                      <a:pt x="1389" y="506"/>
                      <a:pt x="1438" y="365"/>
                      <a:pt x="1415" y="217"/>
                    </a:cubicBezTo>
                    <a:cubicBezTo>
                      <a:pt x="1396" y="107"/>
                      <a:pt x="1312" y="4"/>
                      <a:pt x="1206" y="0"/>
                    </a:cubicBezTo>
                    <a:cubicBezTo>
                      <a:pt x="1203" y="0"/>
                      <a:pt x="1200" y="0"/>
                      <a:pt x="11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789;p39">
                <a:extLst>
                  <a:ext uri="{FF2B5EF4-FFF2-40B4-BE49-F238E27FC236}">
                    <a16:creationId xmlns:a16="http://schemas.microsoft.com/office/drawing/2014/main" id="{6CD845FD-83EB-5AE3-2069-82B6270225F2}"/>
                  </a:ext>
                </a:extLst>
              </p:cNvPr>
              <p:cNvSpPr/>
              <p:nvPr/>
            </p:nvSpPr>
            <p:spPr>
              <a:xfrm>
                <a:off x="-964364" y="2193080"/>
                <a:ext cx="203704" cy="170890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328" extrusionOk="0">
                    <a:moveTo>
                      <a:pt x="1472" y="0"/>
                    </a:moveTo>
                    <a:cubicBezTo>
                      <a:pt x="1453" y="27"/>
                      <a:pt x="1430" y="46"/>
                      <a:pt x="1404" y="65"/>
                    </a:cubicBezTo>
                    <a:cubicBezTo>
                      <a:pt x="1255" y="168"/>
                      <a:pt x="1168" y="312"/>
                      <a:pt x="989" y="381"/>
                    </a:cubicBezTo>
                    <a:cubicBezTo>
                      <a:pt x="875" y="426"/>
                      <a:pt x="746" y="445"/>
                      <a:pt x="643" y="510"/>
                    </a:cubicBezTo>
                    <a:cubicBezTo>
                      <a:pt x="548" y="567"/>
                      <a:pt x="479" y="655"/>
                      <a:pt x="426" y="750"/>
                    </a:cubicBezTo>
                    <a:cubicBezTo>
                      <a:pt x="393" y="808"/>
                      <a:pt x="350" y="883"/>
                      <a:pt x="283" y="883"/>
                    </a:cubicBezTo>
                    <a:cubicBezTo>
                      <a:pt x="280" y="883"/>
                      <a:pt x="277" y="883"/>
                      <a:pt x="274" y="883"/>
                    </a:cubicBezTo>
                    <a:cubicBezTo>
                      <a:pt x="228" y="879"/>
                      <a:pt x="194" y="841"/>
                      <a:pt x="160" y="811"/>
                    </a:cubicBezTo>
                    <a:cubicBezTo>
                      <a:pt x="135" y="789"/>
                      <a:pt x="103" y="769"/>
                      <a:pt x="73" y="769"/>
                    </a:cubicBezTo>
                    <a:cubicBezTo>
                      <a:pt x="61" y="769"/>
                      <a:pt x="49" y="773"/>
                      <a:pt x="38" y="780"/>
                    </a:cubicBezTo>
                    <a:cubicBezTo>
                      <a:pt x="23" y="788"/>
                      <a:pt x="11" y="803"/>
                      <a:pt x="0" y="814"/>
                    </a:cubicBezTo>
                    <a:lnTo>
                      <a:pt x="4" y="818"/>
                    </a:lnTo>
                    <a:cubicBezTo>
                      <a:pt x="141" y="951"/>
                      <a:pt x="278" y="1081"/>
                      <a:pt x="411" y="1210"/>
                    </a:cubicBezTo>
                    <a:cubicBezTo>
                      <a:pt x="449" y="1244"/>
                      <a:pt x="483" y="1282"/>
                      <a:pt x="529" y="1305"/>
                    </a:cubicBezTo>
                    <a:cubicBezTo>
                      <a:pt x="554" y="1318"/>
                      <a:pt x="573" y="1323"/>
                      <a:pt x="593" y="1323"/>
                    </a:cubicBezTo>
                    <a:cubicBezTo>
                      <a:pt x="610" y="1323"/>
                      <a:pt x="626" y="1320"/>
                      <a:pt x="647" y="1313"/>
                    </a:cubicBezTo>
                    <a:cubicBezTo>
                      <a:pt x="670" y="1323"/>
                      <a:pt x="694" y="1327"/>
                      <a:pt x="718" y="1327"/>
                    </a:cubicBezTo>
                    <a:cubicBezTo>
                      <a:pt x="763" y="1327"/>
                      <a:pt x="809" y="1313"/>
                      <a:pt x="856" y="1298"/>
                    </a:cubicBezTo>
                    <a:cubicBezTo>
                      <a:pt x="905" y="1282"/>
                      <a:pt x="955" y="1267"/>
                      <a:pt x="1004" y="1267"/>
                    </a:cubicBezTo>
                    <a:cubicBezTo>
                      <a:pt x="1077" y="1267"/>
                      <a:pt x="1146" y="1302"/>
                      <a:pt x="1218" y="1302"/>
                    </a:cubicBezTo>
                    <a:cubicBezTo>
                      <a:pt x="1222" y="1302"/>
                      <a:pt x="1225" y="1302"/>
                      <a:pt x="1229" y="1301"/>
                    </a:cubicBezTo>
                    <a:cubicBezTo>
                      <a:pt x="1331" y="1290"/>
                      <a:pt x="1411" y="1195"/>
                      <a:pt x="1446" y="1096"/>
                    </a:cubicBezTo>
                    <a:cubicBezTo>
                      <a:pt x="1518" y="879"/>
                      <a:pt x="1446" y="636"/>
                      <a:pt x="1506" y="415"/>
                    </a:cubicBezTo>
                    <a:cubicBezTo>
                      <a:pt x="1529" y="343"/>
                      <a:pt x="1567" y="274"/>
                      <a:pt x="1575" y="194"/>
                    </a:cubicBezTo>
                    <a:cubicBezTo>
                      <a:pt x="1583" y="118"/>
                      <a:pt x="1552" y="31"/>
                      <a:pt x="1476" y="4"/>
                    </a:cubicBez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790;p39">
                <a:extLst>
                  <a:ext uri="{FF2B5EF4-FFF2-40B4-BE49-F238E27FC236}">
                    <a16:creationId xmlns:a16="http://schemas.microsoft.com/office/drawing/2014/main" id="{010A6D79-0A1F-2D83-2A9A-EE2B3414C856}"/>
                  </a:ext>
                </a:extLst>
              </p:cNvPr>
              <p:cNvSpPr/>
              <p:nvPr/>
            </p:nvSpPr>
            <p:spPr>
              <a:xfrm>
                <a:off x="-1017253" y="1486227"/>
                <a:ext cx="253633" cy="621022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4826" extrusionOk="0">
                    <a:moveTo>
                      <a:pt x="1556" y="0"/>
                    </a:moveTo>
                    <a:cubicBezTo>
                      <a:pt x="1446" y="0"/>
                      <a:pt x="1332" y="50"/>
                      <a:pt x="1256" y="133"/>
                    </a:cubicBezTo>
                    <a:cubicBezTo>
                      <a:pt x="1244" y="145"/>
                      <a:pt x="1233" y="156"/>
                      <a:pt x="1225" y="168"/>
                    </a:cubicBezTo>
                    <a:cubicBezTo>
                      <a:pt x="1130" y="293"/>
                      <a:pt x="1024" y="415"/>
                      <a:pt x="936" y="544"/>
                    </a:cubicBezTo>
                    <a:cubicBezTo>
                      <a:pt x="799" y="750"/>
                      <a:pt x="978" y="1065"/>
                      <a:pt x="932" y="1297"/>
                    </a:cubicBezTo>
                    <a:cubicBezTo>
                      <a:pt x="894" y="1503"/>
                      <a:pt x="841" y="1701"/>
                      <a:pt x="795" y="1902"/>
                    </a:cubicBezTo>
                    <a:cubicBezTo>
                      <a:pt x="700" y="2328"/>
                      <a:pt x="605" y="2754"/>
                      <a:pt x="510" y="3180"/>
                    </a:cubicBezTo>
                    <a:cubicBezTo>
                      <a:pt x="483" y="3287"/>
                      <a:pt x="457" y="3401"/>
                      <a:pt x="388" y="3489"/>
                    </a:cubicBezTo>
                    <a:cubicBezTo>
                      <a:pt x="297" y="3603"/>
                      <a:pt x="130" y="3645"/>
                      <a:pt x="57" y="3774"/>
                    </a:cubicBezTo>
                    <a:cubicBezTo>
                      <a:pt x="65" y="3831"/>
                      <a:pt x="72" y="3884"/>
                      <a:pt x="84" y="3941"/>
                    </a:cubicBezTo>
                    <a:cubicBezTo>
                      <a:pt x="114" y="4105"/>
                      <a:pt x="251" y="4485"/>
                      <a:pt x="23" y="4565"/>
                    </a:cubicBezTo>
                    <a:lnTo>
                      <a:pt x="27" y="4569"/>
                    </a:lnTo>
                    <a:cubicBezTo>
                      <a:pt x="0" y="4580"/>
                      <a:pt x="0" y="4618"/>
                      <a:pt x="12" y="4645"/>
                    </a:cubicBezTo>
                    <a:cubicBezTo>
                      <a:pt x="53" y="4748"/>
                      <a:pt x="160" y="4816"/>
                      <a:pt x="270" y="4824"/>
                    </a:cubicBezTo>
                    <a:cubicBezTo>
                      <a:pt x="279" y="4825"/>
                      <a:pt x="288" y="4825"/>
                      <a:pt x="297" y="4825"/>
                    </a:cubicBezTo>
                    <a:cubicBezTo>
                      <a:pt x="326" y="4825"/>
                      <a:pt x="355" y="4820"/>
                      <a:pt x="384" y="4809"/>
                    </a:cubicBezTo>
                    <a:cubicBezTo>
                      <a:pt x="434" y="4790"/>
                      <a:pt x="480" y="4759"/>
                      <a:pt x="529" y="4748"/>
                    </a:cubicBezTo>
                    <a:cubicBezTo>
                      <a:pt x="543" y="4745"/>
                      <a:pt x="557" y="4744"/>
                      <a:pt x="572" y="4744"/>
                    </a:cubicBezTo>
                    <a:cubicBezTo>
                      <a:pt x="632" y="4744"/>
                      <a:pt x="694" y="4765"/>
                      <a:pt x="753" y="4765"/>
                    </a:cubicBezTo>
                    <a:cubicBezTo>
                      <a:pt x="774" y="4765"/>
                      <a:pt x="794" y="4762"/>
                      <a:pt x="814" y="4755"/>
                    </a:cubicBezTo>
                    <a:cubicBezTo>
                      <a:pt x="887" y="4733"/>
                      <a:pt x="932" y="4668"/>
                      <a:pt x="970" y="4607"/>
                    </a:cubicBezTo>
                    <a:cubicBezTo>
                      <a:pt x="974" y="4599"/>
                      <a:pt x="982" y="4592"/>
                      <a:pt x="985" y="4584"/>
                    </a:cubicBezTo>
                    <a:cubicBezTo>
                      <a:pt x="1027" y="4520"/>
                      <a:pt x="1065" y="4451"/>
                      <a:pt x="1077" y="4375"/>
                    </a:cubicBezTo>
                    <a:cubicBezTo>
                      <a:pt x="1088" y="4295"/>
                      <a:pt x="1069" y="4223"/>
                      <a:pt x="1050" y="4151"/>
                    </a:cubicBezTo>
                    <a:cubicBezTo>
                      <a:pt x="1031" y="4082"/>
                      <a:pt x="1016" y="4010"/>
                      <a:pt x="1031" y="3930"/>
                    </a:cubicBezTo>
                    <a:cubicBezTo>
                      <a:pt x="1126" y="3473"/>
                      <a:pt x="1233" y="3013"/>
                      <a:pt x="1354" y="2560"/>
                    </a:cubicBezTo>
                    <a:cubicBezTo>
                      <a:pt x="1450" y="2176"/>
                      <a:pt x="1514" y="1701"/>
                      <a:pt x="1720" y="1358"/>
                    </a:cubicBezTo>
                    <a:cubicBezTo>
                      <a:pt x="1765" y="1286"/>
                      <a:pt x="1822" y="1218"/>
                      <a:pt x="1849" y="1138"/>
                    </a:cubicBezTo>
                    <a:cubicBezTo>
                      <a:pt x="1883" y="1035"/>
                      <a:pt x="1864" y="925"/>
                      <a:pt x="1864" y="818"/>
                    </a:cubicBezTo>
                    <a:cubicBezTo>
                      <a:pt x="1860" y="624"/>
                      <a:pt x="1971" y="434"/>
                      <a:pt x="1914" y="251"/>
                    </a:cubicBezTo>
                    <a:cubicBezTo>
                      <a:pt x="1906" y="228"/>
                      <a:pt x="1895" y="206"/>
                      <a:pt x="1883" y="183"/>
                    </a:cubicBezTo>
                    <a:cubicBezTo>
                      <a:pt x="1815" y="69"/>
                      <a:pt x="1685" y="0"/>
                      <a:pt x="15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791;p39">
                <a:extLst>
                  <a:ext uri="{FF2B5EF4-FFF2-40B4-BE49-F238E27FC236}">
                    <a16:creationId xmlns:a16="http://schemas.microsoft.com/office/drawing/2014/main" id="{9E2652DC-F5E2-835E-66C8-F3EA91231DC0}"/>
                  </a:ext>
                </a:extLst>
              </p:cNvPr>
              <p:cNvSpPr/>
              <p:nvPr/>
            </p:nvSpPr>
            <p:spPr>
              <a:xfrm>
                <a:off x="-937985" y="489840"/>
                <a:ext cx="131256" cy="193152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501" extrusionOk="0">
                    <a:moveTo>
                      <a:pt x="683" y="1"/>
                    </a:moveTo>
                    <a:cubicBezTo>
                      <a:pt x="604" y="1"/>
                      <a:pt x="524" y="38"/>
                      <a:pt x="461" y="124"/>
                    </a:cubicBezTo>
                    <a:cubicBezTo>
                      <a:pt x="388" y="219"/>
                      <a:pt x="366" y="337"/>
                      <a:pt x="343" y="455"/>
                    </a:cubicBezTo>
                    <a:cubicBezTo>
                      <a:pt x="324" y="550"/>
                      <a:pt x="305" y="649"/>
                      <a:pt x="286" y="747"/>
                    </a:cubicBezTo>
                    <a:cubicBezTo>
                      <a:pt x="274" y="820"/>
                      <a:pt x="255" y="903"/>
                      <a:pt x="194" y="953"/>
                    </a:cubicBezTo>
                    <a:cubicBezTo>
                      <a:pt x="164" y="980"/>
                      <a:pt x="122" y="991"/>
                      <a:pt x="92" y="1014"/>
                    </a:cubicBezTo>
                    <a:cubicBezTo>
                      <a:pt x="16" y="1071"/>
                      <a:pt x="0" y="1196"/>
                      <a:pt x="61" y="1269"/>
                    </a:cubicBezTo>
                    <a:lnTo>
                      <a:pt x="61" y="1276"/>
                    </a:lnTo>
                    <a:cubicBezTo>
                      <a:pt x="88" y="1276"/>
                      <a:pt x="122" y="1284"/>
                      <a:pt x="160" y="1307"/>
                    </a:cubicBezTo>
                    <a:cubicBezTo>
                      <a:pt x="198" y="1326"/>
                      <a:pt x="225" y="1356"/>
                      <a:pt x="259" y="1379"/>
                    </a:cubicBezTo>
                    <a:cubicBezTo>
                      <a:pt x="316" y="1425"/>
                      <a:pt x="392" y="1447"/>
                      <a:pt x="468" y="1447"/>
                    </a:cubicBezTo>
                    <a:cubicBezTo>
                      <a:pt x="514" y="1447"/>
                      <a:pt x="562" y="1441"/>
                      <a:pt x="609" y="1441"/>
                    </a:cubicBezTo>
                    <a:cubicBezTo>
                      <a:pt x="624" y="1441"/>
                      <a:pt x="640" y="1442"/>
                      <a:pt x="655" y="1444"/>
                    </a:cubicBezTo>
                    <a:cubicBezTo>
                      <a:pt x="712" y="1447"/>
                      <a:pt x="750" y="1470"/>
                      <a:pt x="773" y="1501"/>
                    </a:cubicBezTo>
                    <a:cubicBezTo>
                      <a:pt x="864" y="1485"/>
                      <a:pt x="921" y="1390"/>
                      <a:pt x="929" y="1299"/>
                    </a:cubicBezTo>
                    <a:cubicBezTo>
                      <a:pt x="940" y="1204"/>
                      <a:pt x="913" y="1109"/>
                      <a:pt x="910" y="1014"/>
                    </a:cubicBezTo>
                    <a:cubicBezTo>
                      <a:pt x="906" y="892"/>
                      <a:pt x="936" y="770"/>
                      <a:pt x="967" y="652"/>
                    </a:cubicBezTo>
                    <a:cubicBezTo>
                      <a:pt x="993" y="534"/>
                      <a:pt x="1020" y="413"/>
                      <a:pt x="997" y="291"/>
                    </a:cubicBezTo>
                    <a:cubicBezTo>
                      <a:pt x="968" y="124"/>
                      <a:pt x="827" y="1"/>
                      <a:pt x="6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792;p39">
                <a:extLst>
                  <a:ext uri="{FF2B5EF4-FFF2-40B4-BE49-F238E27FC236}">
                    <a16:creationId xmlns:a16="http://schemas.microsoft.com/office/drawing/2014/main" id="{14346FDF-65C3-1600-5CB9-094D20210FB5}"/>
                  </a:ext>
                </a:extLst>
              </p:cNvPr>
              <p:cNvSpPr/>
              <p:nvPr/>
            </p:nvSpPr>
            <p:spPr>
              <a:xfrm>
                <a:off x="-1081852" y="924014"/>
                <a:ext cx="218889" cy="49864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3875" extrusionOk="0">
                    <a:moveTo>
                      <a:pt x="831" y="1"/>
                    </a:moveTo>
                    <a:cubicBezTo>
                      <a:pt x="800" y="1"/>
                      <a:pt x="769" y="6"/>
                      <a:pt x="738" y="17"/>
                    </a:cubicBezTo>
                    <a:cubicBezTo>
                      <a:pt x="727" y="25"/>
                      <a:pt x="711" y="29"/>
                      <a:pt x="700" y="36"/>
                    </a:cubicBezTo>
                    <a:cubicBezTo>
                      <a:pt x="590" y="101"/>
                      <a:pt x="533" y="238"/>
                      <a:pt x="555" y="360"/>
                    </a:cubicBezTo>
                    <a:cubicBezTo>
                      <a:pt x="609" y="599"/>
                      <a:pt x="723" y="721"/>
                      <a:pt x="673" y="984"/>
                    </a:cubicBezTo>
                    <a:cubicBezTo>
                      <a:pt x="616" y="1307"/>
                      <a:pt x="559" y="1634"/>
                      <a:pt x="502" y="1957"/>
                    </a:cubicBezTo>
                    <a:cubicBezTo>
                      <a:pt x="457" y="2216"/>
                      <a:pt x="445" y="2558"/>
                      <a:pt x="316" y="2791"/>
                    </a:cubicBezTo>
                    <a:cubicBezTo>
                      <a:pt x="251" y="2908"/>
                      <a:pt x="164" y="3015"/>
                      <a:pt x="99" y="3137"/>
                    </a:cubicBezTo>
                    <a:cubicBezTo>
                      <a:pt x="38" y="3258"/>
                      <a:pt x="0" y="3403"/>
                      <a:pt x="46" y="3529"/>
                    </a:cubicBezTo>
                    <a:cubicBezTo>
                      <a:pt x="83" y="3635"/>
                      <a:pt x="191" y="3719"/>
                      <a:pt x="301" y="3719"/>
                    </a:cubicBezTo>
                    <a:cubicBezTo>
                      <a:pt x="324" y="3719"/>
                      <a:pt x="347" y="3715"/>
                      <a:pt x="369" y="3707"/>
                    </a:cubicBezTo>
                    <a:lnTo>
                      <a:pt x="373" y="3715"/>
                    </a:lnTo>
                    <a:cubicBezTo>
                      <a:pt x="430" y="3690"/>
                      <a:pt x="493" y="3678"/>
                      <a:pt x="556" y="3678"/>
                    </a:cubicBezTo>
                    <a:cubicBezTo>
                      <a:pt x="589" y="3678"/>
                      <a:pt x="623" y="3682"/>
                      <a:pt x="654" y="3688"/>
                    </a:cubicBezTo>
                    <a:cubicBezTo>
                      <a:pt x="768" y="3711"/>
                      <a:pt x="871" y="3780"/>
                      <a:pt x="943" y="3875"/>
                    </a:cubicBezTo>
                    <a:lnTo>
                      <a:pt x="962" y="3871"/>
                    </a:lnTo>
                    <a:cubicBezTo>
                      <a:pt x="1122" y="3852"/>
                      <a:pt x="1244" y="3673"/>
                      <a:pt x="1202" y="3517"/>
                    </a:cubicBezTo>
                    <a:cubicBezTo>
                      <a:pt x="1187" y="3464"/>
                      <a:pt x="1157" y="3414"/>
                      <a:pt x="1137" y="3365"/>
                    </a:cubicBezTo>
                    <a:cubicBezTo>
                      <a:pt x="1073" y="3217"/>
                      <a:pt x="1084" y="3045"/>
                      <a:pt x="1107" y="2886"/>
                    </a:cubicBezTo>
                    <a:cubicBezTo>
                      <a:pt x="1141" y="2597"/>
                      <a:pt x="1202" y="2315"/>
                      <a:pt x="1267" y="2030"/>
                    </a:cubicBezTo>
                    <a:cubicBezTo>
                      <a:pt x="1331" y="1718"/>
                      <a:pt x="1400" y="1410"/>
                      <a:pt x="1468" y="1098"/>
                    </a:cubicBezTo>
                    <a:cubicBezTo>
                      <a:pt x="1499" y="961"/>
                      <a:pt x="1518" y="816"/>
                      <a:pt x="1552" y="683"/>
                    </a:cubicBezTo>
                    <a:cubicBezTo>
                      <a:pt x="1586" y="565"/>
                      <a:pt x="1681" y="459"/>
                      <a:pt x="1693" y="337"/>
                    </a:cubicBezTo>
                    <a:cubicBezTo>
                      <a:pt x="1700" y="261"/>
                      <a:pt x="1662" y="177"/>
                      <a:pt x="1598" y="135"/>
                    </a:cubicBezTo>
                    <a:cubicBezTo>
                      <a:pt x="1594" y="135"/>
                      <a:pt x="1590" y="135"/>
                      <a:pt x="1590" y="131"/>
                    </a:cubicBezTo>
                    <a:cubicBezTo>
                      <a:pt x="1537" y="101"/>
                      <a:pt x="1476" y="94"/>
                      <a:pt x="1412" y="94"/>
                    </a:cubicBezTo>
                    <a:cubicBezTo>
                      <a:pt x="1367" y="94"/>
                      <a:pt x="1320" y="98"/>
                      <a:pt x="1273" y="98"/>
                    </a:cubicBezTo>
                    <a:cubicBezTo>
                      <a:pt x="1265" y="98"/>
                      <a:pt x="1256" y="97"/>
                      <a:pt x="1248" y="97"/>
                    </a:cubicBezTo>
                    <a:cubicBezTo>
                      <a:pt x="1105" y="97"/>
                      <a:pt x="969" y="1"/>
                      <a:pt x="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793;p39">
                <a:extLst>
                  <a:ext uri="{FF2B5EF4-FFF2-40B4-BE49-F238E27FC236}">
                    <a16:creationId xmlns:a16="http://schemas.microsoft.com/office/drawing/2014/main" id="{5609520C-BBB7-07E4-6D20-C8F6212AFF80}"/>
                  </a:ext>
                </a:extLst>
              </p:cNvPr>
              <p:cNvSpPr/>
              <p:nvPr/>
            </p:nvSpPr>
            <p:spPr>
              <a:xfrm>
                <a:off x="-1298296" y="2365900"/>
                <a:ext cx="363914" cy="479857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3729" extrusionOk="0">
                    <a:moveTo>
                      <a:pt x="607" y="1"/>
                    </a:moveTo>
                    <a:cubicBezTo>
                      <a:pt x="483" y="1"/>
                      <a:pt x="374" y="59"/>
                      <a:pt x="290" y="149"/>
                    </a:cubicBezTo>
                    <a:cubicBezTo>
                      <a:pt x="233" y="209"/>
                      <a:pt x="183" y="286"/>
                      <a:pt x="153" y="369"/>
                    </a:cubicBezTo>
                    <a:cubicBezTo>
                      <a:pt x="1" y="750"/>
                      <a:pt x="130" y="1183"/>
                      <a:pt x="305" y="1556"/>
                    </a:cubicBezTo>
                    <a:cubicBezTo>
                      <a:pt x="472" y="1914"/>
                      <a:pt x="754" y="2325"/>
                      <a:pt x="716" y="2732"/>
                    </a:cubicBezTo>
                    <a:cubicBezTo>
                      <a:pt x="674" y="3196"/>
                      <a:pt x="712" y="3196"/>
                      <a:pt x="697" y="3648"/>
                    </a:cubicBezTo>
                    <a:cubicBezTo>
                      <a:pt x="780" y="3656"/>
                      <a:pt x="868" y="3667"/>
                      <a:pt x="955" y="3675"/>
                    </a:cubicBezTo>
                    <a:cubicBezTo>
                      <a:pt x="1283" y="3709"/>
                      <a:pt x="1617" y="3728"/>
                      <a:pt x="1952" y="3728"/>
                    </a:cubicBezTo>
                    <a:cubicBezTo>
                      <a:pt x="2089" y="3728"/>
                      <a:pt x="2222" y="3724"/>
                      <a:pt x="2352" y="3717"/>
                    </a:cubicBezTo>
                    <a:lnTo>
                      <a:pt x="2352" y="3226"/>
                    </a:lnTo>
                    <a:cubicBezTo>
                      <a:pt x="2352" y="2827"/>
                      <a:pt x="2329" y="2431"/>
                      <a:pt x="2500" y="2058"/>
                    </a:cubicBezTo>
                    <a:cubicBezTo>
                      <a:pt x="2606" y="1826"/>
                      <a:pt x="2724" y="1609"/>
                      <a:pt x="2781" y="1362"/>
                    </a:cubicBezTo>
                    <a:cubicBezTo>
                      <a:pt x="2785" y="1339"/>
                      <a:pt x="2793" y="1316"/>
                      <a:pt x="2797" y="1294"/>
                    </a:cubicBezTo>
                    <a:cubicBezTo>
                      <a:pt x="2827" y="1119"/>
                      <a:pt x="2816" y="925"/>
                      <a:pt x="2751" y="761"/>
                    </a:cubicBezTo>
                    <a:cubicBezTo>
                      <a:pt x="2724" y="700"/>
                      <a:pt x="2694" y="643"/>
                      <a:pt x="2656" y="594"/>
                    </a:cubicBezTo>
                    <a:cubicBezTo>
                      <a:pt x="2637" y="567"/>
                      <a:pt x="2614" y="544"/>
                      <a:pt x="2591" y="521"/>
                    </a:cubicBezTo>
                    <a:cubicBezTo>
                      <a:pt x="2538" y="472"/>
                      <a:pt x="2477" y="430"/>
                      <a:pt x="2412" y="392"/>
                    </a:cubicBezTo>
                    <a:cubicBezTo>
                      <a:pt x="2336" y="350"/>
                      <a:pt x="2260" y="320"/>
                      <a:pt x="2180" y="301"/>
                    </a:cubicBezTo>
                    <a:cubicBezTo>
                      <a:pt x="2080" y="276"/>
                      <a:pt x="1977" y="266"/>
                      <a:pt x="1874" y="266"/>
                    </a:cubicBezTo>
                    <a:cubicBezTo>
                      <a:pt x="1787" y="266"/>
                      <a:pt x="1699" y="273"/>
                      <a:pt x="1614" y="286"/>
                    </a:cubicBezTo>
                    <a:cubicBezTo>
                      <a:pt x="1525" y="297"/>
                      <a:pt x="1434" y="313"/>
                      <a:pt x="1346" y="313"/>
                    </a:cubicBezTo>
                    <a:cubicBezTo>
                      <a:pt x="1291" y="313"/>
                      <a:pt x="1237" y="307"/>
                      <a:pt x="1184" y="289"/>
                    </a:cubicBezTo>
                    <a:cubicBezTo>
                      <a:pt x="1035" y="236"/>
                      <a:pt x="925" y="103"/>
                      <a:pt x="780" y="38"/>
                    </a:cubicBezTo>
                    <a:cubicBezTo>
                      <a:pt x="721" y="12"/>
                      <a:pt x="662" y="1"/>
                      <a:pt x="6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794;p39">
                <a:extLst>
                  <a:ext uri="{FF2B5EF4-FFF2-40B4-BE49-F238E27FC236}">
                    <a16:creationId xmlns:a16="http://schemas.microsoft.com/office/drawing/2014/main" id="{6EE29A9F-0F8A-CAE4-27B5-7D5A30B0921A}"/>
                  </a:ext>
                </a:extLst>
              </p:cNvPr>
              <p:cNvSpPr/>
              <p:nvPr/>
            </p:nvSpPr>
            <p:spPr>
              <a:xfrm>
                <a:off x="-1162150" y="2073663"/>
                <a:ext cx="190450" cy="294426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88" extrusionOk="0">
                    <a:moveTo>
                      <a:pt x="1149" y="0"/>
                    </a:moveTo>
                    <a:cubicBezTo>
                      <a:pt x="1065" y="27"/>
                      <a:pt x="974" y="23"/>
                      <a:pt x="898" y="57"/>
                    </a:cubicBezTo>
                    <a:cubicBezTo>
                      <a:pt x="788" y="107"/>
                      <a:pt x="727" y="221"/>
                      <a:pt x="628" y="293"/>
                    </a:cubicBezTo>
                    <a:cubicBezTo>
                      <a:pt x="568" y="336"/>
                      <a:pt x="495" y="356"/>
                      <a:pt x="421" y="356"/>
                    </a:cubicBezTo>
                    <a:cubicBezTo>
                      <a:pt x="299" y="356"/>
                      <a:pt x="176" y="300"/>
                      <a:pt x="107" y="198"/>
                    </a:cubicBezTo>
                    <a:cubicBezTo>
                      <a:pt x="103" y="206"/>
                      <a:pt x="95" y="213"/>
                      <a:pt x="91" y="217"/>
                    </a:cubicBezTo>
                    <a:cubicBezTo>
                      <a:pt x="80" y="228"/>
                      <a:pt x="72" y="236"/>
                      <a:pt x="61" y="244"/>
                    </a:cubicBezTo>
                    <a:lnTo>
                      <a:pt x="95" y="251"/>
                    </a:lnTo>
                    <a:cubicBezTo>
                      <a:pt x="27" y="411"/>
                      <a:pt x="160" y="590"/>
                      <a:pt x="156" y="765"/>
                    </a:cubicBezTo>
                    <a:cubicBezTo>
                      <a:pt x="152" y="925"/>
                      <a:pt x="38" y="1062"/>
                      <a:pt x="8" y="1221"/>
                    </a:cubicBezTo>
                    <a:cubicBezTo>
                      <a:pt x="0" y="1263"/>
                      <a:pt x="0" y="1301"/>
                      <a:pt x="4" y="1339"/>
                    </a:cubicBezTo>
                    <a:cubicBezTo>
                      <a:pt x="19" y="1510"/>
                      <a:pt x="126" y="1674"/>
                      <a:pt x="244" y="1807"/>
                    </a:cubicBezTo>
                    <a:cubicBezTo>
                      <a:pt x="381" y="1956"/>
                      <a:pt x="537" y="2085"/>
                      <a:pt x="708" y="2188"/>
                    </a:cubicBezTo>
                    <a:cubicBezTo>
                      <a:pt x="788" y="2237"/>
                      <a:pt x="875" y="2283"/>
                      <a:pt x="966" y="2286"/>
                    </a:cubicBezTo>
                    <a:cubicBezTo>
                      <a:pt x="973" y="2287"/>
                      <a:pt x="979" y="2287"/>
                      <a:pt x="985" y="2287"/>
                    </a:cubicBezTo>
                    <a:cubicBezTo>
                      <a:pt x="1039" y="2287"/>
                      <a:pt x="1093" y="2272"/>
                      <a:pt x="1134" y="2245"/>
                    </a:cubicBezTo>
                    <a:cubicBezTo>
                      <a:pt x="1164" y="2222"/>
                      <a:pt x="1187" y="2195"/>
                      <a:pt x="1198" y="2165"/>
                    </a:cubicBezTo>
                    <a:cubicBezTo>
                      <a:pt x="1221" y="2119"/>
                      <a:pt x="1221" y="2066"/>
                      <a:pt x="1248" y="2024"/>
                    </a:cubicBezTo>
                    <a:cubicBezTo>
                      <a:pt x="1282" y="1978"/>
                      <a:pt x="1339" y="1959"/>
                      <a:pt x="1389" y="1929"/>
                    </a:cubicBezTo>
                    <a:cubicBezTo>
                      <a:pt x="1434" y="1898"/>
                      <a:pt x="1480" y="1838"/>
                      <a:pt x="1453" y="1788"/>
                    </a:cubicBezTo>
                    <a:lnTo>
                      <a:pt x="1453" y="1788"/>
                    </a:lnTo>
                    <a:cubicBezTo>
                      <a:pt x="1452" y="1788"/>
                      <a:pt x="1451" y="1788"/>
                      <a:pt x="1449" y="1788"/>
                    </a:cubicBezTo>
                    <a:cubicBezTo>
                      <a:pt x="1295" y="1788"/>
                      <a:pt x="1168" y="1376"/>
                      <a:pt x="1168" y="1282"/>
                    </a:cubicBezTo>
                    <a:cubicBezTo>
                      <a:pt x="1168" y="1077"/>
                      <a:pt x="1248" y="883"/>
                      <a:pt x="1343" y="704"/>
                    </a:cubicBezTo>
                    <a:cubicBezTo>
                      <a:pt x="1377" y="632"/>
                      <a:pt x="1419" y="559"/>
                      <a:pt x="1434" y="480"/>
                    </a:cubicBezTo>
                    <a:cubicBezTo>
                      <a:pt x="1450" y="403"/>
                      <a:pt x="1442" y="320"/>
                      <a:pt x="1396" y="259"/>
                    </a:cubicBezTo>
                    <a:cubicBezTo>
                      <a:pt x="1286" y="251"/>
                      <a:pt x="1179" y="183"/>
                      <a:pt x="1138" y="80"/>
                    </a:cubicBezTo>
                    <a:cubicBezTo>
                      <a:pt x="1126" y="53"/>
                      <a:pt x="1126" y="15"/>
                      <a:pt x="1153" y="4"/>
                    </a:cubicBezTo>
                    <a:lnTo>
                      <a:pt x="1149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795;p39">
                <a:extLst>
                  <a:ext uri="{FF2B5EF4-FFF2-40B4-BE49-F238E27FC236}">
                    <a16:creationId xmlns:a16="http://schemas.microsoft.com/office/drawing/2014/main" id="{F135DCA8-CD7E-DB52-1117-6089B68EA438}"/>
                  </a:ext>
                </a:extLst>
              </p:cNvPr>
              <p:cNvSpPr/>
              <p:nvPr/>
            </p:nvSpPr>
            <p:spPr>
              <a:xfrm>
                <a:off x="-1359935" y="1393190"/>
                <a:ext cx="216444" cy="719078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5588" extrusionOk="0">
                    <a:moveTo>
                      <a:pt x="808" y="0"/>
                    </a:moveTo>
                    <a:cubicBezTo>
                      <a:pt x="768" y="0"/>
                      <a:pt x="729" y="7"/>
                      <a:pt x="693" y="23"/>
                    </a:cubicBezTo>
                    <a:cubicBezTo>
                      <a:pt x="575" y="73"/>
                      <a:pt x="499" y="202"/>
                      <a:pt x="373" y="236"/>
                    </a:cubicBezTo>
                    <a:cubicBezTo>
                      <a:pt x="301" y="255"/>
                      <a:pt x="251" y="259"/>
                      <a:pt x="206" y="286"/>
                    </a:cubicBezTo>
                    <a:cubicBezTo>
                      <a:pt x="179" y="301"/>
                      <a:pt x="152" y="324"/>
                      <a:pt x="122" y="362"/>
                    </a:cubicBezTo>
                    <a:cubicBezTo>
                      <a:pt x="54" y="457"/>
                      <a:pt x="16" y="586"/>
                      <a:pt x="4" y="704"/>
                    </a:cubicBezTo>
                    <a:cubicBezTo>
                      <a:pt x="0" y="757"/>
                      <a:pt x="4" y="815"/>
                      <a:pt x="27" y="864"/>
                    </a:cubicBezTo>
                    <a:cubicBezTo>
                      <a:pt x="54" y="910"/>
                      <a:pt x="99" y="940"/>
                      <a:pt x="137" y="978"/>
                    </a:cubicBezTo>
                    <a:cubicBezTo>
                      <a:pt x="373" y="1195"/>
                      <a:pt x="442" y="1522"/>
                      <a:pt x="472" y="1826"/>
                    </a:cubicBezTo>
                    <a:cubicBezTo>
                      <a:pt x="521" y="2294"/>
                      <a:pt x="560" y="2766"/>
                      <a:pt x="582" y="3238"/>
                    </a:cubicBezTo>
                    <a:cubicBezTo>
                      <a:pt x="601" y="3668"/>
                      <a:pt x="670" y="4155"/>
                      <a:pt x="552" y="4569"/>
                    </a:cubicBezTo>
                    <a:cubicBezTo>
                      <a:pt x="506" y="4733"/>
                      <a:pt x="438" y="4889"/>
                      <a:pt x="396" y="5052"/>
                    </a:cubicBezTo>
                    <a:cubicBezTo>
                      <a:pt x="369" y="5144"/>
                      <a:pt x="354" y="5239"/>
                      <a:pt x="369" y="5330"/>
                    </a:cubicBezTo>
                    <a:cubicBezTo>
                      <a:pt x="373" y="5360"/>
                      <a:pt x="381" y="5387"/>
                      <a:pt x="392" y="5410"/>
                    </a:cubicBezTo>
                    <a:cubicBezTo>
                      <a:pt x="430" y="5509"/>
                      <a:pt x="506" y="5574"/>
                      <a:pt x="624" y="5585"/>
                    </a:cubicBezTo>
                    <a:cubicBezTo>
                      <a:pt x="640" y="5587"/>
                      <a:pt x="656" y="5588"/>
                      <a:pt x="672" y="5588"/>
                    </a:cubicBezTo>
                    <a:cubicBezTo>
                      <a:pt x="713" y="5588"/>
                      <a:pt x="754" y="5582"/>
                      <a:pt x="795" y="5574"/>
                    </a:cubicBezTo>
                    <a:cubicBezTo>
                      <a:pt x="833" y="5566"/>
                      <a:pt x="871" y="5554"/>
                      <a:pt x="910" y="5547"/>
                    </a:cubicBezTo>
                    <a:cubicBezTo>
                      <a:pt x="989" y="5524"/>
                      <a:pt x="1074" y="5504"/>
                      <a:pt x="1157" y="5504"/>
                    </a:cubicBezTo>
                    <a:cubicBezTo>
                      <a:pt x="1170" y="5504"/>
                      <a:pt x="1182" y="5504"/>
                      <a:pt x="1195" y="5505"/>
                    </a:cubicBezTo>
                    <a:cubicBezTo>
                      <a:pt x="1271" y="5516"/>
                      <a:pt x="1343" y="5543"/>
                      <a:pt x="1415" y="5558"/>
                    </a:cubicBezTo>
                    <a:cubicBezTo>
                      <a:pt x="1433" y="5560"/>
                      <a:pt x="1450" y="5562"/>
                      <a:pt x="1468" y="5562"/>
                    </a:cubicBezTo>
                    <a:cubicBezTo>
                      <a:pt x="1514" y="5562"/>
                      <a:pt x="1560" y="5554"/>
                      <a:pt x="1598" y="5532"/>
                    </a:cubicBezTo>
                    <a:cubicBezTo>
                      <a:pt x="1609" y="5524"/>
                      <a:pt x="1617" y="5516"/>
                      <a:pt x="1628" y="5505"/>
                    </a:cubicBezTo>
                    <a:cubicBezTo>
                      <a:pt x="1632" y="5501"/>
                      <a:pt x="1640" y="5494"/>
                      <a:pt x="1644" y="5486"/>
                    </a:cubicBezTo>
                    <a:cubicBezTo>
                      <a:pt x="1682" y="5429"/>
                      <a:pt x="1682" y="5349"/>
                      <a:pt x="1663" y="5281"/>
                    </a:cubicBezTo>
                    <a:cubicBezTo>
                      <a:pt x="1640" y="5208"/>
                      <a:pt x="1598" y="5140"/>
                      <a:pt x="1575" y="5064"/>
                    </a:cubicBezTo>
                    <a:cubicBezTo>
                      <a:pt x="1526" y="4900"/>
                      <a:pt x="1606" y="4748"/>
                      <a:pt x="1621" y="4596"/>
                    </a:cubicBezTo>
                    <a:cubicBezTo>
                      <a:pt x="1625" y="4543"/>
                      <a:pt x="1625" y="4489"/>
                      <a:pt x="1606" y="4436"/>
                    </a:cubicBezTo>
                    <a:cubicBezTo>
                      <a:pt x="1571" y="4337"/>
                      <a:pt x="1511" y="4246"/>
                      <a:pt x="1469" y="4151"/>
                    </a:cubicBezTo>
                    <a:cubicBezTo>
                      <a:pt x="1374" y="3942"/>
                      <a:pt x="1358" y="3706"/>
                      <a:pt x="1343" y="3474"/>
                    </a:cubicBezTo>
                    <a:cubicBezTo>
                      <a:pt x="1320" y="3105"/>
                      <a:pt x="1298" y="2739"/>
                      <a:pt x="1279" y="2370"/>
                    </a:cubicBezTo>
                    <a:cubicBezTo>
                      <a:pt x="1267" y="2180"/>
                      <a:pt x="1256" y="1990"/>
                      <a:pt x="1244" y="1804"/>
                    </a:cubicBezTo>
                    <a:cubicBezTo>
                      <a:pt x="1233" y="1644"/>
                      <a:pt x="1195" y="1457"/>
                      <a:pt x="1244" y="1305"/>
                    </a:cubicBezTo>
                    <a:cubicBezTo>
                      <a:pt x="1271" y="1225"/>
                      <a:pt x="1313" y="1153"/>
                      <a:pt x="1339" y="1073"/>
                    </a:cubicBezTo>
                    <a:cubicBezTo>
                      <a:pt x="1412" y="830"/>
                      <a:pt x="1336" y="465"/>
                      <a:pt x="1172" y="229"/>
                    </a:cubicBezTo>
                    <a:cubicBezTo>
                      <a:pt x="1134" y="172"/>
                      <a:pt x="1088" y="122"/>
                      <a:pt x="1043" y="84"/>
                    </a:cubicBezTo>
                    <a:cubicBezTo>
                      <a:pt x="976" y="33"/>
                      <a:pt x="891" y="0"/>
                      <a:pt x="8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796;p39">
                <a:extLst>
                  <a:ext uri="{FF2B5EF4-FFF2-40B4-BE49-F238E27FC236}">
                    <a16:creationId xmlns:a16="http://schemas.microsoft.com/office/drawing/2014/main" id="{5A70D653-F81D-FD44-27F9-0E524F34994D}"/>
                  </a:ext>
                </a:extLst>
              </p:cNvPr>
              <p:cNvSpPr/>
              <p:nvPr/>
            </p:nvSpPr>
            <p:spPr>
              <a:xfrm>
                <a:off x="-1296366" y="756856"/>
                <a:ext cx="146569" cy="258008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005" extrusionOk="0">
                    <a:moveTo>
                      <a:pt x="418" y="0"/>
                    </a:moveTo>
                    <a:cubicBezTo>
                      <a:pt x="405" y="0"/>
                      <a:pt x="393" y="2"/>
                      <a:pt x="381" y="4"/>
                    </a:cubicBezTo>
                    <a:cubicBezTo>
                      <a:pt x="336" y="15"/>
                      <a:pt x="298" y="50"/>
                      <a:pt x="282" y="114"/>
                    </a:cubicBezTo>
                    <a:cubicBezTo>
                      <a:pt x="267" y="175"/>
                      <a:pt x="271" y="244"/>
                      <a:pt x="275" y="308"/>
                    </a:cubicBezTo>
                    <a:cubicBezTo>
                      <a:pt x="294" y="597"/>
                      <a:pt x="279" y="886"/>
                      <a:pt x="237" y="1176"/>
                    </a:cubicBezTo>
                    <a:cubicBezTo>
                      <a:pt x="225" y="1267"/>
                      <a:pt x="206" y="1358"/>
                      <a:pt x="164" y="1442"/>
                    </a:cubicBezTo>
                    <a:cubicBezTo>
                      <a:pt x="126" y="1510"/>
                      <a:pt x="66" y="1571"/>
                      <a:pt x="35" y="1647"/>
                    </a:cubicBezTo>
                    <a:cubicBezTo>
                      <a:pt x="1" y="1720"/>
                      <a:pt x="5" y="1822"/>
                      <a:pt x="69" y="1868"/>
                    </a:cubicBezTo>
                    <a:lnTo>
                      <a:pt x="73" y="1876"/>
                    </a:lnTo>
                    <a:lnTo>
                      <a:pt x="81" y="1876"/>
                    </a:lnTo>
                    <a:cubicBezTo>
                      <a:pt x="100" y="1870"/>
                      <a:pt x="117" y="1868"/>
                      <a:pt x="132" y="1868"/>
                    </a:cubicBezTo>
                    <a:cubicBezTo>
                      <a:pt x="209" y="1868"/>
                      <a:pt x="250" y="1923"/>
                      <a:pt x="332" y="1948"/>
                    </a:cubicBezTo>
                    <a:cubicBezTo>
                      <a:pt x="352" y="1953"/>
                      <a:pt x="374" y="1956"/>
                      <a:pt x="395" y="1956"/>
                    </a:cubicBezTo>
                    <a:cubicBezTo>
                      <a:pt x="460" y="1956"/>
                      <a:pt x="527" y="1934"/>
                      <a:pt x="587" y="1914"/>
                    </a:cubicBezTo>
                    <a:cubicBezTo>
                      <a:pt x="632" y="1897"/>
                      <a:pt x="672" y="1891"/>
                      <a:pt x="713" y="1891"/>
                    </a:cubicBezTo>
                    <a:cubicBezTo>
                      <a:pt x="747" y="1891"/>
                      <a:pt x="783" y="1895"/>
                      <a:pt x="823" y="1902"/>
                    </a:cubicBezTo>
                    <a:cubicBezTo>
                      <a:pt x="887" y="1914"/>
                      <a:pt x="944" y="1952"/>
                      <a:pt x="982" y="2005"/>
                    </a:cubicBezTo>
                    <a:cubicBezTo>
                      <a:pt x="1036" y="1914"/>
                      <a:pt x="1062" y="1788"/>
                      <a:pt x="1028" y="1689"/>
                    </a:cubicBezTo>
                    <a:cubicBezTo>
                      <a:pt x="998" y="1586"/>
                      <a:pt x="929" y="1499"/>
                      <a:pt x="906" y="1392"/>
                    </a:cubicBezTo>
                    <a:cubicBezTo>
                      <a:pt x="887" y="1313"/>
                      <a:pt x="895" y="1229"/>
                      <a:pt x="902" y="1149"/>
                    </a:cubicBezTo>
                    <a:cubicBezTo>
                      <a:pt x="918" y="955"/>
                      <a:pt x="929" y="795"/>
                      <a:pt x="952" y="605"/>
                    </a:cubicBezTo>
                    <a:cubicBezTo>
                      <a:pt x="963" y="529"/>
                      <a:pt x="1013" y="468"/>
                      <a:pt x="1055" y="407"/>
                    </a:cubicBezTo>
                    <a:cubicBezTo>
                      <a:pt x="1096" y="346"/>
                      <a:pt x="1138" y="274"/>
                      <a:pt x="1119" y="202"/>
                    </a:cubicBezTo>
                    <a:cubicBezTo>
                      <a:pt x="1108" y="137"/>
                      <a:pt x="1047" y="88"/>
                      <a:pt x="982" y="72"/>
                    </a:cubicBezTo>
                    <a:lnTo>
                      <a:pt x="979" y="72"/>
                    </a:lnTo>
                    <a:cubicBezTo>
                      <a:pt x="967" y="71"/>
                      <a:pt x="956" y="70"/>
                      <a:pt x="944" y="70"/>
                    </a:cubicBezTo>
                    <a:cubicBezTo>
                      <a:pt x="871" y="70"/>
                      <a:pt x="796" y="102"/>
                      <a:pt x="721" y="102"/>
                    </a:cubicBezTo>
                    <a:cubicBezTo>
                      <a:pt x="709" y="102"/>
                      <a:pt x="697" y="101"/>
                      <a:pt x="686" y="99"/>
                    </a:cubicBezTo>
                    <a:cubicBezTo>
                      <a:pt x="625" y="88"/>
                      <a:pt x="568" y="50"/>
                      <a:pt x="511" y="23"/>
                    </a:cubicBezTo>
                    <a:cubicBezTo>
                      <a:pt x="479" y="7"/>
                      <a:pt x="447" y="0"/>
                      <a:pt x="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797;p39">
                <a:extLst>
                  <a:ext uri="{FF2B5EF4-FFF2-40B4-BE49-F238E27FC236}">
                    <a16:creationId xmlns:a16="http://schemas.microsoft.com/office/drawing/2014/main" id="{C76BA6A3-FD23-B267-147A-51FF317F1FF4}"/>
                  </a:ext>
                </a:extLst>
              </p:cNvPr>
              <p:cNvSpPr/>
              <p:nvPr/>
            </p:nvSpPr>
            <p:spPr>
              <a:xfrm>
                <a:off x="-1398153" y="2089233"/>
                <a:ext cx="185689" cy="24449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1900" extrusionOk="0">
                    <a:moveTo>
                      <a:pt x="689" y="1"/>
                    </a:moveTo>
                    <a:lnTo>
                      <a:pt x="674" y="9"/>
                    </a:lnTo>
                    <a:cubicBezTo>
                      <a:pt x="678" y="16"/>
                      <a:pt x="682" y="28"/>
                      <a:pt x="685" y="35"/>
                    </a:cubicBezTo>
                    <a:cubicBezTo>
                      <a:pt x="712" y="153"/>
                      <a:pt x="640" y="267"/>
                      <a:pt x="590" y="374"/>
                    </a:cubicBezTo>
                    <a:cubicBezTo>
                      <a:pt x="488" y="594"/>
                      <a:pt x="712" y="769"/>
                      <a:pt x="545" y="963"/>
                    </a:cubicBezTo>
                    <a:cubicBezTo>
                      <a:pt x="483" y="1037"/>
                      <a:pt x="393" y="1069"/>
                      <a:pt x="299" y="1069"/>
                    </a:cubicBezTo>
                    <a:cubicBezTo>
                      <a:pt x="218" y="1069"/>
                      <a:pt x="133" y="1046"/>
                      <a:pt x="61" y="1005"/>
                    </a:cubicBezTo>
                    <a:lnTo>
                      <a:pt x="58" y="1013"/>
                    </a:lnTo>
                    <a:cubicBezTo>
                      <a:pt x="1" y="1077"/>
                      <a:pt x="27" y="1176"/>
                      <a:pt x="80" y="1237"/>
                    </a:cubicBezTo>
                    <a:cubicBezTo>
                      <a:pt x="138" y="1294"/>
                      <a:pt x="214" y="1329"/>
                      <a:pt x="286" y="1367"/>
                    </a:cubicBezTo>
                    <a:cubicBezTo>
                      <a:pt x="427" y="1443"/>
                      <a:pt x="545" y="1553"/>
                      <a:pt x="636" y="1686"/>
                    </a:cubicBezTo>
                    <a:cubicBezTo>
                      <a:pt x="678" y="1751"/>
                      <a:pt x="716" y="1819"/>
                      <a:pt x="777" y="1861"/>
                    </a:cubicBezTo>
                    <a:cubicBezTo>
                      <a:pt x="818" y="1884"/>
                      <a:pt x="864" y="1899"/>
                      <a:pt x="910" y="1899"/>
                    </a:cubicBezTo>
                    <a:cubicBezTo>
                      <a:pt x="952" y="1899"/>
                      <a:pt x="993" y="1895"/>
                      <a:pt x="1032" y="1880"/>
                    </a:cubicBezTo>
                    <a:cubicBezTo>
                      <a:pt x="1153" y="1842"/>
                      <a:pt x="1233" y="1732"/>
                      <a:pt x="1324" y="1641"/>
                    </a:cubicBezTo>
                    <a:cubicBezTo>
                      <a:pt x="1366" y="1602"/>
                      <a:pt x="1404" y="1561"/>
                      <a:pt x="1427" y="1504"/>
                    </a:cubicBezTo>
                    <a:cubicBezTo>
                      <a:pt x="1442" y="1462"/>
                      <a:pt x="1442" y="1420"/>
                      <a:pt x="1431" y="1378"/>
                    </a:cubicBezTo>
                    <a:cubicBezTo>
                      <a:pt x="1420" y="1310"/>
                      <a:pt x="1378" y="1241"/>
                      <a:pt x="1328" y="1188"/>
                    </a:cubicBezTo>
                    <a:cubicBezTo>
                      <a:pt x="1275" y="1127"/>
                      <a:pt x="1210" y="1066"/>
                      <a:pt x="1191" y="986"/>
                    </a:cubicBezTo>
                    <a:cubicBezTo>
                      <a:pt x="1184" y="944"/>
                      <a:pt x="1187" y="903"/>
                      <a:pt x="1191" y="861"/>
                    </a:cubicBezTo>
                    <a:cubicBezTo>
                      <a:pt x="1207" y="739"/>
                      <a:pt x="1229" y="617"/>
                      <a:pt x="1226" y="492"/>
                    </a:cubicBezTo>
                    <a:cubicBezTo>
                      <a:pt x="1218" y="370"/>
                      <a:pt x="1180" y="248"/>
                      <a:pt x="1092" y="165"/>
                    </a:cubicBezTo>
                    <a:cubicBezTo>
                      <a:pt x="1051" y="173"/>
                      <a:pt x="1010" y="179"/>
                      <a:pt x="969" y="179"/>
                    </a:cubicBezTo>
                    <a:cubicBezTo>
                      <a:pt x="953" y="179"/>
                      <a:pt x="937" y="178"/>
                      <a:pt x="921" y="176"/>
                    </a:cubicBezTo>
                    <a:cubicBezTo>
                      <a:pt x="803" y="165"/>
                      <a:pt x="727" y="100"/>
                      <a:pt x="6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798;p39">
                <a:extLst>
                  <a:ext uri="{FF2B5EF4-FFF2-40B4-BE49-F238E27FC236}">
                    <a16:creationId xmlns:a16="http://schemas.microsoft.com/office/drawing/2014/main" id="{42B8F439-4F53-864B-AA3D-27276B860D4D}"/>
                  </a:ext>
                </a:extLst>
              </p:cNvPr>
              <p:cNvSpPr/>
              <p:nvPr/>
            </p:nvSpPr>
            <p:spPr>
              <a:xfrm>
                <a:off x="-1721661" y="1457660"/>
                <a:ext cx="209109" cy="366488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2848" extrusionOk="0">
                    <a:moveTo>
                      <a:pt x="749" y="0"/>
                    </a:moveTo>
                    <a:cubicBezTo>
                      <a:pt x="690" y="0"/>
                      <a:pt x="635" y="25"/>
                      <a:pt x="575" y="74"/>
                    </a:cubicBezTo>
                    <a:cubicBezTo>
                      <a:pt x="498" y="135"/>
                      <a:pt x="449" y="218"/>
                      <a:pt x="369" y="268"/>
                    </a:cubicBezTo>
                    <a:cubicBezTo>
                      <a:pt x="326" y="297"/>
                      <a:pt x="274" y="312"/>
                      <a:pt x="222" y="312"/>
                    </a:cubicBezTo>
                    <a:cubicBezTo>
                      <a:pt x="185" y="312"/>
                      <a:pt x="148" y="305"/>
                      <a:pt x="114" y="291"/>
                    </a:cubicBezTo>
                    <a:cubicBezTo>
                      <a:pt x="106" y="288"/>
                      <a:pt x="96" y="285"/>
                      <a:pt x="87" y="285"/>
                    </a:cubicBezTo>
                    <a:cubicBezTo>
                      <a:pt x="83" y="285"/>
                      <a:pt x="80" y="286"/>
                      <a:pt x="76" y="287"/>
                    </a:cubicBezTo>
                    <a:cubicBezTo>
                      <a:pt x="34" y="298"/>
                      <a:pt x="8" y="355"/>
                      <a:pt x="4" y="409"/>
                    </a:cubicBezTo>
                    <a:cubicBezTo>
                      <a:pt x="0" y="473"/>
                      <a:pt x="38" y="538"/>
                      <a:pt x="72" y="595"/>
                    </a:cubicBezTo>
                    <a:cubicBezTo>
                      <a:pt x="293" y="960"/>
                      <a:pt x="297" y="1325"/>
                      <a:pt x="361" y="1736"/>
                    </a:cubicBezTo>
                    <a:cubicBezTo>
                      <a:pt x="388" y="1896"/>
                      <a:pt x="434" y="2063"/>
                      <a:pt x="411" y="2227"/>
                    </a:cubicBezTo>
                    <a:cubicBezTo>
                      <a:pt x="392" y="2345"/>
                      <a:pt x="331" y="2459"/>
                      <a:pt x="327" y="2581"/>
                    </a:cubicBezTo>
                    <a:cubicBezTo>
                      <a:pt x="323" y="2701"/>
                      <a:pt x="398" y="2840"/>
                      <a:pt x="516" y="2840"/>
                    </a:cubicBezTo>
                    <a:cubicBezTo>
                      <a:pt x="518" y="2840"/>
                      <a:pt x="520" y="2840"/>
                      <a:pt x="521" y="2839"/>
                    </a:cubicBezTo>
                    <a:lnTo>
                      <a:pt x="525" y="2847"/>
                    </a:lnTo>
                    <a:cubicBezTo>
                      <a:pt x="578" y="2817"/>
                      <a:pt x="635" y="2794"/>
                      <a:pt x="692" y="2771"/>
                    </a:cubicBezTo>
                    <a:cubicBezTo>
                      <a:pt x="761" y="2744"/>
                      <a:pt x="829" y="2718"/>
                      <a:pt x="902" y="2706"/>
                    </a:cubicBezTo>
                    <a:cubicBezTo>
                      <a:pt x="940" y="2699"/>
                      <a:pt x="986" y="2695"/>
                      <a:pt x="1036" y="2695"/>
                    </a:cubicBezTo>
                    <a:cubicBezTo>
                      <a:pt x="1158" y="2695"/>
                      <a:pt x="1304" y="2718"/>
                      <a:pt x="1415" y="2767"/>
                    </a:cubicBezTo>
                    <a:cubicBezTo>
                      <a:pt x="1449" y="2756"/>
                      <a:pt x="1484" y="2737"/>
                      <a:pt x="1510" y="2710"/>
                    </a:cubicBezTo>
                    <a:cubicBezTo>
                      <a:pt x="1605" y="2615"/>
                      <a:pt x="1624" y="2463"/>
                      <a:pt x="1583" y="2337"/>
                    </a:cubicBezTo>
                    <a:cubicBezTo>
                      <a:pt x="1541" y="2204"/>
                      <a:pt x="1434" y="2109"/>
                      <a:pt x="1362" y="1999"/>
                    </a:cubicBezTo>
                    <a:cubicBezTo>
                      <a:pt x="1274" y="1869"/>
                      <a:pt x="1244" y="1713"/>
                      <a:pt x="1221" y="1565"/>
                    </a:cubicBezTo>
                    <a:cubicBezTo>
                      <a:pt x="1195" y="1409"/>
                      <a:pt x="1149" y="1261"/>
                      <a:pt x="1122" y="1109"/>
                    </a:cubicBezTo>
                    <a:cubicBezTo>
                      <a:pt x="1096" y="953"/>
                      <a:pt x="1069" y="797"/>
                      <a:pt x="1084" y="641"/>
                    </a:cubicBezTo>
                    <a:cubicBezTo>
                      <a:pt x="1096" y="519"/>
                      <a:pt x="1130" y="397"/>
                      <a:pt x="1111" y="279"/>
                    </a:cubicBezTo>
                    <a:cubicBezTo>
                      <a:pt x="1099" y="184"/>
                      <a:pt x="1042" y="89"/>
                      <a:pt x="963" y="55"/>
                    </a:cubicBezTo>
                    <a:cubicBezTo>
                      <a:pt x="940" y="43"/>
                      <a:pt x="913" y="36"/>
                      <a:pt x="883" y="36"/>
                    </a:cubicBezTo>
                    <a:cubicBezTo>
                      <a:pt x="834" y="12"/>
                      <a:pt x="791" y="0"/>
                      <a:pt x="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799;p39">
              <a:extLst>
                <a:ext uri="{FF2B5EF4-FFF2-40B4-BE49-F238E27FC236}">
                  <a16:creationId xmlns:a16="http://schemas.microsoft.com/office/drawing/2014/main" id="{B416A953-BB90-F00F-345A-71BF9F8DD865}"/>
                </a:ext>
              </a:extLst>
            </p:cNvPr>
            <p:cNvGrpSpPr/>
            <p:nvPr/>
          </p:nvGrpSpPr>
          <p:grpSpPr>
            <a:xfrm>
              <a:off x="-1777510" y="579660"/>
              <a:ext cx="1323243" cy="2264553"/>
              <a:chOff x="-1777510" y="579660"/>
              <a:chExt cx="1323243" cy="2264553"/>
            </a:xfrm>
          </p:grpSpPr>
          <p:sp>
            <p:nvSpPr>
              <p:cNvPr id="864" name="Google Shape;800;p39">
                <a:extLst>
                  <a:ext uri="{FF2B5EF4-FFF2-40B4-BE49-F238E27FC236}">
                    <a16:creationId xmlns:a16="http://schemas.microsoft.com/office/drawing/2014/main" id="{8A9D8168-DBF9-CEAE-63BA-F41137340BF7}"/>
                  </a:ext>
                </a:extLst>
              </p:cNvPr>
              <p:cNvSpPr/>
              <p:nvPr/>
            </p:nvSpPr>
            <p:spPr>
              <a:xfrm>
                <a:off x="-605083" y="1047935"/>
                <a:ext cx="150816" cy="23085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794" extrusionOk="0">
                    <a:moveTo>
                      <a:pt x="662" y="1"/>
                    </a:moveTo>
                    <a:cubicBezTo>
                      <a:pt x="633" y="1"/>
                      <a:pt x="603" y="10"/>
                      <a:pt x="575" y="24"/>
                    </a:cubicBezTo>
                    <a:cubicBezTo>
                      <a:pt x="552" y="43"/>
                      <a:pt x="525" y="66"/>
                      <a:pt x="510" y="89"/>
                    </a:cubicBezTo>
                    <a:cubicBezTo>
                      <a:pt x="468" y="158"/>
                      <a:pt x="464" y="241"/>
                      <a:pt x="461" y="321"/>
                    </a:cubicBezTo>
                    <a:cubicBezTo>
                      <a:pt x="449" y="568"/>
                      <a:pt x="324" y="804"/>
                      <a:pt x="240" y="1036"/>
                    </a:cubicBezTo>
                    <a:cubicBezTo>
                      <a:pt x="225" y="1082"/>
                      <a:pt x="206" y="1128"/>
                      <a:pt x="175" y="1166"/>
                    </a:cubicBezTo>
                    <a:cubicBezTo>
                      <a:pt x="133" y="1215"/>
                      <a:pt x="73" y="1242"/>
                      <a:pt x="42" y="1299"/>
                    </a:cubicBezTo>
                    <a:cubicBezTo>
                      <a:pt x="0" y="1367"/>
                      <a:pt x="15" y="1455"/>
                      <a:pt x="34" y="1531"/>
                    </a:cubicBezTo>
                    <a:lnTo>
                      <a:pt x="42" y="1546"/>
                    </a:lnTo>
                    <a:cubicBezTo>
                      <a:pt x="80" y="1527"/>
                      <a:pt x="126" y="1516"/>
                      <a:pt x="171" y="1516"/>
                    </a:cubicBezTo>
                    <a:cubicBezTo>
                      <a:pt x="305" y="1527"/>
                      <a:pt x="400" y="1656"/>
                      <a:pt x="525" y="1702"/>
                    </a:cubicBezTo>
                    <a:cubicBezTo>
                      <a:pt x="590" y="1725"/>
                      <a:pt x="662" y="1732"/>
                      <a:pt x="715" y="1774"/>
                    </a:cubicBezTo>
                    <a:cubicBezTo>
                      <a:pt x="719" y="1782"/>
                      <a:pt x="727" y="1786"/>
                      <a:pt x="731" y="1793"/>
                    </a:cubicBezTo>
                    <a:cubicBezTo>
                      <a:pt x="776" y="1725"/>
                      <a:pt x="769" y="1637"/>
                      <a:pt x="769" y="1554"/>
                    </a:cubicBezTo>
                    <a:cubicBezTo>
                      <a:pt x="772" y="1447"/>
                      <a:pt x="795" y="1341"/>
                      <a:pt x="822" y="1238"/>
                    </a:cubicBezTo>
                    <a:cubicBezTo>
                      <a:pt x="852" y="1124"/>
                      <a:pt x="879" y="1013"/>
                      <a:pt x="909" y="899"/>
                    </a:cubicBezTo>
                    <a:cubicBezTo>
                      <a:pt x="940" y="785"/>
                      <a:pt x="951" y="702"/>
                      <a:pt x="997" y="591"/>
                    </a:cubicBezTo>
                    <a:cubicBezTo>
                      <a:pt x="1062" y="553"/>
                      <a:pt x="1119" y="500"/>
                      <a:pt x="1145" y="431"/>
                    </a:cubicBezTo>
                    <a:cubicBezTo>
                      <a:pt x="1172" y="359"/>
                      <a:pt x="1157" y="272"/>
                      <a:pt x="1100" y="226"/>
                    </a:cubicBezTo>
                    <a:cubicBezTo>
                      <a:pt x="1096" y="226"/>
                      <a:pt x="1096" y="226"/>
                      <a:pt x="1092" y="222"/>
                    </a:cubicBezTo>
                    <a:cubicBezTo>
                      <a:pt x="1024" y="173"/>
                      <a:pt x="925" y="184"/>
                      <a:pt x="852" y="139"/>
                    </a:cubicBezTo>
                    <a:cubicBezTo>
                      <a:pt x="803" y="100"/>
                      <a:pt x="772" y="40"/>
                      <a:pt x="715" y="13"/>
                    </a:cubicBezTo>
                    <a:cubicBezTo>
                      <a:pt x="698" y="4"/>
                      <a:pt x="680" y="1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01;p39">
                <a:extLst>
                  <a:ext uri="{FF2B5EF4-FFF2-40B4-BE49-F238E27FC236}">
                    <a16:creationId xmlns:a16="http://schemas.microsoft.com/office/drawing/2014/main" id="{C5D7CF7E-96A1-6346-25A7-CF042FE5ABE1}"/>
                  </a:ext>
                </a:extLst>
              </p:cNvPr>
              <p:cNvSpPr/>
              <p:nvPr/>
            </p:nvSpPr>
            <p:spPr>
              <a:xfrm>
                <a:off x="-890501" y="1593163"/>
                <a:ext cx="306136" cy="547287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253" extrusionOk="0">
                    <a:moveTo>
                      <a:pt x="1565" y="0"/>
                    </a:moveTo>
                    <a:cubicBezTo>
                      <a:pt x="1518" y="0"/>
                      <a:pt x="1474" y="11"/>
                      <a:pt x="1435" y="33"/>
                    </a:cubicBezTo>
                    <a:cubicBezTo>
                      <a:pt x="1389" y="59"/>
                      <a:pt x="1347" y="97"/>
                      <a:pt x="1317" y="158"/>
                    </a:cubicBezTo>
                    <a:cubicBezTo>
                      <a:pt x="1271" y="246"/>
                      <a:pt x="1248" y="341"/>
                      <a:pt x="1244" y="440"/>
                    </a:cubicBezTo>
                    <a:cubicBezTo>
                      <a:pt x="1244" y="558"/>
                      <a:pt x="1275" y="676"/>
                      <a:pt x="1271" y="794"/>
                    </a:cubicBezTo>
                    <a:cubicBezTo>
                      <a:pt x="1267" y="896"/>
                      <a:pt x="1237" y="999"/>
                      <a:pt x="1210" y="1098"/>
                    </a:cubicBezTo>
                    <a:cubicBezTo>
                      <a:pt x="1062" y="1592"/>
                      <a:pt x="872" y="2072"/>
                      <a:pt x="647" y="2536"/>
                    </a:cubicBezTo>
                    <a:cubicBezTo>
                      <a:pt x="590" y="2658"/>
                      <a:pt x="525" y="2783"/>
                      <a:pt x="427" y="2878"/>
                    </a:cubicBezTo>
                    <a:cubicBezTo>
                      <a:pt x="354" y="2943"/>
                      <a:pt x="267" y="2992"/>
                      <a:pt x="194" y="3061"/>
                    </a:cubicBezTo>
                    <a:cubicBezTo>
                      <a:pt x="122" y="3129"/>
                      <a:pt x="61" y="3221"/>
                      <a:pt x="73" y="3320"/>
                    </a:cubicBezTo>
                    <a:lnTo>
                      <a:pt x="65" y="3320"/>
                    </a:lnTo>
                    <a:cubicBezTo>
                      <a:pt x="84" y="3392"/>
                      <a:pt x="103" y="3464"/>
                      <a:pt x="92" y="3544"/>
                    </a:cubicBezTo>
                    <a:cubicBezTo>
                      <a:pt x="80" y="3620"/>
                      <a:pt x="42" y="3689"/>
                      <a:pt x="0" y="3753"/>
                    </a:cubicBezTo>
                    <a:cubicBezTo>
                      <a:pt x="19" y="3822"/>
                      <a:pt x="96" y="3856"/>
                      <a:pt x="164" y="3864"/>
                    </a:cubicBezTo>
                    <a:cubicBezTo>
                      <a:pt x="240" y="3875"/>
                      <a:pt x="320" y="3867"/>
                      <a:pt x="385" y="3905"/>
                    </a:cubicBezTo>
                    <a:cubicBezTo>
                      <a:pt x="503" y="3970"/>
                      <a:pt x="514" y="4118"/>
                      <a:pt x="609" y="4206"/>
                    </a:cubicBezTo>
                    <a:cubicBezTo>
                      <a:pt x="646" y="4238"/>
                      <a:pt x="692" y="4252"/>
                      <a:pt x="739" y="4252"/>
                    </a:cubicBezTo>
                    <a:cubicBezTo>
                      <a:pt x="776" y="4252"/>
                      <a:pt x="814" y="4244"/>
                      <a:pt x="849" y="4229"/>
                    </a:cubicBezTo>
                    <a:cubicBezTo>
                      <a:pt x="902" y="4202"/>
                      <a:pt x="951" y="4164"/>
                      <a:pt x="974" y="4115"/>
                    </a:cubicBezTo>
                    <a:cubicBezTo>
                      <a:pt x="1009" y="4054"/>
                      <a:pt x="1012" y="3981"/>
                      <a:pt x="1043" y="3921"/>
                    </a:cubicBezTo>
                    <a:cubicBezTo>
                      <a:pt x="1077" y="3845"/>
                      <a:pt x="1146" y="3791"/>
                      <a:pt x="1191" y="3723"/>
                    </a:cubicBezTo>
                    <a:cubicBezTo>
                      <a:pt x="1229" y="3670"/>
                      <a:pt x="1252" y="3601"/>
                      <a:pt x="1252" y="3533"/>
                    </a:cubicBezTo>
                    <a:cubicBezTo>
                      <a:pt x="1260" y="3388"/>
                      <a:pt x="1180" y="3251"/>
                      <a:pt x="1187" y="3107"/>
                    </a:cubicBezTo>
                    <a:cubicBezTo>
                      <a:pt x="1199" y="2954"/>
                      <a:pt x="1275" y="2787"/>
                      <a:pt x="1332" y="2650"/>
                    </a:cubicBezTo>
                    <a:cubicBezTo>
                      <a:pt x="1545" y="2125"/>
                      <a:pt x="1777" y="1611"/>
                      <a:pt x="1982" y="1083"/>
                    </a:cubicBezTo>
                    <a:cubicBezTo>
                      <a:pt x="2005" y="1018"/>
                      <a:pt x="2032" y="953"/>
                      <a:pt x="2081" y="904"/>
                    </a:cubicBezTo>
                    <a:cubicBezTo>
                      <a:pt x="2131" y="847"/>
                      <a:pt x="2207" y="813"/>
                      <a:pt x="2260" y="759"/>
                    </a:cubicBezTo>
                    <a:cubicBezTo>
                      <a:pt x="2378" y="641"/>
                      <a:pt x="2359" y="421"/>
                      <a:pt x="2230" y="322"/>
                    </a:cubicBezTo>
                    <a:cubicBezTo>
                      <a:pt x="2211" y="307"/>
                      <a:pt x="2188" y="295"/>
                      <a:pt x="2165" y="284"/>
                    </a:cubicBezTo>
                    <a:cubicBezTo>
                      <a:pt x="2119" y="261"/>
                      <a:pt x="2070" y="246"/>
                      <a:pt x="2024" y="223"/>
                    </a:cubicBezTo>
                    <a:cubicBezTo>
                      <a:pt x="1937" y="177"/>
                      <a:pt x="1857" y="109"/>
                      <a:pt x="1769" y="59"/>
                    </a:cubicBezTo>
                    <a:cubicBezTo>
                      <a:pt x="1702" y="21"/>
                      <a:pt x="1631" y="0"/>
                      <a:pt x="15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02;p39">
                <a:extLst>
                  <a:ext uri="{FF2B5EF4-FFF2-40B4-BE49-F238E27FC236}">
                    <a16:creationId xmlns:a16="http://schemas.microsoft.com/office/drawing/2014/main" id="{263258F2-9BC7-9EF8-2D27-9B593976AA33}"/>
                  </a:ext>
                </a:extLst>
              </p:cNvPr>
              <p:cNvSpPr/>
              <p:nvPr/>
            </p:nvSpPr>
            <p:spPr>
              <a:xfrm>
                <a:off x="-741229" y="605268"/>
                <a:ext cx="111825" cy="20306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78" extrusionOk="0">
                    <a:moveTo>
                      <a:pt x="601" y="1"/>
                    </a:moveTo>
                    <a:cubicBezTo>
                      <a:pt x="559" y="1"/>
                      <a:pt x="511" y="18"/>
                      <a:pt x="457" y="60"/>
                    </a:cubicBezTo>
                    <a:cubicBezTo>
                      <a:pt x="377" y="124"/>
                      <a:pt x="339" y="231"/>
                      <a:pt x="316" y="330"/>
                    </a:cubicBezTo>
                    <a:cubicBezTo>
                      <a:pt x="286" y="440"/>
                      <a:pt x="267" y="550"/>
                      <a:pt x="256" y="665"/>
                    </a:cubicBezTo>
                    <a:cubicBezTo>
                      <a:pt x="240" y="794"/>
                      <a:pt x="233" y="935"/>
                      <a:pt x="149" y="1034"/>
                    </a:cubicBezTo>
                    <a:cubicBezTo>
                      <a:pt x="111" y="1075"/>
                      <a:pt x="65" y="1110"/>
                      <a:pt x="43" y="1155"/>
                    </a:cubicBezTo>
                    <a:cubicBezTo>
                      <a:pt x="1" y="1239"/>
                      <a:pt x="43" y="1338"/>
                      <a:pt x="96" y="1410"/>
                    </a:cubicBezTo>
                    <a:lnTo>
                      <a:pt x="96" y="1418"/>
                    </a:lnTo>
                    <a:cubicBezTo>
                      <a:pt x="99" y="1417"/>
                      <a:pt x="102" y="1417"/>
                      <a:pt x="105" y="1417"/>
                    </a:cubicBezTo>
                    <a:cubicBezTo>
                      <a:pt x="135" y="1417"/>
                      <a:pt x="173" y="1433"/>
                      <a:pt x="221" y="1463"/>
                    </a:cubicBezTo>
                    <a:cubicBezTo>
                      <a:pt x="294" y="1509"/>
                      <a:pt x="362" y="1574"/>
                      <a:pt x="446" y="1578"/>
                    </a:cubicBezTo>
                    <a:cubicBezTo>
                      <a:pt x="520" y="1578"/>
                      <a:pt x="591" y="1533"/>
                      <a:pt x="658" y="1533"/>
                    </a:cubicBezTo>
                    <a:cubicBezTo>
                      <a:pt x="668" y="1533"/>
                      <a:pt x="677" y="1534"/>
                      <a:pt x="685" y="1536"/>
                    </a:cubicBezTo>
                    <a:cubicBezTo>
                      <a:pt x="701" y="1540"/>
                      <a:pt x="712" y="1543"/>
                      <a:pt x="720" y="1551"/>
                    </a:cubicBezTo>
                    <a:cubicBezTo>
                      <a:pt x="815" y="1482"/>
                      <a:pt x="868" y="1368"/>
                      <a:pt x="860" y="1254"/>
                    </a:cubicBezTo>
                    <a:cubicBezTo>
                      <a:pt x="853" y="1171"/>
                      <a:pt x="815" y="1094"/>
                      <a:pt x="800" y="1015"/>
                    </a:cubicBezTo>
                    <a:cubicBezTo>
                      <a:pt x="765" y="840"/>
                      <a:pt x="822" y="657"/>
                      <a:pt x="841" y="482"/>
                    </a:cubicBezTo>
                    <a:cubicBezTo>
                      <a:pt x="857" y="319"/>
                      <a:pt x="780" y="1"/>
                      <a:pt x="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03;p39">
                <a:extLst>
                  <a:ext uri="{FF2B5EF4-FFF2-40B4-BE49-F238E27FC236}">
                    <a16:creationId xmlns:a16="http://schemas.microsoft.com/office/drawing/2014/main" id="{ABEC385E-5294-F6C7-C244-5790CF356403}"/>
                  </a:ext>
                </a:extLst>
              </p:cNvPr>
              <p:cNvSpPr/>
              <p:nvPr/>
            </p:nvSpPr>
            <p:spPr>
              <a:xfrm>
                <a:off x="-881236" y="1057715"/>
                <a:ext cx="207694" cy="460941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582" extrusionOk="0">
                    <a:moveTo>
                      <a:pt x="790" y="1"/>
                    </a:moveTo>
                    <a:cubicBezTo>
                      <a:pt x="784" y="1"/>
                      <a:pt x="779" y="1"/>
                      <a:pt x="773" y="2"/>
                    </a:cubicBezTo>
                    <a:cubicBezTo>
                      <a:pt x="769" y="2"/>
                      <a:pt x="762" y="2"/>
                      <a:pt x="754" y="5"/>
                    </a:cubicBezTo>
                    <a:cubicBezTo>
                      <a:pt x="655" y="24"/>
                      <a:pt x="587" y="123"/>
                      <a:pt x="568" y="226"/>
                    </a:cubicBezTo>
                    <a:cubicBezTo>
                      <a:pt x="549" y="333"/>
                      <a:pt x="571" y="443"/>
                      <a:pt x="583" y="553"/>
                    </a:cubicBezTo>
                    <a:cubicBezTo>
                      <a:pt x="606" y="797"/>
                      <a:pt x="568" y="1044"/>
                      <a:pt x="526" y="1291"/>
                    </a:cubicBezTo>
                    <a:cubicBezTo>
                      <a:pt x="450" y="1744"/>
                      <a:pt x="423" y="2254"/>
                      <a:pt x="233" y="2676"/>
                    </a:cubicBezTo>
                    <a:cubicBezTo>
                      <a:pt x="168" y="2809"/>
                      <a:pt x="77" y="2931"/>
                      <a:pt x="39" y="3075"/>
                    </a:cubicBezTo>
                    <a:cubicBezTo>
                      <a:pt x="1" y="3220"/>
                      <a:pt x="46" y="3403"/>
                      <a:pt x="187" y="3452"/>
                    </a:cubicBezTo>
                    <a:lnTo>
                      <a:pt x="199" y="3463"/>
                    </a:lnTo>
                    <a:cubicBezTo>
                      <a:pt x="275" y="3380"/>
                      <a:pt x="389" y="3330"/>
                      <a:pt x="499" y="3330"/>
                    </a:cubicBezTo>
                    <a:cubicBezTo>
                      <a:pt x="628" y="3330"/>
                      <a:pt x="758" y="3399"/>
                      <a:pt x="826" y="3513"/>
                    </a:cubicBezTo>
                    <a:cubicBezTo>
                      <a:pt x="838" y="3536"/>
                      <a:pt x="849" y="3558"/>
                      <a:pt x="857" y="3581"/>
                    </a:cubicBezTo>
                    <a:lnTo>
                      <a:pt x="864" y="3581"/>
                    </a:lnTo>
                    <a:cubicBezTo>
                      <a:pt x="956" y="3558"/>
                      <a:pt x="1039" y="3494"/>
                      <a:pt x="1070" y="3406"/>
                    </a:cubicBezTo>
                    <a:cubicBezTo>
                      <a:pt x="1131" y="3231"/>
                      <a:pt x="990" y="3068"/>
                      <a:pt x="1020" y="2885"/>
                    </a:cubicBezTo>
                    <a:cubicBezTo>
                      <a:pt x="1123" y="2242"/>
                      <a:pt x="1245" y="1603"/>
                      <a:pt x="1385" y="964"/>
                    </a:cubicBezTo>
                    <a:cubicBezTo>
                      <a:pt x="1404" y="865"/>
                      <a:pt x="1427" y="762"/>
                      <a:pt x="1481" y="675"/>
                    </a:cubicBezTo>
                    <a:cubicBezTo>
                      <a:pt x="1507" y="629"/>
                      <a:pt x="1541" y="587"/>
                      <a:pt x="1564" y="542"/>
                    </a:cubicBezTo>
                    <a:cubicBezTo>
                      <a:pt x="1610" y="447"/>
                      <a:pt x="1614" y="310"/>
                      <a:pt x="1538" y="230"/>
                    </a:cubicBezTo>
                    <a:cubicBezTo>
                      <a:pt x="1526" y="218"/>
                      <a:pt x="1515" y="207"/>
                      <a:pt x="1496" y="199"/>
                    </a:cubicBezTo>
                    <a:cubicBezTo>
                      <a:pt x="1442" y="169"/>
                      <a:pt x="1379" y="166"/>
                      <a:pt x="1314" y="166"/>
                    </a:cubicBezTo>
                    <a:cubicBezTo>
                      <a:pt x="1299" y="166"/>
                      <a:pt x="1284" y="166"/>
                      <a:pt x="1269" y="166"/>
                    </a:cubicBezTo>
                    <a:cubicBezTo>
                      <a:pt x="1220" y="166"/>
                      <a:pt x="1171" y="165"/>
                      <a:pt x="1127" y="150"/>
                    </a:cubicBezTo>
                    <a:cubicBezTo>
                      <a:pt x="1010" y="114"/>
                      <a:pt x="911" y="1"/>
                      <a:pt x="7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04;p39">
                <a:extLst>
                  <a:ext uri="{FF2B5EF4-FFF2-40B4-BE49-F238E27FC236}">
                    <a16:creationId xmlns:a16="http://schemas.microsoft.com/office/drawing/2014/main" id="{1F911A24-9076-43EB-10F5-3A8885C24382}"/>
                  </a:ext>
                </a:extLst>
              </p:cNvPr>
              <p:cNvSpPr/>
              <p:nvPr/>
            </p:nvSpPr>
            <p:spPr>
              <a:xfrm>
                <a:off x="-1011848" y="2076108"/>
                <a:ext cx="241408" cy="23072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793" extrusionOk="0">
                    <a:moveTo>
                      <a:pt x="943" y="0"/>
                    </a:moveTo>
                    <a:cubicBezTo>
                      <a:pt x="940" y="8"/>
                      <a:pt x="932" y="15"/>
                      <a:pt x="928" y="23"/>
                    </a:cubicBezTo>
                    <a:cubicBezTo>
                      <a:pt x="890" y="84"/>
                      <a:pt x="845" y="149"/>
                      <a:pt x="772" y="171"/>
                    </a:cubicBezTo>
                    <a:cubicBezTo>
                      <a:pt x="752" y="178"/>
                      <a:pt x="732" y="181"/>
                      <a:pt x="711" y="181"/>
                    </a:cubicBezTo>
                    <a:cubicBezTo>
                      <a:pt x="652" y="181"/>
                      <a:pt x="590" y="160"/>
                      <a:pt x="530" y="160"/>
                    </a:cubicBezTo>
                    <a:cubicBezTo>
                      <a:pt x="515" y="160"/>
                      <a:pt x="501" y="161"/>
                      <a:pt x="487" y="164"/>
                    </a:cubicBezTo>
                    <a:cubicBezTo>
                      <a:pt x="438" y="175"/>
                      <a:pt x="392" y="206"/>
                      <a:pt x="342" y="225"/>
                    </a:cubicBezTo>
                    <a:cubicBezTo>
                      <a:pt x="313" y="236"/>
                      <a:pt x="284" y="241"/>
                      <a:pt x="255" y="241"/>
                    </a:cubicBezTo>
                    <a:cubicBezTo>
                      <a:pt x="246" y="241"/>
                      <a:pt x="237" y="241"/>
                      <a:pt x="228" y="240"/>
                    </a:cubicBezTo>
                    <a:lnTo>
                      <a:pt x="228" y="240"/>
                    </a:lnTo>
                    <a:cubicBezTo>
                      <a:pt x="274" y="301"/>
                      <a:pt x="282" y="384"/>
                      <a:pt x="266" y="461"/>
                    </a:cubicBezTo>
                    <a:cubicBezTo>
                      <a:pt x="251" y="540"/>
                      <a:pt x="209" y="613"/>
                      <a:pt x="175" y="685"/>
                    </a:cubicBezTo>
                    <a:cubicBezTo>
                      <a:pt x="80" y="864"/>
                      <a:pt x="0" y="1058"/>
                      <a:pt x="0" y="1263"/>
                    </a:cubicBezTo>
                    <a:cubicBezTo>
                      <a:pt x="0" y="1357"/>
                      <a:pt x="127" y="1769"/>
                      <a:pt x="281" y="1769"/>
                    </a:cubicBezTo>
                    <a:cubicBezTo>
                      <a:pt x="283" y="1769"/>
                      <a:pt x="284" y="1769"/>
                      <a:pt x="285" y="1769"/>
                    </a:cubicBezTo>
                    <a:cubicBezTo>
                      <a:pt x="312" y="1769"/>
                      <a:pt x="335" y="1758"/>
                      <a:pt x="361" y="1731"/>
                    </a:cubicBezTo>
                    <a:cubicBezTo>
                      <a:pt x="365" y="1731"/>
                      <a:pt x="369" y="1727"/>
                      <a:pt x="369" y="1723"/>
                    </a:cubicBezTo>
                    <a:cubicBezTo>
                      <a:pt x="380" y="1712"/>
                      <a:pt x="392" y="1697"/>
                      <a:pt x="407" y="1689"/>
                    </a:cubicBezTo>
                    <a:cubicBezTo>
                      <a:pt x="418" y="1682"/>
                      <a:pt x="430" y="1678"/>
                      <a:pt x="442" y="1678"/>
                    </a:cubicBezTo>
                    <a:cubicBezTo>
                      <a:pt x="472" y="1678"/>
                      <a:pt x="504" y="1698"/>
                      <a:pt x="529" y="1720"/>
                    </a:cubicBezTo>
                    <a:cubicBezTo>
                      <a:pt x="563" y="1750"/>
                      <a:pt x="597" y="1788"/>
                      <a:pt x="643" y="1792"/>
                    </a:cubicBezTo>
                    <a:cubicBezTo>
                      <a:pt x="646" y="1792"/>
                      <a:pt x="649" y="1792"/>
                      <a:pt x="652" y="1792"/>
                    </a:cubicBezTo>
                    <a:cubicBezTo>
                      <a:pt x="719" y="1792"/>
                      <a:pt x="762" y="1717"/>
                      <a:pt x="795" y="1659"/>
                    </a:cubicBezTo>
                    <a:cubicBezTo>
                      <a:pt x="848" y="1564"/>
                      <a:pt x="917" y="1476"/>
                      <a:pt x="1012" y="1419"/>
                    </a:cubicBezTo>
                    <a:cubicBezTo>
                      <a:pt x="1115" y="1354"/>
                      <a:pt x="1244" y="1335"/>
                      <a:pt x="1358" y="1290"/>
                    </a:cubicBezTo>
                    <a:cubicBezTo>
                      <a:pt x="1537" y="1221"/>
                      <a:pt x="1624" y="1077"/>
                      <a:pt x="1773" y="974"/>
                    </a:cubicBezTo>
                    <a:cubicBezTo>
                      <a:pt x="1799" y="955"/>
                      <a:pt x="1822" y="936"/>
                      <a:pt x="1841" y="909"/>
                    </a:cubicBezTo>
                    <a:cubicBezTo>
                      <a:pt x="1856" y="894"/>
                      <a:pt x="1864" y="871"/>
                      <a:pt x="1868" y="849"/>
                    </a:cubicBezTo>
                    <a:cubicBezTo>
                      <a:pt x="1875" y="772"/>
                      <a:pt x="1803" y="708"/>
                      <a:pt x="1803" y="632"/>
                    </a:cubicBezTo>
                    <a:cubicBezTo>
                      <a:pt x="1803" y="605"/>
                      <a:pt x="1815" y="575"/>
                      <a:pt x="1818" y="548"/>
                    </a:cubicBezTo>
                    <a:cubicBezTo>
                      <a:pt x="1822" y="521"/>
                      <a:pt x="1815" y="491"/>
                      <a:pt x="1792" y="476"/>
                    </a:cubicBezTo>
                    <a:cubicBezTo>
                      <a:pt x="1757" y="491"/>
                      <a:pt x="1719" y="499"/>
                      <a:pt x="1682" y="499"/>
                    </a:cubicBezTo>
                    <a:cubicBezTo>
                      <a:pt x="1635" y="499"/>
                      <a:pt x="1589" y="485"/>
                      <a:pt x="1552" y="453"/>
                    </a:cubicBezTo>
                    <a:cubicBezTo>
                      <a:pt x="1457" y="365"/>
                      <a:pt x="1446" y="217"/>
                      <a:pt x="1328" y="152"/>
                    </a:cubicBezTo>
                    <a:cubicBezTo>
                      <a:pt x="1263" y="114"/>
                      <a:pt x="1183" y="122"/>
                      <a:pt x="1107" y="111"/>
                    </a:cubicBezTo>
                    <a:cubicBezTo>
                      <a:pt x="1039" y="103"/>
                      <a:pt x="962" y="69"/>
                      <a:pt x="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05;p39">
                <a:extLst>
                  <a:ext uri="{FF2B5EF4-FFF2-40B4-BE49-F238E27FC236}">
                    <a16:creationId xmlns:a16="http://schemas.microsoft.com/office/drawing/2014/main" id="{A8257E07-C406-4698-85DB-E91F02E6E310}"/>
                  </a:ext>
                </a:extLst>
              </p:cNvPr>
              <p:cNvSpPr/>
              <p:nvPr/>
            </p:nvSpPr>
            <p:spPr>
              <a:xfrm>
                <a:off x="-1003098" y="654038"/>
                <a:ext cx="172435" cy="286962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230" extrusionOk="0">
                    <a:moveTo>
                      <a:pt x="567" y="0"/>
                    </a:moveTo>
                    <a:cubicBezTo>
                      <a:pt x="389" y="0"/>
                      <a:pt x="434" y="343"/>
                      <a:pt x="446" y="457"/>
                    </a:cubicBezTo>
                    <a:cubicBezTo>
                      <a:pt x="468" y="715"/>
                      <a:pt x="408" y="978"/>
                      <a:pt x="343" y="1229"/>
                    </a:cubicBezTo>
                    <a:cubicBezTo>
                      <a:pt x="305" y="1393"/>
                      <a:pt x="263" y="1560"/>
                      <a:pt x="164" y="1693"/>
                    </a:cubicBezTo>
                    <a:cubicBezTo>
                      <a:pt x="115" y="1765"/>
                      <a:pt x="50" y="1826"/>
                      <a:pt x="23" y="1910"/>
                    </a:cubicBezTo>
                    <a:cubicBezTo>
                      <a:pt x="1" y="1990"/>
                      <a:pt x="39" y="2100"/>
                      <a:pt x="126" y="2112"/>
                    </a:cubicBezTo>
                    <a:lnTo>
                      <a:pt x="126" y="2115"/>
                    </a:lnTo>
                    <a:cubicBezTo>
                      <a:pt x="157" y="2104"/>
                      <a:pt x="188" y="2099"/>
                      <a:pt x="219" y="2099"/>
                    </a:cubicBezTo>
                    <a:cubicBezTo>
                      <a:pt x="357" y="2099"/>
                      <a:pt x="493" y="2195"/>
                      <a:pt x="636" y="2195"/>
                    </a:cubicBezTo>
                    <a:cubicBezTo>
                      <a:pt x="644" y="2195"/>
                      <a:pt x="653" y="2196"/>
                      <a:pt x="661" y="2196"/>
                    </a:cubicBezTo>
                    <a:cubicBezTo>
                      <a:pt x="708" y="2196"/>
                      <a:pt x="755" y="2192"/>
                      <a:pt x="800" y="2192"/>
                    </a:cubicBezTo>
                    <a:cubicBezTo>
                      <a:pt x="864" y="2192"/>
                      <a:pt x="925" y="2199"/>
                      <a:pt x="978" y="2229"/>
                    </a:cubicBezTo>
                    <a:lnTo>
                      <a:pt x="982" y="2222"/>
                    </a:lnTo>
                    <a:cubicBezTo>
                      <a:pt x="1081" y="2218"/>
                      <a:pt x="1165" y="2123"/>
                      <a:pt x="1157" y="2024"/>
                    </a:cubicBezTo>
                    <a:cubicBezTo>
                      <a:pt x="1153" y="1944"/>
                      <a:pt x="1100" y="1879"/>
                      <a:pt x="1077" y="1807"/>
                    </a:cubicBezTo>
                    <a:cubicBezTo>
                      <a:pt x="1054" y="1746"/>
                      <a:pt x="1054" y="1682"/>
                      <a:pt x="1054" y="1617"/>
                    </a:cubicBezTo>
                    <a:cubicBezTo>
                      <a:pt x="1058" y="1256"/>
                      <a:pt x="1127" y="898"/>
                      <a:pt x="1256" y="559"/>
                    </a:cubicBezTo>
                    <a:cubicBezTo>
                      <a:pt x="1294" y="457"/>
                      <a:pt x="1340" y="305"/>
                      <a:pt x="1279" y="225"/>
                    </a:cubicBezTo>
                    <a:cubicBezTo>
                      <a:pt x="1256" y="194"/>
                      <a:pt x="1218" y="171"/>
                      <a:pt x="1161" y="168"/>
                    </a:cubicBezTo>
                    <a:cubicBezTo>
                      <a:pt x="1146" y="166"/>
                      <a:pt x="1130" y="165"/>
                      <a:pt x="1115" y="165"/>
                    </a:cubicBezTo>
                    <a:cubicBezTo>
                      <a:pt x="1068" y="165"/>
                      <a:pt x="1020" y="171"/>
                      <a:pt x="974" y="171"/>
                    </a:cubicBezTo>
                    <a:cubicBezTo>
                      <a:pt x="898" y="171"/>
                      <a:pt x="822" y="149"/>
                      <a:pt x="765" y="103"/>
                    </a:cubicBezTo>
                    <a:cubicBezTo>
                      <a:pt x="731" y="80"/>
                      <a:pt x="704" y="50"/>
                      <a:pt x="666" y="31"/>
                    </a:cubicBezTo>
                    <a:cubicBezTo>
                      <a:pt x="628" y="8"/>
                      <a:pt x="594" y="0"/>
                      <a:pt x="5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06;p39">
                <a:extLst>
                  <a:ext uri="{FF2B5EF4-FFF2-40B4-BE49-F238E27FC236}">
                    <a16:creationId xmlns:a16="http://schemas.microsoft.com/office/drawing/2014/main" id="{34F9A9D4-BB48-323C-BB1F-747AAE27FEA6}"/>
                  </a:ext>
                </a:extLst>
              </p:cNvPr>
              <p:cNvSpPr/>
              <p:nvPr/>
            </p:nvSpPr>
            <p:spPr>
              <a:xfrm>
                <a:off x="-1016352" y="2297827"/>
                <a:ext cx="162140" cy="14451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123" extrusionOk="0">
                    <a:moveTo>
                      <a:pt x="404" y="0"/>
                    </a:moveTo>
                    <a:cubicBezTo>
                      <a:pt x="404" y="4"/>
                      <a:pt x="400" y="8"/>
                      <a:pt x="396" y="8"/>
                    </a:cubicBezTo>
                    <a:cubicBezTo>
                      <a:pt x="370" y="35"/>
                      <a:pt x="347" y="46"/>
                      <a:pt x="320" y="46"/>
                    </a:cubicBezTo>
                    <a:cubicBezTo>
                      <a:pt x="347" y="96"/>
                      <a:pt x="301" y="156"/>
                      <a:pt x="256" y="187"/>
                    </a:cubicBezTo>
                    <a:cubicBezTo>
                      <a:pt x="206" y="217"/>
                      <a:pt x="149" y="236"/>
                      <a:pt x="115" y="282"/>
                    </a:cubicBezTo>
                    <a:cubicBezTo>
                      <a:pt x="88" y="324"/>
                      <a:pt x="88" y="377"/>
                      <a:pt x="65" y="423"/>
                    </a:cubicBezTo>
                    <a:cubicBezTo>
                      <a:pt x="54" y="453"/>
                      <a:pt x="31" y="480"/>
                      <a:pt x="1" y="499"/>
                    </a:cubicBezTo>
                    <a:lnTo>
                      <a:pt x="5" y="506"/>
                    </a:lnTo>
                    <a:cubicBezTo>
                      <a:pt x="126" y="586"/>
                      <a:pt x="123" y="674"/>
                      <a:pt x="191" y="784"/>
                    </a:cubicBezTo>
                    <a:cubicBezTo>
                      <a:pt x="199" y="799"/>
                      <a:pt x="210" y="811"/>
                      <a:pt x="218" y="826"/>
                    </a:cubicBezTo>
                    <a:cubicBezTo>
                      <a:pt x="237" y="853"/>
                      <a:pt x="237" y="887"/>
                      <a:pt x="221" y="917"/>
                    </a:cubicBezTo>
                    <a:lnTo>
                      <a:pt x="221" y="921"/>
                    </a:lnTo>
                    <a:cubicBezTo>
                      <a:pt x="286" y="959"/>
                      <a:pt x="347" y="1001"/>
                      <a:pt x="400" y="1050"/>
                    </a:cubicBezTo>
                    <a:cubicBezTo>
                      <a:pt x="423" y="1073"/>
                      <a:pt x="446" y="1096"/>
                      <a:pt x="465" y="1123"/>
                    </a:cubicBezTo>
                    <a:lnTo>
                      <a:pt x="473" y="1115"/>
                    </a:lnTo>
                    <a:cubicBezTo>
                      <a:pt x="674" y="1104"/>
                      <a:pt x="872" y="1039"/>
                      <a:pt x="1024" y="902"/>
                    </a:cubicBezTo>
                    <a:cubicBezTo>
                      <a:pt x="1142" y="792"/>
                      <a:pt x="1230" y="643"/>
                      <a:pt x="1260" y="487"/>
                    </a:cubicBezTo>
                    <a:lnTo>
                      <a:pt x="1260" y="484"/>
                    </a:lnTo>
                    <a:cubicBezTo>
                      <a:pt x="1213" y="499"/>
                      <a:pt x="1167" y="513"/>
                      <a:pt x="1122" y="513"/>
                    </a:cubicBezTo>
                    <a:cubicBezTo>
                      <a:pt x="1098" y="513"/>
                      <a:pt x="1074" y="509"/>
                      <a:pt x="1051" y="499"/>
                    </a:cubicBezTo>
                    <a:cubicBezTo>
                      <a:pt x="1030" y="506"/>
                      <a:pt x="1014" y="509"/>
                      <a:pt x="997" y="509"/>
                    </a:cubicBezTo>
                    <a:cubicBezTo>
                      <a:pt x="977" y="509"/>
                      <a:pt x="958" y="504"/>
                      <a:pt x="933" y="491"/>
                    </a:cubicBezTo>
                    <a:cubicBezTo>
                      <a:pt x="887" y="468"/>
                      <a:pt x="853" y="430"/>
                      <a:pt x="815" y="396"/>
                    </a:cubicBezTo>
                    <a:cubicBezTo>
                      <a:pt x="682" y="267"/>
                      <a:pt x="545" y="137"/>
                      <a:pt x="408" y="4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07;p39">
                <a:extLst>
                  <a:ext uri="{FF2B5EF4-FFF2-40B4-BE49-F238E27FC236}">
                    <a16:creationId xmlns:a16="http://schemas.microsoft.com/office/drawing/2014/main" id="{10CB6D14-F18A-61AA-4701-4FEF8F3015C1}"/>
                  </a:ext>
                </a:extLst>
              </p:cNvPr>
              <p:cNvSpPr/>
              <p:nvPr/>
            </p:nvSpPr>
            <p:spPr>
              <a:xfrm>
                <a:off x="-998723" y="2541166"/>
                <a:ext cx="133315" cy="30304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2355" extrusionOk="0">
                    <a:moveTo>
                      <a:pt x="453" y="0"/>
                    </a:moveTo>
                    <a:cubicBezTo>
                      <a:pt x="396" y="247"/>
                      <a:pt x="278" y="464"/>
                      <a:pt x="172" y="696"/>
                    </a:cubicBezTo>
                    <a:cubicBezTo>
                      <a:pt x="1" y="1069"/>
                      <a:pt x="24" y="1465"/>
                      <a:pt x="24" y="1864"/>
                    </a:cubicBezTo>
                    <a:lnTo>
                      <a:pt x="24" y="2355"/>
                    </a:lnTo>
                    <a:cubicBezTo>
                      <a:pt x="366" y="2343"/>
                      <a:pt x="705" y="2313"/>
                      <a:pt x="1035" y="2264"/>
                    </a:cubicBezTo>
                    <a:lnTo>
                      <a:pt x="1035" y="2260"/>
                    </a:lnTo>
                    <a:cubicBezTo>
                      <a:pt x="1028" y="1864"/>
                      <a:pt x="1020" y="1917"/>
                      <a:pt x="982" y="1522"/>
                    </a:cubicBezTo>
                    <a:cubicBezTo>
                      <a:pt x="948" y="1172"/>
                      <a:pt x="910" y="848"/>
                      <a:pt x="735" y="533"/>
                    </a:cubicBezTo>
                    <a:cubicBezTo>
                      <a:pt x="640" y="354"/>
                      <a:pt x="511" y="194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08;p39">
                <a:extLst>
                  <a:ext uri="{FF2B5EF4-FFF2-40B4-BE49-F238E27FC236}">
                    <a16:creationId xmlns:a16="http://schemas.microsoft.com/office/drawing/2014/main" id="{7CA7500C-3062-6397-BC7A-68CC44835E57}"/>
                  </a:ext>
                </a:extLst>
              </p:cNvPr>
              <p:cNvSpPr/>
              <p:nvPr/>
            </p:nvSpPr>
            <p:spPr>
              <a:xfrm>
                <a:off x="-1163694" y="1397308"/>
                <a:ext cx="227253" cy="722295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5613" extrusionOk="0">
                    <a:moveTo>
                      <a:pt x="1192" y="0"/>
                    </a:moveTo>
                    <a:cubicBezTo>
                      <a:pt x="1129" y="0"/>
                      <a:pt x="1066" y="12"/>
                      <a:pt x="1009" y="37"/>
                    </a:cubicBezTo>
                    <a:cubicBezTo>
                      <a:pt x="967" y="52"/>
                      <a:pt x="925" y="79"/>
                      <a:pt x="895" y="105"/>
                    </a:cubicBezTo>
                    <a:cubicBezTo>
                      <a:pt x="792" y="197"/>
                      <a:pt x="784" y="337"/>
                      <a:pt x="705" y="444"/>
                    </a:cubicBezTo>
                    <a:cubicBezTo>
                      <a:pt x="644" y="528"/>
                      <a:pt x="537" y="573"/>
                      <a:pt x="488" y="665"/>
                    </a:cubicBezTo>
                    <a:cubicBezTo>
                      <a:pt x="347" y="919"/>
                      <a:pt x="579" y="1197"/>
                      <a:pt x="636" y="1441"/>
                    </a:cubicBezTo>
                    <a:cubicBezTo>
                      <a:pt x="663" y="1559"/>
                      <a:pt x="659" y="1684"/>
                      <a:pt x="651" y="1806"/>
                    </a:cubicBezTo>
                    <a:cubicBezTo>
                      <a:pt x="613" y="2563"/>
                      <a:pt x="526" y="3324"/>
                      <a:pt x="389" y="4069"/>
                    </a:cubicBezTo>
                    <a:cubicBezTo>
                      <a:pt x="374" y="4145"/>
                      <a:pt x="358" y="4221"/>
                      <a:pt x="320" y="4282"/>
                    </a:cubicBezTo>
                    <a:cubicBezTo>
                      <a:pt x="259" y="4385"/>
                      <a:pt x="142" y="4461"/>
                      <a:pt x="96" y="4564"/>
                    </a:cubicBezTo>
                    <a:cubicBezTo>
                      <a:pt x="81" y="4716"/>
                      <a:pt x="1" y="4868"/>
                      <a:pt x="50" y="5032"/>
                    </a:cubicBezTo>
                    <a:cubicBezTo>
                      <a:pt x="73" y="5104"/>
                      <a:pt x="115" y="5176"/>
                      <a:pt x="138" y="5249"/>
                    </a:cubicBezTo>
                    <a:cubicBezTo>
                      <a:pt x="157" y="5317"/>
                      <a:pt x="157" y="5397"/>
                      <a:pt x="119" y="5454"/>
                    </a:cubicBezTo>
                    <a:cubicBezTo>
                      <a:pt x="188" y="5556"/>
                      <a:pt x="311" y="5612"/>
                      <a:pt x="433" y="5612"/>
                    </a:cubicBezTo>
                    <a:cubicBezTo>
                      <a:pt x="507" y="5612"/>
                      <a:pt x="580" y="5592"/>
                      <a:pt x="640" y="5549"/>
                    </a:cubicBezTo>
                    <a:cubicBezTo>
                      <a:pt x="739" y="5477"/>
                      <a:pt x="800" y="5363"/>
                      <a:pt x="910" y="5313"/>
                    </a:cubicBezTo>
                    <a:cubicBezTo>
                      <a:pt x="986" y="5279"/>
                      <a:pt x="1077" y="5283"/>
                      <a:pt x="1161" y="5256"/>
                    </a:cubicBezTo>
                    <a:cubicBezTo>
                      <a:pt x="1389" y="5176"/>
                      <a:pt x="1252" y="4796"/>
                      <a:pt x="1222" y="4632"/>
                    </a:cubicBezTo>
                    <a:cubicBezTo>
                      <a:pt x="1210" y="4575"/>
                      <a:pt x="1203" y="4522"/>
                      <a:pt x="1195" y="4465"/>
                    </a:cubicBezTo>
                    <a:cubicBezTo>
                      <a:pt x="1165" y="4126"/>
                      <a:pt x="1226" y="3780"/>
                      <a:pt x="1283" y="3442"/>
                    </a:cubicBezTo>
                    <a:cubicBezTo>
                      <a:pt x="1366" y="2955"/>
                      <a:pt x="1443" y="2472"/>
                      <a:pt x="1503" y="1985"/>
                    </a:cubicBezTo>
                    <a:cubicBezTo>
                      <a:pt x="1534" y="1749"/>
                      <a:pt x="1564" y="1513"/>
                      <a:pt x="1583" y="1281"/>
                    </a:cubicBezTo>
                    <a:cubicBezTo>
                      <a:pt x="1595" y="1106"/>
                      <a:pt x="1739" y="992"/>
                      <a:pt x="1758" y="821"/>
                    </a:cubicBezTo>
                    <a:cubicBezTo>
                      <a:pt x="1766" y="729"/>
                      <a:pt x="1716" y="642"/>
                      <a:pt x="1690" y="547"/>
                    </a:cubicBezTo>
                    <a:cubicBezTo>
                      <a:pt x="1671" y="482"/>
                      <a:pt x="1667" y="410"/>
                      <a:pt x="1648" y="341"/>
                    </a:cubicBezTo>
                    <a:cubicBezTo>
                      <a:pt x="1633" y="292"/>
                      <a:pt x="1610" y="242"/>
                      <a:pt x="1579" y="197"/>
                    </a:cubicBezTo>
                    <a:cubicBezTo>
                      <a:pt x="1507" y="102"/>
                      <a:pt x="1404" y="33"/>
                      <a:pt x="1290" y="10"/>
                    </a:cubicBezTo>
                    <a:cubicBezTo>
                      <a:pt x="1259" y="4"/>
                      <a:pt x="1225" y="0"/>
                      <a:pt x="1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09;p39">
                <a:extLst>
                  <a:ext uri="{FF2B5EF4-FFF2-40B4-BE49-F238E27FC236}">
                    <a16:creationId xmlns:a16="http://schemas.microsoft.com/office/drawing/2014/main" id="{5FA137D1-34DE-1C5A-4D39-3FFC3C49C046}"/>
                  </a:ext>
                </a:extLst>
              </p:cNvPr>
              <p:cNvSpPr/>
              <p:nvPr/>
            </p:nvSpPr>
            <p:spPr>
              <a:xfrm>
                <a:off x="-1286586" y="2245968"/>
                <a:ext cx="300731" cy="170504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1325" extrusionOk="0">
                    <a:moveTo>
                      <a:pt x="956" y="0"/>
                    </a:moveTo>
                    <a:cubicBezTo>
                      <a:pt x="918" y="38"/>
                      <a:pt x="880" y="73"/>
                      <a:pt x="842" y="111"/>
                    </a:cubicBezTo>
                    <a:cubicBezTo>
                      <a:pt x="800" y="149"/>
                      <a:pt x="754" y="187"/>
                      <a:pt x="701" y="194"/>
                    </a:cubicBezTo>
                    <a:cubicBezTo>
                      <a:pt x="697" y="195"/>
                      <a:pt x="692" y="195"/>
                      <a:pt x="688" y="195"/>
                    </a:cubicBezTo>
                    <a:cubicBezTo>
                      <a:pt x="644" y="195"/>
                      <a:pt x="606" y="177"/>
                      <a:pt x="564" y="160"/>
                    </a:cubicBezTo>
                    <a:lnTo>
                      <a:pt x="564" y="160"/>
                    </a:lnTo>
                    <a:cubicBezTo>
                      <a:pt x="575" y="202"/>
                      <a:pt x="575" y="244"/>
                      <a:pt x="560" y="286"/>
                    </a:cubicBezTo>
                    <a:cubicBezTo>
                      <a:pt x="537" y="343"/>
                      <a:pt x="499" y="384"/>
                      <a:pt x="457" y="423"/>
                    </a:cubicBezTo>
                    <a:cubicBezTo>
                      <a:pt x="366" y="514"/>
                      <a:pt x="286" y="624"/>
                      <a:pt x="165" y="662"/>
                    </a:cubicBezTo>
                    <a:cubicBezTo>
                      <a:pt x="126" y="677"/>
                      <a:pt x="85" y="681"/>
                      <a:pt x="43" y="681"/>
                    </a:cubicBezTo>
                    <a:lnTo>
                      <a:pt x="43" y="696"/>
                    </a:lnTo>
                    <a:cubicBezTo>
                      <a:pt x="1" y="757"/>
                      <a:pt x="9" y="845"/>
                      <a:pt x="43" y="909"/>
                    </a:cubicBezTo>
                    <a:cubicBezTo>
                      <a:pt x="77" y="978"/>
                      <a:pt x="134" y="1027"/>
                      <a:pt x="195" y="1077"/>
                    </a:cubicBezTo>
                    <a:lnTo>
                      <a:pt x="199" y="1081"/>
                    </a:lnTo>
                    <a:cubicBezTo>
                      <a:pt x="283" y="991"/>
                      <a:pt x="392" y="933"/>
                      <a:pt x="516" y="933"/>
                    </a:cubicBezTo>
                    <a:cubicBezTo>
                      <a:pt x="571" y="933"/>
                      <a:pt x="630" y="944"/>
                      <a:pt x="689" y="970"/>
                    </a:cubicBezTo>
                    <a:cubicBezTo>
                      <a:pt x="834" y="1035"/>
                      <a:pt x="944" y="1168"/>
                      <a:pt x="1093" y="1221"/>
                    </a:cubicBezTo>
                    <a:cubicBezTo>
                      <a:pt x="1146" y="1239"/>
                      <a:pt x="1200" y="1245"/>
                      <a:pt x="1255" y="1245"/>
                    </a:cubicBezTo>
                    <a:cubicBezTo>
                      <a:pt x="1343" y="1245"/>
                      <a:pt x="1434" y="1229"/>
                      <a:pt x="1523" y="1218"/>
                    </a:cubicBezTo>
                    <a:cubicBezTo>
                      <a:pt x="1608" y="1205"/>
                      <a:pt x="1696" y="1198"/>
                      <a:pt x="1783" y="1198"/>
                    </a:cubicBezTo>
                    <a:cubicBezTo>
                      <a:pt x="1886" y="1198"/>
                      <a:pt x="1989" y="1208"/>
                      <a:pt x="2089" y="1233"/>
                    </a:cubicBezTo>
                    <a:cubicBezTo>
                      <a:pt x="2169" y="1252"/>
                      <a:pt x="2245" y="1282"/>
                      <a:pt x="2321" y="1324"/>
                    </a:cubicBezTo>
                    <a:lnTo>
                      <a:pt x="2321" y="1320"/>
                    </a:lnTo>
                    <a:cubicBezTo>
                      <a:pt x="2337" y="1290"/>
                      <a:pt x="2337" y="1256"/>
                      <a:pt x="2318" y="1229"/>
                    </a:cubicBezTo>
                    <a:cubicBezTo>
                      <a:pt x="2310" y="1214"/>
                      <a:pt x="2299" y="1202"/>
                      <a:pt x="2291" y="1187"/>
                    </a:cubicBezTo>
                    <a:cubicBezTo>
                      <a:pt x="2223" y="1077"/>
                      <a:pt x="2226" y="989"/>
                      <a:pt x="2105" y="909"/>
                    </a:cubicBezTo>
                    <a:lnTo>
                      <a:pt x="2101" y="906"/>
                    </a:lnTo>
                    <a:cubicBezTo>
                      <a:pt x="2060" y="933"/>
                      <a:pt x="2006" y="948"/>
                      <a:pt x="1952" y="948"/>
                    </a:cubicBezTo>
                    <a:cubicBezTo>
                      <a:pt x="1946" y="948"/>
                      <a:pt x="1940" y="948"/>
                      <a:pt x="1933" y="947"/>
                    </a:cubicBezTo>
                    <a:cubicBezTo>
                      <a:pt x="1842" y="944"/>
                      <a:pt x="1755" y="898"/>
                      <a:pt x="1675" y="849"/>
                    </a:cubicBezTo>
                    <a:cubicBezTo>
                      <a:pt x="1504" y="746"/>
                      <a:pt x="1348" y="617"/>
                      <a:pt x="1211" y="468"/>
                    </a:cubicBezTo>
                    <a:cubicBezTo>
                      <a:pt x="1093" y="335"/>
                      <a:pt x="986" y="171"/>
                      <a:pt x="9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10;p39">
                <a:extLst>
                  <a:ext uri="{FF2B5EF4-FFF2-40B4-BE49-F238E27FC236}">
                    <a16:creationId xmlns:a16="http://schemas.microsoft.com/office/drawing/2014/main" id="{5610FA8C-43C2-165A-F42D-95775B10E284}"/>
                  </a:ext>
                </a:extLst>
              </p:cNvPr>
              <p:cNvSpPr/>
              <p:nvPr/>
            </p:nvSpPr>
            <p:spPr>
              <a:xfrm>
                <a:off x="-1257632" y="2101329"/>
                <a:ext cx="116072" cy="169732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319" extrusionOk="0">
                    <a:moveTo>
                      <a:pt x="362" y="1"/>
                    </a:moveTo>
                    <a:cubicBezTo>
                      <a:pt x="279" y="1"/>
                      <a:pt x="194" y="21"/>
                      <a:pt x="115" y="44"/>
                    </a:cubicBezTo>
                    <a:cubicBezTo>
                      <a:pt x="76" y="51"/>
                      <a:pt x="38" y="63"/>
                      <a:pt x="0" y="71"/>
                    </a:cubicBezTo>
                    <a:cubicBezTo>
                      <a:pt x="88" y="154"/>
                      <a:pt x="126" y="276"/>
                      <a:pt x="134" y="398"/>
                    </a:cubicBezTo>
                    <a:cubicBezTo>
                      <a:pt x="137" y="523"/>
                      <a:pt x="115" y="645"/>
                      <a:pt x="99" y="767"/>
                    </a:cubicBezTo>
                    <a:cubicBezTo>
                      <a:pt x="95" y="809"/>
                      <a:pt x="92" y="850"/>
                      <a:pt x="99" y="892"/>
                    </a:cubicBezTo>
                    <a:cubicBezTo>
                      <a:pt x="118" y="972"/>
                      <a:pt x="183" y="1033"/>
                      <a:pt x="236" y="1094"/>
                    </a:cubicBezTo>
                    <a:cubicBezTo>
                      <a:pt x="286" y="1147"/>
                      <a:pt x="328" y="1216"/>
                      <a:pt x="339" y="1284"/>
                    </a:cubicBezTo>
                    <a:cubicBezTo>
                      <a:pt x="381" y="1301"/>
                      <a:pt x="419" y="1319"/>
                      <a:pt x="463" y="1319"/>
                    </a:cubicBezTo>
                    <a:cubicBezTo>
                      <a:pt x="467" y="1319"/>
                      <a:pt x="472" y="1319"/>
                      <a:pt x="476" y="1318"/>
                    </a:cubicBezTo>
                    <a:cubicBezTo>
                      <a:pt x="529" y="1311"/>
                      <a:pt x="575" y="1273"/>
                      <a:pt x="617" y="1235"/>
                    </a:cubicBezTo>
                    <a:cubicBezTo>
                      <a:pt x="655" y="1197"/>
                      <a:pt x="693" y="1162"/>
                      <a:pt x="731" y="1124"/>
                    </a:cubicBezTo>
                    <a:lnTo>
                      <a:pt x="746" y="1124"/>
                    </a:lnTo>
                    <a:cubicBezTo>
                      <a:pt x="742" y="1086"/>
                      <a:pt x="742" y="1048"/>
                      <a:pt x="750" y="1006"/>
                    </a:cubicBezTo>
                    <a:cubicBezTo>
                      <a:pt x="780" y="847"/>
                      <a:pt x="894" y="710"/>
                      <a:pt x="898" y="550"/>
                    </a:cubicBezTo>
                    <a:cubicBezTo>
                      <a:pt x="902" y="375"/>
                      <a:pt x="769" y="196"/>
                      <a:pt x="837" y="36"/>
                    </a:cubicBezTo>
                    <a:lnTo>
                      <a:pt x="803" y="29"/>
                    </a:lnTo>
                    <a:cubicBezTo>
                      <a:pt x="765" y="51"/>
                      <a:pt x="719" y="59"/>
                      <a:pt x="673" y="59"/>
                    </a:cubicBezTo>
                    <a:cubicBezTo>
                      <a:pt x="655" y="59"/>
                      <a:pt x="638" y="57"/>
                      <a:pt x="620" y="55"/>
                    </a:cubicBezTo>
                    <a:cubicBezTo>
                      <a:pt x="548" y="40"/>
                      <a:pt x="476" y="13"/>
                      <a:pt x="400" y="2"/>
                    </a:cubicBezTo>
                    <a:cubicBezTo>
                      <a:pt x="387" y="1"/>
                      <a:pt x="375" y="1"/>
                      <a:pt x="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11;p39">
                <a:extLst>
                  <a:ext uri="{FF2B5EF4-FFF2-40B4-BE49-F238E27FC236}">
                    <a16:creationId xmlns:a16="http://schemas.microsoft.com/office/drawing/2014/main" id="{A3890856-7D3E-999C-C288-F1410DB4107F}"/>
                  </a:ext>
                </a:extLst>
              </p:cNvPr>
              <p:cNvSpPr/>
              <p:nvPr/>
            </p:nvSpPr>
            <p:spPr>
              <a:xfrm>
                <a:off x="-1256217" y="579660"/>
                <a:ext cx="115686" cy="190321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479" extrusionOk="0">
                    <a:moveTo>
                      <a:pt x="451" y="1"/>
                    </a:moveTo>
                    <a:cubicBezTo>
                      <a:pt x="435" y="1"/>
                      <a:pt x="419" y="2"/>
                      <a:pt x="404" y="4"/>
                    </a:cubicBezTo>
                    <a:cubicBezTo>
                      <a:pt x="27" y="53"/>
                      <a:pt x="240" y="605"/>
                      <a:pt x="145" y="841"/>
                    </a:cubicBezTo>
                    <a:cubicBezTo>
                      <a:pt x="107" y="940"/>
                      <a:pt x="31" y="1023"/>
                      <a:pt x="16" y="1130"/>
                    </a:cubicBezTo>
                    <a:cubicBezTo>
                      <a:pt x="5" y="1217"/>
                      <a:pt x="1" y="1301"/>
                      <a:pt x="69" y="1373"/>
                    </a:cubicBezTo>
                    <a:lnTo>
                      <a:pt x="69" y="1381"/>
                    </a:lnTo>
                    <a:cubicBezTo>
                      <a:pt x="81" y="1379"/>
                      <a:pt x="93" y="1377"/>
                      <a:pt x="106" y="1377"/>
                    </a:cubicBezTo>
                    <a:cubicBezTo>
                      <a:pt x="135" y="1377"/>
                      <a:pt x="167" y="1384"/>
                      <a:pt x="199" y="1400"/>
                    </a:cubicBezTo>
                    <a:cubicBezTo>
                      <a:pt x="256" y="1427"/>
                      <a:pt x="313" y="1465"/>
                      <a:pt x="374" y="1476"/>
                    </a:cubicBezTo>
                    <a:cubicBezTo>
                      <a:pt x="385" y="1478"/>
                      <a:pt x="397" y="1479"/>
                      <a:pt x="409" y="1479"/>
                    </a:cubicBezTo>
                    <a:cubicBezTo>
                      <a:pt x="484" y="1479"/>
                      <a:pt x="559" y="1447"/>
                      <a:pt x="632" y="1447"/>
                    </a:cubicBezTo>
                    <a:cubicBezTo>
                      <a:pt x="644" y="1447"/>
                      <a:pt x="655" y="1448"/>
                      <a:pt x="667" y="1449"/>
                    </a:cubicBezTo>
                    <a:lnTo>
                      <a:pt x="670" y="1449"/>
                    </a:lnTo>
                    <a:cubicBezTo>
                      <a:pt x="849" y="1267"/>
                      <a:pt x="682" y="1035"/>
                      <a:pt x="705" y="818"/>
                    </a:cubicBezTo>
                    <a:cubicBezTo>
                      <a:pt x="727" y="597"/>
                      <a:pt x="899" y="323"/>
                      <a:pt x="731" y="126"/>
                    </a:cubicBezTo>
                    <a:cubicBezTo>
                      <a:pt x="661" y="46"/>
                      <a:pt x="557" y="1"/>
                      <a:pt x="4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12;p39">
                <a:extLst>
                  <a:ext uri="{FF2B5EF4-FFF2-40B4-BE49-F238E27FC236}">
                    <a16:creationId xmlns:a16="http://schemas.microsoft.com/office/drawing/2014/main" id="{36D26AF2-3549-CB4B-2FD1-02C2DB06D500}"/>
                  </a:ext>
                </a:extLst>
              </p:cNvPr>
              <p:cNvSpPr/>
              <p:nvPr/>
            </p:nvSpPr>
            <p:spPr>
              <a:xfrm>
                <a:off x="-1360449" y="997234"/>
                <a:ext cx="202289" cy="432759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3363" extrusionOk="0">
                    <a:moveTo>
                      <a:pt x="630" y="0"/>
                    </a:moveTo>
                    <a:cubicBezTo>
                      <a:pt x="615" y="0"/>
                      <a:pt x="598" y="2"/>
                      <a:pt x="579" y="8"/>
                    </a:cubicBezTo>
                    <a:lnTo>
                      <a:pt x="571" y="8"/>
                    </a:lnTo>
                    <a:lnTo>
                      <a:pt x="571" y="11"/>
                    </a:lnTo>
                    <a:cubicBezTo>
                      <a:pt x="480" y="34"/>
                      <a:pt x="404" y="122"/>
                      <a:pt x="396" y="217"/>
                    </a:cubicBezTo>
                    <a:cubicBezTo>
                      <a:pt x="385" y="358"/>
                      <a:pt x="495" y="475"/>
                      <a:pt x="537" y="609"/>
                    </a:cubicBezTo>
                    <a:cubicBezTo>
                      <a:pt x="567" y="708"/>
                      <a:pt x="564" y="810"/>
                      <a:pt x="560" y="909"/>
                    </a:cubicBezTo>
                    <a:cubicBezTo>
                      <a:pt x="541" y="1244"/>
                      <a:pt x="525" y="1582"/>
                      <a:pt x="495" y="1917"/>
                    </a:cubicBezTo>
                    <a:cubicBezTo>
                      <a:pt x="484" y="2062"/>
                      <a:pt x="468" y="2210"/>
                      <a:pt x="408" y="2343"/>
                    </a:cubicBezTo>
                    <a:cubicBezTo>
                      <a:pt x="350" y="2465"/>
                      <a:pt x="259" y="2564"/>
                      <a:pt x="176" y="2670"/>
                    </a:cubicBezTo>
                    <a:cubicBezTo>
                      <a:pt x="92" y="2781"/>
                      <a:pt x="20" y="2899"/>
                      <a:pt x="8" y="3036"/>
                    </a:cubicBezTo>
                    <a:cubicBezTo>
                      <a:pt x="1" y="3169"/>
                      <a:pt x="77" y="3317"/>
                      <a:pt x="206" y="3351"/>
                    </a:cubicBezTo>
                    <a:lnTo>
                      <a:pt x="210" y="3363"/>
                    </a:lnTo>
                    <a:cubicBezTo>
                      <a:pt x="255" y="3336"/>
                      <a:pt x="305" y="3332"/>
                      <a:pt x="377" y="3313"/>
                    </a:cubicBezTo>
                    <a:cubicBezTo>
                      <a:pt x="503" y="3279"/>
                      <a:pt x="579" y="3150"/>
                      <a:pt x="697" y="3100"/>
                    </a:cubicBezTo>
                    <a:cubicBezTo>
                      <a:pt x="733" y="3084"/>
                      <a:pt x="772" y="3077"/>
                      <a:pt x="812" y="3077"/>
                    </a:cubicBezTo>
                    <a:cubicBezTo>
                      <a:pt x="895" y="3077"/>
                      <a:pt x="980" y="3110"/>
                      <a:pt x="1047" y="3161"/>
                    </a:cubicBezTo>
                    <a:cubicBezTo>
                      <a:pt x="1092" y="3199"/>
                      <a:pt x="1138" y="3249"/>
                      <a:pt x="1176" y="3306"/>
                    </a:cubicBezTo>
                    <a:cubicBezTo>
                      <a:pt x="1362" y="3279"/>
                      <a:pt x="1499" y="3062"/>
                      <a:pt x="1438" y="2883"/>
                    </a:cubicBezTo>
                    <a:cubicBezTo>
                      <a:pt x="1412" y="2796"/>
                      <a:pt x="1347" y="2724"/>
                      <a:pt x="1305" y="2644"/>
                    </a:cubicBezTo>
                    <a:cubicBezTo>
                      <a:pt x="1237" y="2503"/>
                      <a:pt x="1229" y="2343"/>
                      <a:pt x="1225" y="2187"/>
                    </a:cubicBezTo>
                    <a:cubicBezTo>
                      <a:pt x="1222" y="2009"/>
                      <a:pt x="1218" y="1830"/>
                      <a:pt x="1241" y="1651"/>
                    </a:cubicBezTo>
                    <a:cubicBezTo>
                      <a:pt x="1290" y="1286"/>
                      <a:pt x="1461" y="951"/>
                      <a:pt x="1537" y="593"/>
                    </a:cubicBezTo>
                    <a:cubicBezTo>
                      <a:pt x="1560" y="483"/>
                      <a:pt x="1572" y="369"/>
                      <a:pt x="1545" y="259"/>
                    </a:cubicBezTo>
                    <a:cubicBezTo>
                      <a:pt x="1530" y="217"/>
                      <a:pt x="1511" y="171"/>
                      <a:pt x="1480" y="137"/>
                    </a:cubicBezTo>
                    <a:cubicBezTo>
                      <a:pt x="1442" y="84"/>
                      <a:pt x="1385" y="46"/>
                      <a:pt x="1321" y="34"/>
                    </a:cubicBezTo>
                    <a:cubicBezTo>
                      <a:pt x="1281" y="27"/>
                      <a:pt x="1245" y="23"/>
                      <a:pt x="1211" y="23"/>
                    </a:cubicBezTo>
                    <a:cubicBezTo>
                      <a:pt x="1170" y="23"/>
                      <a:pt x="1130" y="29"/>
                      <a:pt x="1085" y="46"/>
                    </a:cubicBezTo>
                    <a:cubicBezTo>
                      <a:pt x="1025" y="66"/>
                      <a:pt x="958" y="88"/>
                      <a:pt x="893" y="88"/>
                    </a:cubicBezTo>
                    <a:cubicBezTo>
                      <a:pt x="872" y="88"/>
                      <a:pt x="850" y="85"/>
                      <a:pt x="830" y="80"/>
                    </a:cubicBezTo>
                    <a:cubicBezTo>
                      <a:pt x="748" y="55"/>
                      <a:pt x="707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13;p39">
                <a:extLst>
                  <a:ext uri="{FF2B5EF4-FFF2-40B4-BE49-F238E27FC236}">
                    <a16:creationId xmlns:a16="http://schemas.microsoft.com/office/drawing/2014/main" id="{EE3C141B-5020-1739-6FC2-2ACF02096FE8}"/>
                  </a:ext>
                </a:extLst>
              </p:cNvPr>
              <p:cNvSpPr/>
              <p:nvPr/>
            </p:nvSpPr>
            <p:spPr>
              <a:xfrm>
                <a:off x="-1683957" y="1804330"/>
                <a:ext cx="377426" cy="42246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3283" extrusionOk="0">
                    <a:moveTo>
                      <a:pt x="741" y="1"/>
                    </a:moveTo>
                    <a:cubicBezTo>
                      <a:pt x="692" y="1"/>
                      <a:pt x="647" y="5"/>
                      <a:pt x="609" y="12"/>
                    </a:cubicBezTo>
                    <a:cubicBezTo>
                      <a:pt x="536" y="24"/>
                      <a:pt x="468" y="50"/>
                      <a:pt x="399" y="77"/>
                    </a:cubicBezTo>
                    <a:cubicBezTo>
                      <a:pt x="342" y="100"/>
                      <a:pt x="285" y="123"/>
                      <a:pt x="232" y="153"/>
                    </a:cubicBezTo>
                    <a:cubicBezTo>
                      <a:pt x="179" y="184"/>
                      <a:pt x="133" y="218"/>
                      <a:pt x="95" y="263"/>
                    </a:cubicBezTo>
                    <a:cubicBezTo>
                      <a:pt x="15" y="359"/>
                      <a:pt x="0" y="511"/>
                      <a:pt x="88" y="591"/>
                    </a:cubicBezTo>
                    <a:cubicBezTo>
                      <a:pt x="156" y="651"/>
                      <a:pt x="251" y="651"/>
                      <a:pt x="335" y="678"/>
                    </a:cubicBezTo>
                    <a:cubicBezTo>
                      <a:pt x="696" y="788"/>
                      <a:pt x="1008" y="1408"/>
                      <a:pt x="1217" y="1701"/>
                    </a:cubicBezTo>
                    <a:cubicBezTo>
                      <a:pt x="1396" y="1952"/>
                      <a:pt x="1567" y="2207"/>
                      <a:pt x="1735" y="2466"/>
                    </a:cubicBezTo>
                    <a:cubicBezTo>
                      <a:pt x="1883" y="2690"/>
                      <a:pt x="2001" y="3010"/>
                      <a:pt x="2210" y="3177"/>
                    </a:cubicBezTo>
                    <a:cubicBezTo>
                      <a:pt x="2233" y="3193"/>
                      <a:pt x="2256" y="3208"/>
                      <a:pt x="2282" y="3219"/>
                    </a:cubicBezTo>
                    <a:cubicBezTo>
                      <a:pt x="2354" y="3260"/>
                      <a:pt x="2439" y="3283"/>
                      <a:pt x="2520" y="3283"/>
                    </a:cubicBezTo>
                    <a:cubicBezTo>
                      <a:pt x="2614" y="3283"/>
                      <a:pt x="2704" y="3251"/>
                      <a:pt x="2766" y="3177"/>
                    </a:cubicBezTo>
                    <a:cubicBezTo>
                      <a:pt x="2933" y="2983"/>
                      <a:pt x="2709" y="2808"/>
                      <a:pt x="2811" y="2588"/>
                    </a:cubicBezTo>
                    <a:cubicBezTo>
                      <a:pt x="2861" y="2481"/>
                      <a:pt x="2933" y="2367"/>
                      <a:pt x="2906" y="2249"/>
                    </a:cubicBezTo>
                    <a:cubicBezTo>
                      <a:pt x="2903" y="2242"/>
                      <a:pt x="2899" y="2230"/>
                      <a:pt x="2895" y="2223"/>
                    </a:cubicBezTo>
                    <a:cubicBezTo>
                      <a:pt x="2842" y="2082"/>
                      <a:pt x="2663" y="2025"/>
                      <a:pt x="2537" y="1930"/>
                    </a:cubicBezTo>
                    <a:cubicBezTo>
                      <a:pt x="2461" y="1869"/>
                      <a:pt x="2400" y="1793"/>
                      <a:pt x="2343" y="1717"/>
                    </a:cubicBezTo>
                    <a:cubicBezTo>
                      <a:pt x="2024" y="1298"/>
                      <a:pt x="1704" y="880"/>
                      <a:pt x="1385" y="461"/>
                    </a:cubicBezTo>
                    <a:cubicBezTo>
                      <a:pt x="1297" y="343"/>
                      <a:pt x="1331" y="237"/>
                      <a:pt x="1221" y="138"/>
                    </a:cubicBezTo>
                    <a:cubicBezTo>
                      <a:pt x="1194" y="115"/>
                      <a:pt x="1160" y="92"/>
                      <a:pt x="1122" y="77"/>
                    </a:cubicBezTo>
                    <a:cubicBezTo>
                      <a:pt x="1011" y="25"/>
                      <a:pt x="864" y="1"/>
                      <a:pt x="7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14;p39">
                <a:extLst>
                  <a:ext uri="{FF2B5EF4-FFF2-40B4-BE49-F238E27FC236}">
                    <a16:creationId xmlns:a16="http://schemas.microsoft.com/office/drawing/2014/main" id="{11DFFDDF-734D-38FC-609E-1229658E380D}"/>
                  </a:ext>
                </a:extLst>
              </p:cNvPr>
              <p:cNvSpPr/>
              <p:nvPr/>
            </p:nvSpPr>
            <p:spPr>
              <a:xfrm>
                <a:off x="-1777510" y="1265408"/>
                <a:ext cx="193538" cy="232401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806" extrusionOk="0">
                    <a:moveTo>
                      <a:pt x="192" y="1"/>
                    </a:moveTo>
                    <a:cubicBezTo>
                      <a:pt x="137" y="1"/>
                      <a:pt x="87" y="17"/>
                      <a:pt x="54" y="61"/>
                    </a:cubicBezTo>
                    <a:cubicBezTo>
                      <a:pt x="16" y="111"/>
                      <a:pt x="4" y="172"/>
                      <a:pt x="4" y="229"/>
                    </a:cubicBezTo>
                    <a:cubicBezTo>
                      <a:pt x="0" y="400"/>
                      <a:pt x="96" y="552"/>
                      <a:pt x="198" y="689"/>
                    </a:cubicBezTo>
                    <a:cubicBezTo>
                      <a:pt x="400" y="959"/>
                      <a:pt x="468" y="1210"/>
                      <a:pt x="438" y="1549"/>
                    </a:cubicBezTo>
                    <a:cubicBezTo>
                      <a:pt x="430" y="1636"/>
                      <a:pt x="434" y="1743"/>
                      <a:pt x="510" y="1781"/>
                    </a:cubicBezTo>
                    <a:cubicBezTo>
                      <a:pt x="514" y="1780"/>
                      <a:pt x="517" y="1779"/>
                      <a:pt x="521" y="1779"/>
                    </a:cubicBezTo>
                    <a:cubicBezTo>
                      <a:pt x="530" y="1779"/>
                      <a:pt x="540" y="1782"/>
                      <a:pt x="548" y="1785"/>
                    </a:cubicBezTo>
                    <a:cubicBezTo>
                      <a:pt x="582" y="1799"/>
                      <a:pt x="619" y="1806"/>
                      <a:pt x="656" y="1806"/>
                    </a:cubicBezTo>
                    <a:cubicBezTo>
                      <a:pt x="708" y="1806"/>
                      <a:pt x="760" y="1791"/>
                      <a:pt x="803" y="1762"/>
                    </a:cubicBezTo>
                    <a:cubicBezTo>
                      <a:pt x="883" y="1712"/>
                      <a:pt x="932" y="1629"/>
                      <a:pt x="1009" y="1568"/>
                    </a:cubicBezTo>
                    <a:cubicBezTo>
                      <a:pt x="1069" y="1519"/>
                      <a:pt x="1124" y="1494"/>
                      <a:pt x="1183" y="1494"/>
                    </a:cubicBezTo>
                    <a:cubicBezTo>
                      <a:pt x="1225" y="1494"/>
                      <a:pt x="1268" y="1506"/>
                      <a:pt x="1317" y="1530"/>
                    </a:cubicBezTo>
                    <a:cubicBezTo>
                      <a:pt x="1347" y="1530"/>
                      <a:pt x="1374" y="1537"/>
                      <a:pt x="1397" y="1549"/>
                    </a:cubicBezTo>
                    <a:lnTo>
                      <a:pt x="1400" y="1541"/>
                    </a:lnTo>
                    <a:cubicBezTo>
                      <a:pt x="1476" y="1480"/>
                      <a:pt x="1503" y="1370"/>
                      <a:pt x="1484" y="1275"/>
                    </a:cubicBezTo>
                    <a:cubicBezTo>
                      <a:pt x="1457" y="1134"/>
                      <a:pt x="1355" y="1024"/>
                      <a:pt x="1244" y="933"/>
                    </a:cubicBezTo>
                    <a:cubicBezTo>
                      <a:pt x="1138" y="845"/>
                      <a:pt x="1016" y="765"/>
                      <a:pt x="925" y="655"/>
                    </a:cubicBezTo>
                    <a:cubicBezTo>
                      <a:pt x="872" y="586"/>
                      <a:pt x="834" y="510"/>
                      <a:pt x="792" y="438"/>
                    </a:cubicBezTo>
                    <a:cubicBezTo>
                      <a:pt x="716" y="309"/>
                      <a:pt x="620" y="191"/>
                      <a:pt x="499" y="111"/>
                    </a:cubicBezTo>
                    <a:cubicBezTo>
                      <a:pt x="426" y="63"/>
                      <a:pt x="299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815;p39">
              <a:extLst>
                <a:ext uri="{FF2B5EF4-FFF2-40B4-BE49-F238E27FC236}">
                  <a16:creationId xmlns:a16="http://schemas.microsoft.com/office/drawing/2014/main" id="{CB19B1AE-8BCB-83D6-81DA-D982BFE0C522}"/>
                </a:ext>
              </a:extLst>
            </p:cNvPr>
            <p:cNvGrpSpPr/>
            <p:nvPr/>
          </p:nvGrpSpPr>
          <p:grpSpPr>
            <a:xfrm>
              <a:off x="-1744696" y="520852"/>
              <a:ext cx="1276789" cy="2320916"/>
              <a:chOff x="-1744696" y="520852"/>
              <a:chExt cx="1276789" cy="2320916"/>
            </a:xfrm>
          </p:grpSpPr>
          <p:sp>
            <p:nvSpPr>
              <p:cNvPr id="11" name="Google Shape;816;p39">
                <a:extLst>
                  <a:ext uri="{FF2B5EF4-FFF2-40B4-BE49-F238E27FC236}">
                    <a16:creationId xmlns:a16="http://schemas.microsoft.com/office/drawing/2014/main" id="{0DFCAB07-A641-DBA2-10B2-E5C83922836C}"/>
                  </a:ext>
                </a:extLst>
              </p:cNvPr>
              <p:cNvSpPr/>
              <p:nvPr/>
            </p:nvSpPr>
            <p:spPr>
              <a:xfrm>
                <a:off x="-1646382" y="1854774"/>
                <a:ext cx="16343" cy="15828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3" fill="none" extrusionOk="0">
                    <a:moveTo>
                      <a:pt x="1" y="1"/>
                    </a:moveTo>
                    <a:cubicBezTo>
                      <a:pt x="16" y="58"/>
                      <a:pt x="69" y="107"/>
                      <a:pt x="126" y="12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17;p39">
                <a:extLst>
                  <a:ext uri="{FF2B5EF4-FFF2-40B4-BE49-F238E27FC236}">
                    <a16:creationId xmlns:a16="http://schemas.microsoft.com/office/drawing/2014/main" id="{14975E8B-E2C0-AF84-0D51-65C0F7D0F7BB}"/>
                  </a:ext>
                </a:extLst>
              </p:cNvPr>
              <p:cNvSpPr/>
              <p:nvPr/>
            </p:nvSpPr>
            <p:spPr>
              <a:xfrm>
                <a:off x="-1632098" y="1846538"/>
                <a:ext cx="16729" cy="20589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60" fill="none" extrusionOk="0">
                    <a:moveTo>
                      <a:pt x="0" y="0"/>
                    </a:moveTo>
                    <a:cubicBezTo>
                      <a:pt x="38" y="57"/>
                      <a:pt x="84" y="110"/>
                      <a:pt x="130" y="16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18;p39">
                <a:extLst>
                  <a:ext uri="{FF2B5EF4-FFF2-40B4-BE49-F238E27FC236}">
                    <a16:creationId xmlns:a16="http://schemas.microsoft.com/office/drawing/2014/main" id="{8F3AC7FE-87CB-9137-0FBA-CB84D039DE25}"/>
                  </a:ext>
                </a:extLst>
              </p:cNvPr>
              <p:cNvSpPr/>
              <p:nvPr/>
            </p:nvSpPr>
            <p:spPr>
              <a:xfrm>
                <a:off x="-1604174" y="1552756"/>
                <a:ext cx="58808" cy="224294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743" fill="none" extrusionOk="0">
                    <a:moveTo>
                      <a:pt x="15" y="1"/>
                    </a:moveTo>
                    <a:cubicBezTo>
                      <a:pt x="0" y="438"/>
                      <a:pt x="91" y="879"/>
                      <a:pt x="289" y="1271"/>
                    </a:cubicBezTo>
                    <a:cubicBezTo>
                      <a:pt x="365" y="1420"/>
                      <a:pt x="457" y="1583"/>
                      <a:pt x="419" y="1743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19;p39">
                <a:extLst>
                  <a:ext uri="{FF2B5EF4-FFF2-40B4-BE49-F238E27FC236}">
                    <a16:creationId xmlns:a16="http://schemas.microsoft.com/office/drawing/2014/main" id="{DF27B525-8590-21F2-458E-2A3E59B88CA2}"/>
                  </a:ext>
                </a:extLst>
              </p:cNvPr>
              <p:cNvSpPr/>
              <p:nvPr/>
            </p:nvSpPr>
            <p:spPr>
              <a:xfrm>
                <a:off x="-1744696" y="1297193"/>
                <a:ext cx="6949" cy="35388"/>
              </a:xfrm>
              <a:custGeom>
                <a:avLst/>
                <a:gdLst/>
                <a:ahLst/>
                <a:cxnLst/>
                <a:rect l="l" t="t" r="r" b="b"/>
                <a:pathLst>
                  <a:path w="54" h="275" fill="none" extrusionOk="0">
                    <a:moveTo>
                      <a:pt x="0" y="1"/>
                    </a:moveTo>
                    <a:cubicBezTo>
                      <a:pt x="19" y="92"/>
                      <a:pt x="38" y="183"/>
                      <a:pt x="54" y="27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20;p39">
                <a:extLst>
                  <a:ext uri="{FF2B5EF4-FFF2-40B4-BE49-F238E27FC236}">
                    <a16:creationId xmlns:a16="http://schemas.microsoft.com/office/drawing/2014/main" id="{6986FC98-2E46-0D8E-5BC3-63453D99646F}"/>
                  </a:ext>
                </a:extLst>
              </p:cNvPr>
              <p:cNvSpPr/>
              <p:nvPr/>
            </p:nvSpPr>
            <p:spPr>
              <a:xfrm>
                <a:off x="-1731055" y="1305557"/>
                <a:ext cx="6563" cy="27023"/>
              </a:xfrm>
              <a:custGeom>
                <a:avLst/>
                <a:gdLst/>
                <a:ahLst/>
                <a:cxnLst/>
                <a:rect l="l" t="t" r="r" b="b"/>
                <a:pathLst>
                  <a:path w="51" h="210" fill="none" extrusionOk="0">
                    <a:moveTo>
                      <a:pt x="1" y="1"/>
                    </a:moveTo>
                    <a:cubicBezTo>
                      <a:pt x="24" y="69"/>
                      <a:pt x="43" y="137"/>
                      <a:pt x="50" y="21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21;p39">
                <a:extLst>
                  <a:ext uri="{FF2B5EF4-FFF2-40B4-BE49-F238E27FC236}">
                    <a16:creationId xmlns:a16="http://schemas.microsoft.com/office/drawing/2014/main" id="{1745B327-A0BC-6A17-7597-41F6C7D4FA09}"/>
                  </a:ext>
                </a:extLst>
              </p:cNvPr>
              <p:cNvSpPr/>
              <p:nvPr/>
            </p:nvSpPr>
            <p:spPr>
              <a:xfrm>
                <a:off x="-1645353" y="1388300"/>
                <a:ext cx="23163" cy="3924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05" fill="none" extrusionOk="0">
                    <a:moveTo>
                      <a:pt x="1" y="0"/>
                    </a:moveTo>
                    <a:cubicBezTo>
                      <a:pt x="88" y="80"/>
                      <a:pt x="149" y="191"/>
                      <a:pt x="179" y="30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22;p39">
                <a:extLst>
                  <a:ext uri="{FF2B5EF4-FFF2-40B4-BE49-F238E27FC236}">
                    <a16:creationId xmlns:a16="http://schemas.microsoft.com/office/drawing/2014/main" id="{C65FFBE8-6BD9-B54D-9702-B62A1B95B07C}"/>
                  </a:ext>
                </a:extLst>
              </p:cNvPr>
              <p:cNvSpPr/>
              <p:nvPr/>
            </p:nvSpPr>
            <p:spPr>
              <a:xfrm>
                <a:off x="-1477422" y="1947296"/>
                <a:ext cx="132286" cy="17436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355" fill="none" extrusionOk="0">
                    <a:moveTo>
                      <a:pt x="0" y="1"/>
                    </a:moveTo>
                    <a:cubicBezTo>
                      <a:pt x="198" y="324"/>
                      <a:pt x="442" y="625"/>
                      <a:pt x="727" y="879"/>
                    </a:cubicBezTo>
                    <a:cubicBezTo>
                      <a:pt x="799" y="944"/>
                      <a:pt x="871" y="1005"/>
                      <a:pt x="929" y="1085"/>
                    </a:cubicBezTo>
                    <a:cubicBezTo>
                      <a:pt x="989" y="1161"/>
                      <a:pt x="1027" y="1260"/>
                      <a:pt x="1016" y="135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23;p39">
                <a:extLst>
                  <a:ext uri="{FF2B5EF4-FFF2-40B4-BE49-F238E27FC236}">
                    <a16:creationId xmlns:a16="http://schemas.microsoft.com/office/drawing/2014/main" id="{88FAD5EE-E4A2-F61B-9947-945EA83B16AB}"/>
                  </a:ext>
                </a:extLst>
              </p:cNvPr>
              <p:cNvSpPr/>
              <p:nvPr/>
            </p:nvSpPr>
            <p:spPr>
              <a:xfrm>
                <a:off x="-1335485" y="2250858"/>
                <a:ext cx="61382" cy="51988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04" fill="none" extrusionOk="0">
                    <a:moveTo>
                      <a:pt x="1" y="0"/>
                    </a:moveTo>
                    <a:cubicBezTo>
                      <a:pt x="99" y="38"/>
                      <a:pt x="160" y="141"/>
                      <a:pt x="221" y="229"/>
                    </a:cubicBezTo>
                    <a:cubicBezTo>
                      <a:pt x="286" y="316"/>
                      <a:pt x="370" y="404"/>
                      <a:pt x="476" y="40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24;p39">
                <a:extLst>
                  <a:ext uri="{FF2B5EF4-FFF2-40B4-BE49-F238E27FC236}">
                    <a16:creationId xmlns:a16="http://schemas.microsoft.com/office/drawing/2014/main" id="{0E1A8F60-E559-F890-6966-E1186A07F047}"/>
                  </a:ext>
                </a:extLst>
              </p:cNvPr>
              <p:cNvSpPr/>
              <p:nvPr/>
            </p:nvSpPr>
            <p:spPr>
              <a:xfrm>
                <a:off x="-1296366" y="2266558"/>
                <a:ext cx="28053" cy="11839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2" fill="none" extrusionOk="0">
                    <a:moveTo>
                      <a:pt x="1" y="0"/>
                    </a:moveTo>
                    <a:cubicBezTo>
                      <a:pt x="58" y="57"/>
                      <a:pt x="138" y="91"/>
                      <a:pt x="218" y="9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25;p39">
                <a:extLst>
                  <a:ext uri="{FF2B5EF4-FFF2-40B4-BE49-F238E27FC236}">
                    <a16:creationId xmlns:a16="http://schemas.microsoft.com/office/drawing/2014/main" id="{9E733831-C19A-B550-6E01-AFED20E6508C}"/>
                  </a:ext>
                </a:extLst>
              </p:cNvPr>
              <p:cNvSpPr/>
              <p:nvPr/>
            </p:nvSpPr>
            <p:spPr>
              <a:xfrm>
                <a:off x="-1229708" y="1619800"/>
                <a:ext cx="48127" cy="35310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744" fill="none" extrusionOk="0">
                    <a:moveTo>
                      <a:pt x="0" y="1"/>
                    </a:moveTo>
                    <a:cubicBezTo>
                      <a:pt x="34" y="518"/>
                      <a:pt x="72" y="1039"/>
                      <a:pt x="111" y="1557"/>
                    </a:cubicBezTo>
                    <a:cubicBezTo>
                      <a:pt x="130" y="1793"/>
                      <a:pt x="149" y="2036"/>
                      <a:pt x="221" y="2260"/>
                    </a:cubicBezTo>
                    <a:cubicBezTo>
                      <a:pt x="274" y="2420"/>
                      <a:pt x="354" y="2576"/>
                      <a:pt x="373" y="274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26;p39">
                <a:extLst>
                  <a:ext uri="{FF2B5EF4-FFF2-40B4-BE49-F238E27FC236}">
                    <a16:creationId xmlns:a16="http://schemas.microsoft.com/office/drawing/2014/main" id="{D56736AD-5981-8456-9336-210128370AB4}"/>
                  </a:ext>
                </a:extLst>
              </p:cNvPr>
              <p:cNvSpPr/>
              <p:nvPr/>
            </p:nvSpPr>
            <p:spPr>
              <a:xfrm>
                <a:off x="-1280152" y="1321771"/>
                <a:ext cx="12868" cy="3281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255" fill="none" extrusionOk="0">
                    <a:moveTo>
                      <a:pt x="0" y="0"/>
                    </a:moveTo>
                    <a:cubicBezTo>
                      <a:pt x="35" y="84"/>
                      <a:pt x="65" y="167"/>
                      <a:pt x="99" y="25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27;p39">
                <a:extLst>
                  <a:ext uri="{FF2B5EF4-FFF2-40B4-BE49-F238E27FC236}">
                    <a16:creationId xmlns:a16="http://schemas.microsoft.com/office/drawing/2014/main" id="{026CAEFD-2F3E-8F41-19EC-F75181397492}"/>
                  </a:ext>
                </a:extLst>
              </p:cNvPr>
              <p:cNvSpPr/>
              <p:nvPr/>
            </p:nvSpPr>
            <p:spPr>
              <a:xfrm>
                <a:off x="-1260592" y="1310447"/>
                <a:ext cx="12354" cy="3294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56" fill="none" extrusionOk="0">
                    <a:moveTo>
                      <a:pt x="1" y="1"/>
                    </a:moveTo>
                    <a:cubicBezTo>
                      <a:pt x="31" y="84"/>
                      <a:pt x="65" y="172"/>
                      <a:pt x="96" y="25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28;p39">
                <a:extLst>
                  <a:ext uri="{FF2B5EF4-FFF2-40B4-BE49-F238E27FC236}">
                    <a16:creationId xmlns:a16="http://schemas.microsoft.com/office/drawing/2014/main" id="{3B692CE9-5E84-1BAB-556D-E13824EE1C9E}"/>
                  </a:ext>
                </a:extLst>
              </p:cNvPr>
              <p:cNvSpPr/>
              <p:nvPr/>
            </p:nvSpPr>
            <p:spPr>
              <a:xfrm>
                <a:off x="-1218513" y="824800"/>
                <a:ext cx="6563" cy="125465"/>
              </a:xfrm>
              <a:custGeom>
                <a:avLst/>
                <a:gdLst/>
                <a:ahLst/>
                <a:cxnLst/>
                <a:rect l="l" t="t" r="r" b="b"/>
                <a:pathLst>
                  <a:path w="51" h="975" fill="none" extrusionOk="0">
                    <a:moveTo>
                      <a:pt x="1" y="975"/>
                    </a:moveTo>
                    <a:cubicBezTo>
                      <a:pt x="1" y="651"/>
                      <a:pt x="16" y="324"/>
                      <a:pt x="50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29;p39">
                <a:extLst>
                  <a:ext uri="{FF2B5EF4-FFF2-40B4-BE49-F238E27FC236}">
                    <a16:creationId xmlns:a16="http://schemas.microsoft.com/office/drawing/2014/main" id="{3669F0EE-FC4E-7792-386E-472470A266ED}"/>
                  </a:ext>
                </a:extLst>
              </p:cNvPr>
              <p:cNvSpPr/>
              <p:nvPr/>
            </p:nvSpPr>
            <p:spPr>
              <a:xfrm>
                <a:off x="-1203328" y="832135"/>
                <a:ext cx="9008" cy="99086"/>
              </a:xfrm>
              <a:custGeom>
                <a:avLst/>
                <a:gdLst/>
                <a:ahLst/>
                <a:cxnLst/>
                <a:rect l="l" t="t" r="r" b="b"/>
                <a:pathLst>
                  <a:path w="70" h="770" fill="none" extrusionOk="0">
                    <a:moveTo>
                      <a:pt x="31" y="769"/>
                    </a:moveTo>
                    <a:cubicBezTo>
                      <a:pt x="69" y="515"/>
                      <a:pt x="1" y="248"/>
                      <a:pt x="62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30;p39">
                <a:extLst>
                  <a:ext uri="{FF2B5EF4-FFF2-40B4-BE49-F238E27FC236}">
                    <a16:creationId xmlns:a16="http://schemas.microsoft.com/office/drawing/2014/main" id="{107D209A-404B-63C8-BCC7-4D4538DAE05F}"/>
                  </a:ext>
                </a:extLst>
              </p:cNvPr>
              <p:cNvSpPr/>
              <p:nvPr/>
            </p:nvSpPr>
            <p:spPr>
              <a:xfrm>
                <a:off x="-1204229" y="613889"/>
                <a:ext cx="4504" cy="37318"/>
              </a:xfrm>
              <a:custGeom>
                <a:avLst/>
                <a:gdLst/>
                <a:ahLst/>
                <a:cxnLst/>
                <a:rect l="l" t="t" r="r" b="b"/>
                <a:pathLst>
                  <a:path w="35" h="290" fill="none" extrusionOk="0">
                    <a:moveTo>
                      <a:pt x="0" y="0"/>
                    </a:moveTo>
                    <a:cubicBezTo>
                      <a:pt x="11" y="95"/>
                      <a:pt x="23" y="191"/>
                      <a:pt x="34" y="28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31;p39">
                <a:extLst>
                  <a:ext uri="{FF2B5EF4-FFF2-40B4-BE49-F238E27FC236}">
                    <a16:creationId xmlns:a16="http://schemas.microsoft.com/office/drawing/2014/main" id="{D4C4A26A-061F-762E-9B7C-B91022207649}"/>
                  </a:ext>
                </a:extLst>
              </p:cNvPr>
              <p:cNvSpPr/>
              <p:nvPr/>
            </p:nvSpPr>
            <p:spPr>
              <a:xfrm>
                <a:off x="-1188658" y="617750"/>
                <a:ext cx="2574" cy="29082"/>
              </a:xfrm>
              <a:custGeom>
                <a:avLst/>
                <a:gdLst/>
                <a:ahLst/>
                <a:cxnLst/>
                <a:rect l="l" t="t" r="r" b="b"/>
                <a:pathLst>
                  <a:path w="20" h="226" fill="none" extrusionOk="0">
                    <a:moveTo>
                      <a:pt x="1" y="1"/>
                    </a:moveTo>
                    <a:cubicBezTo>
                      <a:pt x="12" y="77"/>
                      <a:pt x="20" y="149"/>
                      <a:pt x="20" y="22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32;p39">
                <a:extLst>
                  <a:ext uri="{FF2B5EF4-FFF2-40B4-BE49-F238E27FC236}">
                    <a16:creationId xmlns:a16="http://schemas.microsoft.com/office/drawing/2014/main" id="{2593DB0A-C1DF-07DB-D4A1-A0008A01AD86}"/>
                  </a:ext>
                </a:extLst>
              </p:cNvPr>
              <p:cNvSpPr/>
              <p:nvPr/>
            </p:nvSpPr>
            <p:spPr>
              <a:xfrm>
                <a:off x="-1128435" y="1642834"/>
                <a:ext cx="75537" cy="40933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181" fill="none" extrusionOk="0">
                    <a:moveTo>
                      <a:pt x="69" y="3181"/>
                    </a:moveTo>
                    <a:cubicBezTo>
                      <a:pt x="1" y="3051"/>
                      <a:pt x="23" y="2896"/>
                      <a:pt x="77" y="2762"/>
                    </a:cubicBezTo>
                    <a:cubicBezTo>
                      <a:pt x="130" y="2625"/>
                      <a:pt x="214" y="2507"/>
                      <a:pt x="271" y="2374"/>
                    </a:cubicBezTo>
                    <a:cubicBezTo>
                      <a:pt x="354" y="2173"/>
                      <a:pt x="381" y="1948"/>
                      <a:pt x="404" y="1731"/>
                    </a:cubicBezTo>
                    <a:cubicBezTo>
                      <a:pt x="465" y="1153"/>
                      <a:pt x="526" y="579"/>
                      <a:pt x="587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33;p39">
                <a:extLst>
                  <a:ext uri="{FF2B5EF4-FFF2-40B4-BE49-F238E27FC236}">
                    <a16:creationId xmlns:a16="http://schemas.microsoft.com/office/drawing/2014/main" id="{F7B1B710-6809-C8D5-8595-B5EE40A6FB43}"/>
                  </a:ext>
                </a:extLst>
              </p:cNvPr>
              <p:cNvSpPr/>
              <p:nvPr/>
            </p:nvSpPr>
            <p:spPr>
              <a:xfrm>
                <a:off x="-994348" y="1453413"/>
                <a:ext cx="5147" cy="39763"/>
              </a:xfrm>
              <a:custGeom>
                <a:avLst/>
                <a:gdLst/>
                <a:ahLst/>
                <a:cxnLst/>
                <a:rect l="l" t="t" r="r" b="b"/>
                <a:pathLst>
                  <a:path w="40" h="309" fill="none" extrusionOk="0">
                    <a:moveTo>
                      <a:pt x="1" y="0"/>
                    </a:moveTo>
                    <a:cubicBezTo>
                      <a:pt x="12" y="103"/>
                      <a:pt x="24" y="206"/>
                      <a:pt x="39" y="30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34;p39">
                <a:extLst>
                  <a:ext uri="{FF2B5EF4-FFF2-40B4-BE49-F238E27FC236}">
                    <a16:creationId xmlns:a16="http://schemas.microsoft.com/office/drawing/2014/main" id="{543D5F1B-03D2-5EE6-F904-3B1743C181E0}"/>
                  </a:ext>
                </a:extLst>
              </p:cNvPr>
              <p:cNvSpPr/>
              <p:nvPr/>
            </p:nvSpPr>
            <p:spPr>
              <a:xfrm>
                <a:off x="-979163" y="1461778"/>
                <a:ext cx="5533" cy="29983"/>
              </a:xfrm>
              <a:custGeom>
                <a:avLst/>
                <a:gdLst/>
                <a:ahLst/>
                <a:cxnLst/>
                <a:rect l="l" t="t" r="r" b="b"/>
                <a:pathLst>
                  <a:path w="43" h="233" fill="none" extrusionOk="0">
                    <a:moveTo>
                      <a:pt x="1" y="0"/>
                    </a:moveTo>
                    <a:cubicBezTo>
                      <a:pt x="28" y="76"/>
                      <a:pt x="43" y="152"/>
                      <a:pt x="43" y="23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35;p39">
                <a:extLst>
                  <a:ext uri="{FF2B5EF4-FFF2-40B4-BE49-F238E27FC236}">
                    <a16:creationId xmlns:a16="http://schemas.microsoft.com/office/drawing/2014/main" id="{F6D762EA-51C7-21DC-583B-FEE6FB9398CC}"/>
                  </a:ext>
                </a:extLst>
              </p:cNvPr>
              <p:cNvSpPr/>
              <p:nvPr/>
            </p:nvSpPr>
            <p:spPr>
              <a:xfrm>
                <a:off x="-1129336" y="2241078"/>
                <a:ext cx="66143" cy="92651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20" fill="none" extrusionOk="0">
                    <a:moveTo>
                      <a:pt x="11" y="0"/>
                    </a:moveTo>
                    <a:cubicBezTo>
                      <a:pt x="0" y="122"/>
                      <a:pt x="69" y="236"/>
                      <a:pt x="141" y="335"/>
                    </a:cubicBezTo>
                    <a:cubicBezTo>
                      <a:pt x="251" y="476"/>
                      <a:pt x="373" y="605"/>
                      <a:pt x="514" y="71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36;p39">
                <a:extLst>
                  <a:ext uri="{FF2B5EF4-FFF2-40B4-BE49-F238E27FC236}">
                    <a16:creationId xmlns:a16="http://schemas.microsoft.com/office/drawing/2014/main" id="{8AE5DEA8-5E5E-9825-5181-A42E00BC2C30}"/>
                  </a:ext>
                </a:extLst>
              </p:cNvPr>
              <p:cNvSpPr/>
              <p:nvPr/>
            </p:nvSpPr>
            <p:spPr>
              <a:xfrm>
                <a:off x="-1087256" y="2276337"/>
                <a:ext cx="35774" cy="35774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78" fill="none" extrusionOk="0">
                    <a:moveTo>
                      <a:pt x="0" y="0"/>
                    </a:moveTo>
                    <a:cubicBezTo>
                      <a:pt x="76" y="110"/>
                      <a:pt x="168" y="202"/>
                      <a:pt x="278" y="27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837;p39">
                <a:extLst>
                  <a:ext uri="{FF2B5EF4-FFF2-40B4-BE49-F238E27FC236}">
                    <a16:creationId xmlns:a16="http://schemas.microsoft.com/office/drawing/2014/main" id="{03963C1D-06DD-46D5-8F27-5DE7F5537A61}"/>
                  </a:ext>
                </a:extLst>
              </p:cNvPr>
              <p:cNvSpPr/>
              <p:nvPr/>
            </p:nvSpPr>
            <p:spPr>
              <a:xfrm>
                <a:off x="-966423" y="1020654"/>
                <a:ext cx="40278" cy="22725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766" fill="none" extrusionOk="0">
                    <a:moveTo>
                      <a:pt x="1" y="1766"/>
                    </a:moveTo>
                    <a:cubicBezTo>
                      <a:pt x="119" y="1180"/>
                      <a:pt x="221" y="590"/>
                      <a:pt x="313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838;p39">
                <a:extLst>
                  <a:ext uri="{FF2B5EF4-FFF2-40B4-BE49-F238E27FC236}">
                    <a16:creationId xmlns:a16="http://schemas.microsoft.com/office/drawing/2014/main" id="{B58838F6-11E1-40DB-A3F6-D8378FA4C56D}"/>
                  </a:ext>
                </a:extLst>
              </p:cNvPr>
              <p:cNvSpPr/>
              <p:nvPr/>
            </p:nvSpPr>
            <p:spPr>
              <a:xfrm>
                <a:off x="-917910" y="1022070"/>
                <a:ext cx="7978" cy="59451"/>
              </a:xfrm>
              <a:custGeom>
                <a:avLst/>
                <a:gdLst/>
                <a:ahLst/>
                <a:cxnLst/>
                <a:rect l="l" t="t" r="r" b="b"/>
                <a:pathLst>
                  <a:path w="62" h="462" fill="none" extrusionOk="0">
                    <a:moveTo>
                      <a:pt x="0" y="461"/>
                    </a:moveTo>
                    <a:cubicBezTo>
                      <a:pt x="35" y="309"/>
                      <a:pt x="54" y="153"/>
                      <a:pt x="61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839;p39">
                <a:extLst>
                  <a:ext uri="{FF2B5EF4-FFF2-40B4-BE49-F238E27FC236}">
                    <a16:creationId xmlns:a16="http://schemas.microsoft.com/office/drawing/2014/main" id="{E9B0B7E2-B26D-367B-AD28-986FD351F1C4}"/>
                  </a:ext>
                </a:extLst>
              </p:cNvPr>
              <p:cNvSpPr/>
              <p:nvPr/>
            </p:nvSpPr>
            <p:spPr>
              <a:xfrm>
                <a:off x="-957030" y="874343"/>
                <a:ext cx="7464" cy="31913"/>
              </a:xfrm>
              <a:custGeom>
                <a:avLst/>
                <a:gdLst/>
                <a:ahLst/>
                <a:cxnLst/>
                <a:rect l="l" t="t" r="r" b="b"/>
                <a:pathLst>
                  <a:path w="58" h="248" fill="none" extrusionOk="0">
                    <a:moveTo>
                      <a:pt x="27" y="0"/>
                    </a:moveTo>
                    <a:cubicBezTo>
                      <a:pt x="50" y="80"/>
                      <a:pt x="0" y="187"/>
                      <a:pt x="57" y="247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840;p39">
                <a:extLst>
                  <a:ext uri="{FF2B5EF4-FFF2-40B4-BE49-F238E27FC236}">
                    <a16:creationId xmlns:a16="http://schemas.microsoft.com/office/drawing/2014/main" id="{D8A85A0A-A86C-2014-C3F7-0E666DBDFE4E}"/>
                  </a:ext>
                </a:extLst>
              </p:cNvPr>
              <p:cNvSpPr/>
              <p:nvPr/>
            </p:nvSpPr>
            <p:spPr>
              <a:xfrm>
                <a:off x="-852797" y="524713"/>
                <a:ext cx="1544" cy="29082"/>
              </a:xfrm>
              <a:custGeom>
                <a:avLst/>
                <a:gdLst/>
                <a:ahLst/>
                <a:cxnLst/>
                <a:rect l="l" t="t" r="r" b="b"/>
                <a:pathLst>
                  <a:path w="12" h="226" fill="none" extrusionOk="0">
                    <a:moveTo>
                      <a:pt x="0" y="1"/>
                    </a:moveTo>
                    <a:cubicBezTo>
                      <a:pt x="4" y="77"/>
                      <a:pt x="8" y="149"/>
                      <a:pt x="12" y="22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841;p39">
                <a:extLst>
                  <a:ext uri="{FF2B5EF4-FFF2-40B4-BE49-F238E27FC236}">
                    <a16:creationId xmlns:a16="http://schemas.microsoft.com/office/drawing/2014/main" id="{971897D2-49D5-14E5-A93A-5AF974BC6BBD}"/>
                  </a:ext>
                </a:extLst>
              </p:cNvPr>
              <p:cNvSpPr/>
              <p:nvPr/>
            </p:nvSpPr>
            <p:spPr>
              <a:xfrm>
                <a:off x="-836711" y="520852"/>
                <a:ext cx="3088" cy="2316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80" fill="none" extrusionOk="0">
                    <a:moveTo>
                      <a:pt x="1" y="1"/>
                    </a:moveTo>
                    <a:cubicBezTo>
                      <a:pt x="16" y="58"/>
                      <a:pt x="24" y="118"/>
                      <a:pt x="20" y="179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842;p39">
                <a:extLst>
                  <a:ext uri="{FF2B5EF4-FFF2-40B4-BE49-F238E27FC236}">
                    <a16:creationId xmlns:a16="http://schemas.microsoft.com/office/drawing/2014/main" id="{29D0F6AB-8611-357E-2A11-B218FD148831}"/>
                  </a:ext>
                </a:extLst>
              </p:cNvPr>
              <p:cNvSpPr/>
              <p:nvPr/>
            </p:nvSpPr>
            <p:spPr>
              <a:xfrm>
                <a:off x="-764263" y="831749"/>
                <a:ext cx="47226" cy="20473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1" fill="none" extrusionOk="0">
                    <a:moveTo>
                      <a:pt x="366" y="0"/>
                    </a:moveTo>
                    <a:cubicBezTo>
                      <a:pt x="347" y="419"/>
                      <a:pt x="298" y="852"/>
                      <a:pt x="100" y="1221"/>
                    </a:cubicBezTo>
                    <a:cubicBezTo>
                      <a:pt x="69" y="1278"/>
                      <a:pt x="31" y="1339"/>
                      <a:pt x="16" y="1400"/>
                    </a:cubicBezTo>
                    <a:cubicBezTo>
                      <a:pt x="1" y="1465"/>
                      <a:pt x="5" y="1541"/>
                      <a:pt x="50" y="159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843;p39">
                <a:extLst>
                  <a:ext uri="{FF2B5EF4-FFF2-40B4-BE49-F238E27FC236}">
                    <a16:creationId xmlns:a16="http://schemas.microsoft.com/office/drawing/2014/main" id="{B7546CB3-D6C1-AC55-8FDD-BB1A926E5D56}"/>
                  </a:ext>
                </a:extLst>
              </p:cNvPr>
              <p:cNvSpPr/>
              <p:nvPr/>
            </p:nvSpPr>
            <p:spPr>
              <a:xfrm>
                <a:off x="-743159" y="1004054"/>
                <a:ext cx="9394" cy="24578"/>
              </a:xfrm>
              <a:custGeom>
                <a:avLst/>
                <a:gdLst/>
                <a:ahLst/>
                <a:cxnLst/>
                <a:rect l="l" t="t" r="r" b="b"/>
                <a:pathLst>
                  <a:path w="73" h="191" fill="none" extrusionOk="0">
                    <a:moveTo>
                      <a:pt x="16" y="0"/>
                    </a:moveTo>
                    <a:cubicBezTo>
                      <a:pt x="1" y="69"/>
                      <a:pt x="23" y="141"/>
                      <a:pt x="73" y="19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844;p39">
                <a:extLst>
                  <a:ext uri="{FF2B5EF4-FFF2-40B4-BE49-F238E27FC236}">
                    <a16:creationId xmlns:a16="http://schemas.microsoft.com/office/drawing/2014/main" id="{0560F145-5386-4213-55A5-962EF9C64956}"/>
                  </a:ext>
                </a:extLst>
              </p:cNvPr>
              <p:cNvSpPr/>
              <p:nvPr/>
            </p:nvSpPr>
            <p:spPr>
              <a:xfrm>
                <a:off x="-777903" y="1161690"/>
                <a:ext cx="54433" cy="243853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895" fill="none" extrusionOk="0">
                    <a:moveTo>
                      <a:pt x="423" y="0"/>
                    </a:moveTo>
                    <a:cubicBezTo>
                      <a:pt x="293" y="635"/>
                      <a:pt x="153" y="1267"/>
                      <a:pt x="0" y="189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845;p39">
                <a:extLst>
                  <a:ext uri="{FF2B5EF4-FFF2-40B4-BE49-F238E27FC236}">
                    <a16:creationId xmlns:a16="http://schemas.microsoft.com/office/drawing/2014/main" id="{C0E7E8FC-5CF1-27F8-1D52-6406F9E1F014}"/>
                  </a:ext>
                </a:extLst>
              </p:cNvPr>
              <p:cNvSpPr/>
              <p:nvPr/>
            </p:nvSpPr>
            <p:spPr>
              <a:xfrm>
                <a:off x="-942874" y="1589045"/>
                <a:ext cx="73092" cy="37897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945" fill="none" extrusionOk="0">
                    <a:moveTo>
                      <a:pt x="556" y="0"/>
                    </a:moveTo>
                    <a:cubicBezTo>
                      <a:pt x="506" y="148"/>
                      <a:pt x="556" y="312"/>
                      <a:pt x="563" y="468"/>
                    </a:cubicBezTo>
                    <a:cubicBezTo>
                      <a:pt x="567" y="601"/>
                      <a:pt x="541" y="731"/>
                      <a:pt x="514" y="856"/>
                    </a:cubicBezTo>
                    <a:cubicBezTo>
                      <a:pt x="366" y="1556"/>
                      <a:pt x="194" y="2256"/>
                      <a:pt x="0" y="294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846;p39">
                <a:extLst>
                  <a:ext uri="{FF2B5EF4-FFF2-40B4-BE49-F238E27FC236}">
                    <a16:creationId xmlns:a16="http://schemas.microsoft.com/office/drawing/2014/main" id="{0F4204A2-FBBC-82EE-B865-E4FF8D730448}"/>
                  </a:ext>
                </a:extLst>
              </p:cNvPr>
              <p:cNvSpPr/>
              <p:nvPr/>
            </p:nvSpPr>
            <p:spPr>
              <a:xfrm>
                <a:off x="-924730" y="2026179"/>
                <a:ext cx="4504" cy="24578"/>
              </a:xfrm>
              <a:custGeom>
                <a:avLst/>
                <a:gdLst/>
                <a:ahLst/>
                <a:cxnLst/>
                <a:rect l="l" t="t" r="r" b="b"/>
                <a:pathLst>
                  <a:path w="35" h="191" fill="none" extrusionOk="0">
                    <a:moveTo>
                      <a:pt x="0" y="0"/>
                    </a:moveTo>
                    <a:cubicBezTo>
                      <a:pt x="0" y="65"/>
                      <a:pt x="12" y="130"/>
                      <a:pt x="34" y="19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847;p39">
                <a:extLst>
                  <a:ext uri="{FF2B5EF4-FFF2-40B4-BE49-F238E27FC236}">
                    <a16:creationId xmlns:a16="http://schemas.microsoft.com/office/drawing/2014/main" id="{78EB03B9-394F-01D1-3776-69861CE1767C}"/>
                  </a:ext>
                </a:extLst>
              </p:cNvPr>
              <p:cNvSpPr/>
              <p:nvPr/>
            </p:nvSpPr>
            <p:spPr>
              <a:xfrm>
                <a:off x="-911991" y="2013439"/>
                <a:ext cx="6949" cy="250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195" fill="none" extrusionOk="0">
                    <a:moveTo>
                      <a:pt x="0" y="0"/>
                    </a:moveTo>
                    <a:cubicBezTo>
                      <a:pt x="19" y="65"/>
                      <a:pt x="34" y="130"/>
                      <a:pt x="53" y="19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848;p39">
                <a:extLst>
                  <a:ext uri="{FF2B5EF4-FFF2-40B4-BE49-F238E27FC236}">
                    <a16:creationId xmlns:a16="http://schemas.microsoft.com/office/drawing/2014/main" id="{512E035C-182E-CB7D-E36F-30DCBEB928E7}"/>
                  </a:ext>
                </a:extLst>
              </p:cNvPr>
              <p:cNvSpPr/>
              <p:nvPr/>
            </p:nvSpPr>
            <p:spPr>
              <a:xfrm>
                <a:off x="-522855" y="1115622"/>
                <a:ext cx="37318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998" fill="none" extrusionOk="0">
                    <a:moveTo>
                      <a:pt x="0" y="997"/>
                    </a:moveTo>
                    <a:cubicBezTo>
                      <a:pt x="27" y="811"/>
                      <a:pt x="73" y="628"/>
                      <a:pt x="114" y="446"/>
                    </a:cubicBezTo>
                    <a:cubicBezTo>
                      <a:pt x="153" y="290"/>
                      <a:pt x="191" y="126"/>
                      <a:pt x="289" y="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849;p39">
                <a:extLst>
                  <a:ext uri="{FF2B5EF4-FFF2-40B4-BE49-F238E27FC236}">
                    <a16:creationId xmlns:a16="http://schemas.microsoft.com/office/drawing/2014/main" id="{C757B3B3-C9CF-34BA-16D5-02E942DDC170}"/>
                  </a:ext>
                </a:extLst>
              </p:cNvPr>
              <p:cNvSpPr/>
              <p:nvPr/>
            </p:nvSpPr>
            <p:spPr>
              <a:xfrm>
                <a:off x="-486695" y="994661"/>
                <a:ext cx="7464" cy="24707"/>
              </a:xfrm>
              <a:custGeom>
                <a:avLst/>
                <a:gdLst/>
                <a:ahLst/>
                <a:cxnLst/>
                <a:rect l="l" t="t" r="r" b="b"/>
                <a:pathLst>
                  <a:path w="58" h="192" fill="none" extrusionOk="0">
                    <a:moveTo>
                      <a:pt x="1" y="1"/>
                    </a:moveTo>
                    <a:cubicBezTo>
                      <a:pt x="20" y="66"/>
                      <a:pt x="39" y="126"/>
                      <a:pt x="58" y="19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850;p39">
                <a:extLst>
                  <a:ext uri="{FF2B5EF4-FFF2-40B4-BE49-F238E27FC236}">
                    <a16:creationId xmlns:a16="http://schemas.microsoft.com/office/drawing/2014/main" id="{BD3DB683-AA3E-3E16-6999-87BCF518926D}"/>
                  </a:ext>
                </a:extLst>
              </p:cNvPr>
              <p:cNvSpPr/>
              <p:nvPr/>
            </p:nvSpPr>
            <p:spPr>
              <a:xfrm>
                <a:off x="-472411" y="986425"/>
                <a:ext cx="4504" cy="20718"/>
              </a:xfrm>
              <a:custGeom>
                <a:avLst/>
                <a:gdLst/>
                <a:ahLst/>
                <a:cxnLst/>
                <a:rect l="l" t="t" r="r" b="b"/>
                <a:pathLst>
                  <a:path w="35" h="161" fill="none" extrusionOk="0">
                    <a:moveTo>
                      <a:pt x="0" y="0"/>
                    </a:moveTo>
                    <a:cubicBezTo>
                      <a:pt x="12" y="54"/>
                      <a:pt x="23" y="107"/>
                      <a:pt x="34" y="160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851;p39">
                <a:extLst>
                  <a:ext uri="{FF2B5EF4-FFF2-40B4-BE49-F238E27FC236}">
                    <a16:creationId xmlns:a16="http://schemas.microsoft.com/office/drawing/2014/main" id="{71EC26AC-1230-014A-153A-280E290D908B}"/>
                  </a:ext>
                </a:extLst>
              </p:cNvPr>
              <p:cNvSpPr/>
              <p:nvPr/>
            </p:nvSpPr>
            <p:spPr>
              <a:xfrm>
                <a:off x="-652567" y="1290373"/>
                <a:ext cx="58293" cy="22583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1755" fill="none" extrusionOk="0">
                    <a:moveTo>
                      <a:pt x="453" y="1"/>
                    </a:moveTo>
                    <a:cubicBezTo>
                      <a:pt x="400" y="77"/>
                      <a:pt x="407" y="176"/>
                      <a:pt x="403" y="271"/>
                    </a:cubicBezTo>
                    <a:cubicBezTo>
                      <a:pt x="396" y="423"/>
                      <a:pt x="358" y="575"/>
                      <a:pt x="312" y="723"/>
                    </a:cubicBezTo>
                    <a:cubicBezTo>
                      <a:pt x="217" y="1070"/>
                      <a:pt x="111" y="1412"/>
                      <a:pt x="0" y="175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852;p39">
                <a:extLst>
                  <a:ext uri="{FF2B5EF4-FFF2-40B4-BE49-F238E27FC236}">
                    <a16:creationId xmlns:a16="http://schemas.microsoft.com/office/drawing/2014/main" id="{11F0F78B-71D7-3BC1-71FC-687DDFFEDC3A}"/>
                  </a:ext>
                </a:extLst>
              </p:cNvPr>
              <p:cNvSpPr/>
              <p:nvPr/>
            </p:nvSpPr>
            <p:spPr>
              <a:xfrm>
                <a:off x="-675601" y="1706918"/>
                <a:ext cx="1158" cy="34487"/>
              </a:xfrm>
              <a:custGeom>
                <a:avLst/>
                <a:gdLst/>
                <a:ahLst/>
                <a:cxnLst/>
                <a:rect l="l" t="t" r="r" b="b"/>
                <a:pathLst>
                  <a:path w="9" h="268" fill="none" extrusionOk="0">
                    <a:moveTo>
                      <a:pt x="4" y="1"/>
                    </a:moveTo>
                    <a:cubicBezTo>
                      <a:pt x="0" y="88"/>
                      <a:pt x="0" y="176"/>
                      <a:pt x="8" y="267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853;p39">
                <a:extLst>
                  <a:ext uri="{FF2B5EF4-FFF2-40B4-BE49-F238E27FC236}">
                    <a16:creationId xmlns:a16="http://schemas.microsoft.com/office/drawing/2014/main" id="{30B51317-FDCC-E3F7-7D19-B96CFAB50DBB}"/>
                  </a:ext>
                </a:extLst>
              </p:cNvPr>
              <p:cNvSpPr/>
              <p:nvPr/>
            </p:nvSpPr>
            <p:spPr>
              <a:xfrm>
                <a:off x="-662861" y="1707947"/>
                <a:ext cx="3474" cy="3049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37" fill="none" extrusionOk="0">
                    <a:moveTo>
                      <a:pt x="23" y="1"/>
                    </a:moveTo>
                    <a:cubicBezTo>
                      <a:pt x="27" y="80"/>
                      <a:pt x="19" y="160"/>
                      <a:pt x="0" y="236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854;p39">
                <a:extLst>
                  <a:ext uri="{FF2B5EF4-FFF2-40B4-BE49-F238E27FC236}">
                    <a16:creationId xmlns:a16="http://schemas.microsoft.com/office/drawing/2014/main" id="{66925AA8-2190-1AF9-B5DB-AA1E7DBD8995}"/>
                  </a:ext>
                </a:extLst>
              </p:cNvPr>
              <p:cNvSpPr/>
              <p:nvPr/>
            </p:nvSpPr>
            <p:spPr>
              <a:xfrm>
                <a:off x="-771984" y="1955661"/>
                <a:ext cx="13254" cy="117616"/>
              </a:xfrm>
              <a:custGeom>
                <a:avLst/>
                <a:gdLst/>
                <a:ahLst/>
                <a:cxnLst/>
                <a:rect l="l" t="t" r="r" b="b"/>
                <a:pathLst>
                  <a:path w="103" h="914" fill="none" extrusionOk="0">
                    <a:moveTo>
                      <a:pt x="99" y="0"/>
                    </a:moveTo>
                    <a:cubicBezTo>
                      <a:pt x="34" y="145"/>
                      <a:pt x="61" y="309"/>
                      <a:pt x="80" y="465"/>
                    </a:cubicBezTo>
                    <a:cubicBezTo>
                      <a:pt x="99" y="620"/>
                      <a:pt x="103" y="795"/>
                      <a:pt x="0" y="913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855;p39">
                <a:extLst>
                  <a:ext uri="{FF2B5EF4-FFF2-40B4-BE49-F238E27FC236}">
                    <a16:creationId xmlns:a16="http://schemas.microsoft.com/office/drawing/2014/main" id="{A2E87CAD-9D94-CB62-ADD0-A5A4445B4768}"/>
                  </a:ext>
                </a:extLst>
              </p:cNvPr>
              <p:cNvSpPr/>
              <p:nvPr/>
            </p:nvSpPr>
            <p:spPr>
              <a:xfrm>
                <a:off x="-858201" y="2153446"/>
                <a:ext cx="3989" cy="28954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5" fill="none" extrusionOk="0">
                    <a:moveTo>
                      <a:pt x="31" y="0"/>
                    </a:moveTo>
                    <a:cubicBezTo>
                      <a:pt x="8" y="73"/>
                      <a:pt x="1" y="149"/>
                      <a:pt x="12" y="225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856;p39">
                <a:extLst>
                  <a:ext uri="{FF2B5EF4-FFF2-40B4-BE49-F238E27FC236}">
                    <a16:creationId xmlns:a16="http://schemas.microsoft.com/office/drawing/2014/main" id="{D83479B9-2FE0-FDD9-5DF1-1799EB30E5FD}"/>
                  </a:ext>
                </a:extLst>
              </p:cNvPr>
              <p:cNvSpPr/>
              <p:nvPr/>
            </p:nvSpPr>
            <p:spPr>
              <a:xfrm>
                <a:off x="-839156" y="2160266"/>
                <a:ext cx="3088" cy="2213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72" fill="none" extrusionOk="0">
                    <a:moveTo>
                      <a:pt x="20" y="1"/>
                    </a:moveTo>
                    <a:cubicBezTo>
                      <a:pt x="24" y="58"/>
                      <a:pt x="16" y="115"/>
                      <a:pt x="1" y="17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857;p39">
                <a:extLst>
                  <a:ext uri="{FF2B5EF4-FFF2-40B4-BE49-F238E27FC236}">
                    <a16:creationId xmlns:a16="http://schemas.microsoft.com/office/drawing/2014/main" id="{ECAB78A9-D69D-D40C-A20B-B5E45210A54F}"/>
                  </a:ext>
                </a:extLst>
              </p:cNvPr>
              <p:cNvSpPr/>
              <p:nvPr/>
            </p:nvSpPr>
            <p:spPr>
              <a:xfrm>
                <a:off x="-842502" y="2257164"/>
                <a:ext cx="41693" cy="76952"/>
              </a:xfrm>
              <a:custGeom>
                <a:avLst/>
                <a:gdLst/>
                <a:ahLst/>
                <a:cxnLst/>
                <a:rect l="l" t="t" r="r" b="b"/>
                <a:pathLst>
                  <a:path w="324" h="598" fill="none" extrusionOk="0">
                    <a:moveTo>
                      <a:pt x="324" y="1"/>
                    </a:moveTo>
                    <a:cubicBezTo>
                      <a:pt x="320" y="134"/>
                      <a:pt x="312" y="271"/>
                      <a:pt x="305" y="404"/>
                    </a:cubicBezTo>
                    <a:cubicBezTo>
                      <a:pt x="305" y="434"/>
                      <a:pt x="301" y="469"/>
                      <a:pt x="282" y="491"/>
                    </a:cubicBezTo>
                    <a:cubicBezTo>
                      <a:pt x="248" y="530"/>
                      <a:pt x="194" y="522"/>
                      <a:pt x="149" y="526"/>
                    </a:cubicBezTo>
                    <a:cubicBezTo>
                      <a:pt x="92" y="533"/>
                      <a:pt x="38" y="560"/>
                      <a:pt x="0" y="59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858;p39">
                <a:extLst>
                  <a:ext uri="{FF2B5EF4-FFF2-40B4-BE49-F238E27FC236}">
                    <a16:creationId xmlns:a16="http://schemas.microsoft.com/office/drawing/2014/main" id="{A79E87B2-827C-B8F6-0207-9CE6DB3E370B}"/>
                  </a:ext>
                </a:extLst>
              </p:cNvPr>
              <p:cNvSpPr/>
              <p:nvPr/>
            </p:nvSpPr>
            <p:spPr>
              <a:xfrm>
                <a:off x="-936955" y="2359981"/>
                <a:ext cx="2574" cy="34873"/>
              </a:xfrm>
              <a:custGeom>
                <a:avLst/>
                <a:gdLst/>
                <a:ahLst/>
                <a:cxnLst/>
                <a:rect l="l" t="t" r="r" b="b"/>
                <a:pathLst>
                  <a:path w="20" h="271" fill="none" extrusionOk="0">
                    <a:moveTo>
                      <a:pt x="0" y="1"/>
                    </a:moveTo>
                    <a:cubicBezTo>
                      <a:pt x="0" y="92"/>
                      <a:pt x="8" y="179"/>
                      <a:pt x="19" y="27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859;p39">
                <a:extLst>
                  <a:ext uri="{FF2B5EF4-FFF2-40B4-BE49-F238E27FC236}">
                    <a16:creationId xmlns:a16="http://schemas.microsoft.com/office/drawing/2014/main" id="{C602DC50-489B-32E2-BC3F-8D23E4B9F483}"/>
                  </a:ext>
                </a:extLst>
              </p:cNvPr>
              <p:cNvSpPr/>
              <p:nvPr/>
            </p:nvSpPr>
            <p:spPr>
              <a:xfrm>
                <a:off x="-916495" y="2373750"/>
                <a:ext cx="1673" cy="1968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53" fill="none" extrusionOk="0">
                    <a:moveTo>
                      <a:pt x="1" y="0"/>
                    </a:moveTo>
                    <a:cubicBezTo>
                      <a:pt x="5" y="50"/>
                      <a:pt x="8" y="103"/>
                      <a:pt x="12" y="152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860;p39">
                <a:extLst>
                  <a:ext uri="{FF2B5EF4-FFF2-40B4-BE49-F238E27FC236}">
                    <a16:creationId xmlns:a16="http://schemas.microsoft.com/office/drawing/2014/main" id="{914C20E3-4626-F280-400F-C6DA1178FABB}"/>
                  </a:ext>
                </a:extLst>
              </p:cNvPr>
              <p:cNvSpPr/>
              <p:nvPr/>
            </p:nvSpPr>
            <p:spPr>
              <a:xfrm>
                <a:off x="-1157774" y="2310052"/>
                <a:ext cx="54433" cy="56492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9" fill="none" extrusionOk="0">
                    <a:moveTo>
                      <a:pt x="0" y="1"/>
                    </a:moveTo>
                    <a:cubicBezTo>
                      <a:pt x="134" y="153"/>
                      <a:pt x="274" y="301"/>
                      <a:pt x="423" y="43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861;p39">
                <a:extLst>
                  <a:ext uri="{FF2B5EF4-FFF2-40B4-BE49-F238E27FC236}">
                    <a16:creationId xmlns:a16="http://schemas.microsoft.com/office/drawing/2014/main" id="{3B8B283F-7CF6-9EA3-B631-335095F54092}"/>
                  </a:ext>
                </a:extLst>
              </p:cNvPr>
              <p:cNvSpPr/>
              <p:nvPr/>
            </p:nvSpPr>
            <p:spPr>
              <a:xfrm>
                <a:off x="-1163179" y="2335531"/>
                <a:ext cx="33457" cy="31399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44" fill="none" extrusionOk="0">
                    <a:moveTo>
                      <a:pt x="1" y="0"/>
                    </a:moveTo>
                    <a:cubicBezTo>
                      <a:pt x="77" y="92"/>
                      <a:pt x="164" y="175"/>
                      <a:pt x="259" y="244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862;p39">
                <a:extLst>
                  <a:ext uri="{FF2B5EF4-FFF2-40B4-BE49-F238E27FC236}">
                    <a16:creationId xmlns:a16="http://schemas.microsoft.com/office/drawing/2014/main" id="{67C1B7C0-7923-1D61-AE65-A4EE6C212386}"/>
                  </a:ext>
                </a:extLst>
              </p:cNvPr>
              <p:cNvSpPr/>
              <p:nvPr/>
            </p:nvSpPr>
            <p:spPr>
              <a:xfrm>
                <a:off x="-1252742" y="2449544"/>
                <a:ext cx="77467" cy="39222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048" fill="none" extrusionOk="0">
                    <a:moveTo>
                      <a:pt x="0" y="1"/>
                    </a:moveTo>
                    <a:cubicBezTo>
                      <a:pt x="16" y="256"/>
                      <a:pt x="88" y="511"/>
                      <a:pt x="213" y="735"/>
                    </a:cubicBezTo>
                    <a:cubicBezTo>
                      <a:pt x="293" y="876"/>
                      <a:pt x="396" y="1009"/>
                      <a:pt x="453" y="1161"/>
                    </a:cubicBezTo>
                    <a:cubicBezTo>
                      <a:pt x="506" y="1298"/>
                      <a:pt x="518" y="1443"/>
                      <a:pt x="529" y="1587"/>
                    </a:cubicBezTo>
                    <a:cubicBezTo>
                      <a:pt x="582" y="2264"/>
                      <a:pt x="586" y="2359"/>
                      <a:pt x="601" y="3025"/>
                    </a:cubicBezTo>
                    <a:cubicBezTo>
                      <a:pt x="601" y="3033"/>
                      <a:pt x="601" y="3040"/>
                      <a:pt x="601" y="304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863;p39">
                <a:extLst>
                  <a:ext uri="{FF2B5EF4-FFF2-40B4-BE49-F238E27FC236}">
                    <a16:creationId xmlns:a16="http://schemas.microsoft.com/office/drawing/2014/main" id="{2CBCAF3C-B820-4D66-8D4D-6F68A32C6B24}"/>
                  </a:ext>
                </a:extLst>
              </p:cNvPr>
              <p:cNvSpPr/>
              <p:nvPr/>
            </p:nvSpPr>
            <p:spPr>
              <a:xfrm>
                <a:off x="-1007988" y="2477983"/>
                <a:ext cx="6949" cy="35902"/>
              </a:xfrm>
              <a:custGeom>
                <a:avLst/>
                <a:gdLst/>
                <a:ahLst/>
                <a:cxnLst/>
                <a:rect l="l" t="t" r="r" b="b"/>
                <a:pathLst>
                  <a:path w="54" h="279" fill="none" extrusionOk="0">
                    <a:moveTo>
                      <a:pt x="0" y="0"/>
                    </a:moveTo>
                    <a:cubicBezTo>
                      <a:pt x="19" y="92"/>
                      <a:pt x="35" y="183"/>
                      <a:pt x="54" y="278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864;p39">
                <a:extLst>
                  <a:ext uri="{FF2B5EF4-FFF2-40B4-BE49-F238E27FC236}">
                    <a16:creationId xmlns:a16="http://schemas.microsoft.com/office/drawing/2014/main" id="{77FF90CA-2499-B9AD-4AEA-43A8A3E97C88}"/>
                  </a:ext>
                </a:extLst>
              </p:cNvPr>
              <p:cNvSpPr/>
              <p:nvPr/>
            </p:nvSpPr>
            <p:spPr>
              <a:xfrm>
                <a:off x="-987913" y="2473994"/>
                <a:ext cx="5533" cy="24707"/>
              </a:xfrm>
              <a:custGeom>
                <a:avLst/>
                <a:gdLst/>
                <a:ahLst/>
                <a:cxnLst/>
                <a:rect l="l" t="t" r="r" b="b"/>
                <a:pathLst>
                  <a:path w="43" h="192" fill="none" extrusionOk="0">
                    <a:moveTo>
                      <a:pt x="0" y="1"/>
                    </a:moveTo>
                    <a:cubicBezTo>
                      <a:pt x="16" y="66"/>
                      <a:pt x="27" y="127"/>
                      <a:pt x="42" y="191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865;p39">
                <a:extLst>
                  <a:ext uri="{FF2B5EF4-FFF2-40B4-BE49-F238E27FC236}">
                    <a16:creationId xmlns:a16="http://schemas.microsoft.com/office/drawing/2014/main" id="{E3213A43-9FC0-C967-957C-834A44CDBFC4}"/>
                  </a:ext>
                </a:extLst>
              </p:cNvPr>
              <p:cNvSpPr/>
              <p:nvPr/>
            </p:nvSpPr>
            <p:spPr>
              <a:xfrm>
                <a:off x="-808787" y="2464214"/>
                <a:ext cx="34873" cy="34975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718" fill="none" extrusionOk="0">
                    <a:moveTo>
                      <a:pt x="62" y="1"/>
                    </a:moveTo>
                    <a:cubicBezTo>
                      <a:pt x="1" y="416"/>
                      <a:pt x="50" y="842"/>
                      <a:pt x="100" y="1260"/>
                    </a:cubicBezTo>
                    <a:cubicBezTo>
                      <a:pt x="176" y="1922"/>
                      <a:pt x="191" y="2051"/>
                      <a:pt x="271" y="2717"/>
                    </a:cubicBezTo>
                  </a:path>
                </a:pathLst>
              </a:custGeom>
              <a:noFill/>
              <a:ln w="9525" cap="flat" cmpd="sng">
                <a:solidFill>
                  <a:srgbClr val="0C224A"/>
                </a:solidFill>
                <a:prstDash val="solid"/>
                <a:miter lim="38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4250AE1-96C6-8606-A87D-7C9A02EA1C86}"/>
              </a:ext>
            </a:extLst>
          </p:cNvPr>
          <p:cNvSpPr txBox="1"/>
          <p:nvPr/>
        </p:nvSpPr>
        <p:spPr>
          <a:xfrm>
            <a:off x="348771" y="1416182"/>
            <a:ext cx="2775285" cy="120032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 defTabSz="179388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Apabila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matriks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berongga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maka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membentuk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spons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pipih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895" name="TextBox 894">
            <a:extLst>
              <a:ext uri="{FF2B5EF4-FFF2-40B4-BE49-F238E27FC236}">
                <a16:creationId xmlns:a16="http://schemas.microsoft.com/office/drawing/2014/main" id="{F19AAA3E-3EAE-0C76-B543-0C3BA288C528}"/>
              </a:ext>
            </a:extLst>
          </p:cNvPr>
          <p:cNvSpPr txBox="1"/>
          <p:nvPr/>
        </p:nvSpPr>
        <p:spPr>
          <a:xfrm>
            <a:off x="5954344" y="1324434"/>
            <a:ext cx="2988933" cy="1477328"/>
          </a:xfrm>
          <a:prstGeom prst="rect">
            <a:avLst/>
          </a:prstGeom>
          <a:solidFill>
            <a:srgbClr val="FFDA86"/>
          </a:solidFill>
        </p:spPr>
        <p:txBody>
          <a:bodyPr wrap="square">
            <a:spAutoFit/>
          </a:bodyPr>
          <a:lstStyle/>
          <a:p>
            <a:pPr algn="ctr" defTabSz="357188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Sedangkan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jika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matriks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menjadi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padat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rapat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maka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akan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terbentuk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kompak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pipa</a:t>
            </a: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FFF9EB"/>
              </a:solidFill>
              <a:effectLst/>
              <a:uLnTx/>
              <a:uFillTx/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  <a:sym typeface="Montserrat"/>
            </a:endParaRPr>
          </a:p>
        </p:txBody>
      </p:sp>
      <p:sp>
        <p:nvSpPr>
          <p:cNvPr id="897" name="Action Button: Go Forward or Next 89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D9F6AA7-7200-08F7-FA7D-A4781E2180C2}"/>
              </a:ext>
            </a:extLst>
          </p:cNvPr>
          <p:cNvSpPr/>
          <p:nvPr/>
        </p:nvSpPr>
        <p:spPr>
          <a:xfrm>
            <a:off x="8140389" y="256898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8" name="Action Button: Go Home 89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2B72002-4656-9FE1-24FE-2FFBD30E431E}"/>
              </a:ext>
            </a:extLst>
          </p:cNvPr>
          <p:cNvSpPr/>
          <p:nvPr/>
        </p:nvSpPr>
        <p:spPr>
          <a:xfrm>
            <a:off x="7497961" y="256898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9" name="Action Button: Go Back or Previous 89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2B6F772-7D9B-F8D1-B75F-776F612A5225}"/>
              </a:ext>
            </a:extLst>
          </p:cNvPr>
          <p:cNvSpPr/>
          <p:nvPr/>
        </p:nvSpPr>
        <p:spPr>
          <a:xfrm>
            <a:off x="6855533" y="264942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3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/>
          <p:nvPr/>
        </p:nvSpPr>
        <p:spPr>
          <a:xfrm>
            <a:off x="312450" y="820772"/>
            <a:ext cx="1510900" cy="4001931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48" name="Google Shape;948;p41"/>
          <p:cNvSpPr/>
          <p:nvPr/>
        </p:nvSpPr>
        <p:spPr>
          <a:xfrm flipH="1">
            <a:off x="7320475" y="820772"/>
            <a:ext cx="1510900" cy="4001931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49" name="Google Shape;949;p41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1"/>
          <p:cNvSpPr/>
          <p:nvPr/>
        </p:nvSpPr>
        <p:spPr>
          <a:xfrm>
            <a:off x="613991" y="514950"/>
            <a:ext cx="7915800" cy="62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41"/>
          <p:cNvSpPr txBox="1">
            <a:spLocks noGrp="1"/>
          </p:cNvSpPr>
          <p:nvPr>
            <p:ph type="subTitle" idx="1"/>
          </p:nvPr>
        </p:nvSpPr>
        <p:spPr>
          <a:xfrm>
            <a:off x="334084" y="2501677"/>
            <a:ext cx="2700405" cy="1403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-11113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Penulangan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diawali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banyak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mengandung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osteoblas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11113" indent="-11113"/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 yang paling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banyak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mengandung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osteoblas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epifisis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diafisis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</p:txBody>
      </p:sp>
      <p:sp>
        <p:nvSpPr>
          <p:cNvPr id="954" name="Google Shape;954;p41"/>
          <p:cNvSpPr txBox="1">
            <a:spLocks noGrp="1"/>
          </p:cNvSpPr>
          <p:nvPr>
            <p:ph type="subTitle" idx="4"/>
          </p:nvPr>
        </p:nvSpPr>
        <p:spPr>
          <a:xfrm>
            <a:off x="3079709" y="3734700"/>
            <a:ext cx="3864509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-11113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telah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dihasilkan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memiliki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rongga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terisi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osteoblas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</p:txBody>
      </p:sp>
      <p:sp>
        <p:nvSpPr>
          <p:cNvPr id="956" name="Google Shape;956;p41"/>
          <p:cNvSpPr txBox="1">
            <a:spLocks noGrp="1"/>
          </p:cNvSpPr>
          <p:nvPr>
            <p:ph type="subTitle" idx="6"/>
          </p:nvPr>
        </p:nvSpPr>
        <p:spPr>
          <a:xfrm>
            <a:off x="6632479" y="28653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-11113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Kemudian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osteosit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arah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luar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konsentris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saluran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Havers).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930B5F-A33B-8EEB-F71E-E14508A38480}"/>
              </a:ext>
            </a:extLst>
          </p:cNvPr>
          <p:cNvGrpSpPr/>
          <p:nvPr/>
        </p:nvGrpSpPr>
        <p:grpSpPr>
          <a:xfrm>
            <a:off x="1212208" y="1487569"/>
            <a:ext cx="968400" cy="968400"/>
            <a:chOff x="1541147" y="1755740"/>
            <a:chExt cx="968400" cy="968400"/>
          </a:xfrm>
        </p:grpSpPr>
        <p:sp>
          <p:nvSpPr>
            <p:cNvPr id="978" name="Google Shape;978;p41"/>
            <p:cNvSpPr/>
            <p:nvPr/>
          </p:nvSpPr>
          <p:spPr>
            <a:xfrm>
              <a:off x="1541147" y="1755740"/>
              <a:ext cx="968400" cy="968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1611173" y="1825767"/>
              <a:ext cx="828300" cy="828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32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sp>
        <p:nvSpPr>
          <p:cNvPr id="988" name="Google Shape;988;p41"/>
          <p:cNvSpPr txBox="1">
            <a:spLocks noGrp="1"/>
          </p:cNvSpPr>
          <p:nvPr>
            <p:ph type="title"/>
          </p:nvPr>
        </p:nvSpPr>
        <p:spPr>
          <a:xfrm>
            <a:off x="665210" y="532069"/>
            <a:ext cx="487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Contoh </a:t>
            </a:r>
            <a:r>
              <a:rPr lang="fi-FI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Proses </a:t>
            </a:r>
            <a:r>
              <a:rPr lang="id-ID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O</a:t>
            </a:r>
            <a:r>
              <a:rPr lang="fi-FI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sifikasi</a:t>
            </a:r>
            <a:endParaRPr lang="en-ID" sz="3600" b="1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6B8A07-39EC-2FB8-FAE9-006917BA16E5}"/>
              </a:ext>
            </a:extLst>
          </p:cNvPr>
          <p:cNvGrpSpPr/>
          <p:nvPr/>
        </p:nvGrpSpPr>
        <p:grpSpPr>
          <a:xfrm>
            <a:off x="7367521" y="1741751"/>
            <a:ext cx="968400" cy="968400"/>
            <a:chOff x="6634259" y="1755740"/>
            <a:chExt cx="968400" cy="968400"/>
          </a:xfrm>
        </p:grpSpPr>
        <p:sp>
          <p:nvSpPr>
            <p:cNvPr id="945" name="Google Shape;945;p41"/>
            <p:cNvSpPr/>
            <p:nvPr/>
          </p:nvSpPr>
          <p:spPr>
            <a:xfrm>
              <a:off x="6634259" y="1755740"/>
              <a:ext cx="968400" cy="968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6704286" y="1825790"/>
              <a:ext cx="828300" cy="828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9;p41">
              <a:extLst>
                <a:ext uri="{FF2B5EF4-FFF2-40B4-BE49-F238E27FC236}">
                  <a16:creationId xmlns:a16="http://schemas.microsoft.com/office/drawing/2014/main" id="{F5D1DE3E-08D5-93CA-8F3D-647485757C40}"/>
                </a:ext>
              </a:extLst>
            </p:cNvPr>
            <p:cNvSpPr/>
            <p:nvPr/>
          </p:nvSpPr>
          <p:spPr>
            <a:xfrm>
              <a:off x="6704020" y="1825767"/>
              <a:ext cx="828300" cy="828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32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en-ID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F3BE46-4869-7AB2-B747-C3A686D6E1E0}"/>
              </a:ext>
            </a:extLst>
          </p:cNvPr>
          <p:cNvGrpSpPr/>
          <p:nvPr/>
        </p:nvGrpSpPr>
        <p:grpSpPr>
          <a:xfrm>
            <a:off x="4508451" y="2917028"/>
            <a:ext cx="968400" cy="915322"/>
            <a:chOff x="4304862" y="2309967"/>
            <a:chExt cx="968400" cy="968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90B088-61CB-C563-2E75-84A00910A9B9}"/>
                </a:ext>
              </a:extLst>
            </p:cNvPr>
            <p:cNvGrpSpPr/>
            <p:nvPr/>
          </p:nvGrpSpPr>
          <p:grpSpPr>
            <a:xfrm>
              <a:off x="4304862" y="2309967"/>
              <a:ext cx="968400" cy="968400"/>
              <a:chOff x="4087709" y="1755740"/>
              <a:chExt cx="968400" cy="968400"/>
            </a:xfrm>
          </p:grpSpPr>
          <p:sp>
            <p:nvSpPr>
              <p:cNvPr id="943" name="Google Shape;943;p41"/>
              <p:cNvSpPr/>
              <p:nvPr/>
            </p:nvSpPr>
            <p:spPr>
              <a:xfrm>
                <a:off x="4087709" y="1755740"/>
                <a:ext cx="968400" cy="9684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4157736" y="1825790"/>
                <a:ext cx="828300" cy="828300"/>
              </a:xfrm>
              <a:prstGeom prst="ellipse">
                <a:avLst/>
              </a:pr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979;p41">
              <a:extLst>
                <a:ext uri="{FF2B5EF4-FFF2-40B4-BE49-F238E27FC236}">
                  <a16:creationId xmlns:a16="http://schemas.microsoft.com/office/drawing/2014/main" id="{BF282A7E-DBAD-0802-4689-9710E22CB099}"/>
                </a:ext>
              </a:extLst>
            </p:cNvPr>
            <p:cNvSpPr/>
            <p:nvPr/>
          </p:nvSpPr>
          <p:spPr>
            <a:xfrm>
              <a:off x="4376310" y="2376042"/>
              <a:ext cx="828300" cy="828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32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en-ID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7C72222-C628-1044-17D4-82D4E6225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865" y="1165369"/>
            <a:ext cx="3633477" cy="1722840"/>
          </a:xfrm>
          <a:prstGeom prst="rect">
            <a:avLst/>
          </a:prstGeom>
        </p:spPr>
      </p:pic>
      <p:sp>
        <p:nvSpPr>
          <p:cNvPr id="16" name="Action Button: Go Forward or Next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BB6540A-AAA7-FC1D-55EB-FB20B6753DB5}"/>
              </a:ext>
            </a:extLst>
          </p:cNvPr>
          <p:cNvSpPr/>
          <p:nvPr/>
        </p:nvSpPr>
        <p:spPr>
          <a:xfrm>
            <a:off x="8084467" y="627634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Go Home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3867A1FE-CF06-48E6-7275-E36630E49672}"/>
              </a:ext>
            </a:extLst>
          </p:cNvPr>
          <p:cNvSpPr/>
          <p:nvPr/>
        </p:nvSpPr>
        <p:spPr>
          <a:xfrm>
            <a:off x="7442039" y="627634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ction Button: Go Back or Previous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14AE0DDF-4434-5A80-2AAA-7B1E8190F796}"/>
              </a:ext>
            </a:extLst>
          </p:cNvPr>
          <p:cNvSpPr/>
          <p:nvPr/>
        </p:nvSpPr>
        <p:spPr>
          <a:xfrm>
            <a:off x="6799611" y="635678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939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/>
          <p:nvPr/>
        </p:nvSpPr>
        <p:spPr>
          <a:xfrm>
            <a:off x="312450" y="820772"/>
            <a:ext cx="1510900" cy="4001931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48" name="Google Shape;948;p41"/>
          <p:cNvSpPr/>
          <p:nvPr/>
        </p:nvSpPr>
        <p:spPr>
          <a:xfrm flipH="1">
            <a:off x="7320475" y="820772"/>
            <a:ext cx="1510900" cy="4001931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49" name="Google Shape;949;p41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1"/>
          <p:cNvSpPr/>
          <p:nvPr/>
        </p:nvSpPr>
        <p:spPr>
          <a:xfrm>
            <a:off x="613991" y="514950"/>
            <a:ext cx="7915800" cy="62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41"/>
          <p:cNvSpPr txBox="1">
            <a:spLocks noGrp="1"/>
          </p:cNvSpPr>
          <p:nvPr>
            <p:ph type="subTitle" idx="1"/>
          </p:nvPr>
        </p:nvSpPr>
        <p:spPr>
          <a:xfrm>
            <a:off x="268285" y="2659149"/>
            <a:ext cx="2700405" cy="1403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-11113"/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sekitar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osteosit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matriks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senyawa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protein yang </a:t>
            </a:r>
          </a:p>
          <a:p>
            <a:pPr marL="88900" indent="-11113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mengandung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kalsium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fosfor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</p:txBody>
      </p:sp>
      <p:sp>
        <p:nvSpPr>
          <p:cNvPr id="956" name="Google Shape;956;p41"/>
          <p:cNvSpPr txBox="1">
            <a:spLocks noGrp="1"/>
          </p:cNvSpPr>
          <p:nvPr>
            <p:ph type="subTitle" idx="6"/>
          </p:nvPr>
        </p:nvSpPr>
        <p:spPr>
          <a:xfrm>
            <a:off x="6577462" y="2686755"/>
            <a:ext cx="2253914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Pembentukan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pusat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sekunder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muncul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setiap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epifisis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pPr marL="0" indent="0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sekunder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menyebabkan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pemanjangan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930B5F-A33B-8EEB-F71E-E14508A38480}"/>
              </a:ext>
            </a:extLst>
          </p:cNvPr>
          <p:cNvGrpSpPr/>
          <p:nvPr/>
        </p:nvGrpSpPr>
        <p:grpSpPr>
          <a:xfrm>
            <a:off x="1202223" y="1669504"/>
            <a:ext cx="968400" cy="968400"/>
            <a:chOff x="1541147" y="1755740"/>
            <a:chExt cx="968400" cy="968400"/>
          </a:xfrm>
        </p:grpSpPr>
        <p:sp>
          <p:nvSpPr>
            <p:cNvPr id="978" name="Google Shape;978;p41"/>
            <p:cNvSpPr/>
            <p:nvPr/>
          </p:nvSpPr>
          <p:spPr>
            <a:xfrm>
              <a:off x="1541147" y="1755740"/>
              <a:ext cx="968400" cy="968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1611173" y="1825767"/>
              <a:ext cx="828300" cy="828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32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endParaRPr lang="en-ID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988" name="Google Shape;988;p4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Contoh </a:t>
            </a:r>
            <a:r>
              <a:rPr lang="fi-FI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Proses </a:t>
            </a:r>
            <a:r>
              <a:rPr lang="id-ID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O</a:t>
            </a:r>
            <a:r>
              <a:rPr lang="fi-FI" sz="4000" b="1" dirty="0">
                <a:solidFill>
                  <a:schemeClr val="bg1"/>
                </a:solidFill>
                <a:latin typeface="Chiller" panose="04020404031007020602" pitchFamily="82" charset="0"/>
              </a:rPr>
              <a:t>sifikasi</a:t>
            </a:r>
            <a:endParaRPr lang="en-ID" sz="3600" b="1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6B8A07-39EC-2FB8-FAE9-006917BA16E5}"/>
              </a:ext>
            </a:extLst>
          </p:cNvPr>
          <p:cNvGrpSpPr/>
          <p:nvPr/>
        </p:nvGrpSpPr>
        <p:grpSpPr>
          <a:xfrm>
            <a:off x="7387551" y="1715739"/>
            <a:ext cx="968400" cy="968400"/>
            <a:chOff x="6634259" y="1755740"/>
            <a:chExt cx="968400" cy="968400"/>
          </a:xfrm>
        </p:grpSpPr>
        <p:sp>
          <p:nvSpPr>
            <p:cNvPr id="945" name="Google Shape;945;p41"/>
            <p:cNvSpPr/>
            <p:nvPr/>
          </p:nvSpPr>
          <p:spPr>
            <a:xfrm>
              <a:off x="6634259" y="1755740"/>
              <a:ext cx="968400" cy="968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6704286" y="1825790"/>
              <a:ext cx="828300" cy="828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9;p41">
              <a:extLst>
                <a:ext uri="{FF2B5EF4-FFF2-40B4-BE49-F238E27FC236}">
                  <a16:creationId xmlns:a16="http://schemas.microsoft.com/office/drawing/2014/main" id="{F5D1DE3E-08D5-93CA-8F3D-647485757C40}"/>
                </a:ext>
              </a:extLst>
            </p:cNvPr>
            <p:cNvSpPr/>
            <p:nvPr/>
          </p:nvSpPr>
          <p:spPr>
            <a:xfrm>
              <a:off x="6704020" y="1825767"/>
              <a:ext cx="828300" cy="828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32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en-ID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7C72222-C628-1044-17D4-82D4E6225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93" y="1394259"/>
            <a:ext cx="3416568" cy="2347143"/>
          </a:xfrm>
          <a:prstGeom prst="rect">
            <a:avLst/>
          </a:prstGeom>
        </p:spPr>
      </p:pic>
      <p:sp>
        <p:nvSpPr>
          <p:cNvPr id="5" name="Action Button: Go Home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6D9DCAD-2604-70F1-9B5D-5D98411E88BD}"/>
              </a:ext>
            </a:extLst>
          </p:cNvPr>
          <p:cNvSpPr/>
          <p:nvPr/>
        </p:nvSpPr>
        <p:spPr>
          <a:xfrm>
            <a:off x="7979382" y="635678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Back or Previous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42D6001-4653-6C46-DAE0-27E652A5163C}"/>
              </a:ext>
            </a:extLst>
          </p:cNvPr>
          <p:cNvSpPr/>
          <p:nvPr/>
        </p:nvSpPr>
        <p:spPr>
          <a:xfrm>
            <a:off x="7333804" y="641684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313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2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2"/>
          <p:cNvSpPr/>
          <p:nvPr/>
        </p:nvSpPr>
        <p:spPr>
          <a:xfrm>
            <a:off x="613991" y="514950"/>
            <a:ext cx="7915800" cy="62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9" name="Google Shape;999;p42"/>
          <p:cNvGrpSpPr/>
          <p:nvPr/>
        </p:nvGrpSpPr>
        <p:grpSpPr>
          <a:xfrm>
            <a:off x="5518486" y="1538037"/>
            <a:ext cx="2501871" cy="3039353"/>
            <a:chOff x="816000" y="1226425"/>
            <a:chExt cx="2291510" cy="2783800"/>
          </a:xfrm>
        </p:grpSpPr>
        <p:sp>
          <p:nvSpPr>
            <p:cNvPr id="1000" name="Google Shape;1000;p42"/>
            <p:cNvSpPr/>
            <p:nvPr/>
          </p:nvSpPr>
          <p:spPr>
            <a:xfrm>
              <a:off x="816000" y="1428854"/>
              <a:ext cx="2291510" cy="2291546"/>
            </a:xfrm>
            <a:custGeom>
              <a:avLst/>
              <a:gdLst/>
              <a:ahLst/>
              <a:cxnLst/>
              <a:rect l="l" t="t" r="r" b="b"/>
              <a:pathLst>
                <a:path w="14286" h="14286" fill="none" extrusionOk="0">
                  <a:moveTo>
                    <a:pt x="7145" y="14285"/>
                  </a:moveTo>
                  <a:cubicBezTo>
                    <a:pt x="3208" y="14285"/>
                    <a:pt x="1" y="11082"/>
                    <a:pt x="1" y="7145"/>
                  </a:cubicBezTo>
                  <a:cubicBezTo>
                    <a:pt x="1" y="3204"/>
                    <a:pt x="3208" y="1"/>
                    <a:pt x="7145" y="1"/>
                  </a:cubicBezTo>
                  <a:cubicBezTo>
                    <a:pt x="11082" y="1"/>
                    <a:pt x="14285" y="3204"/>
                    <a:pt x="14285" y="7145"/>
                  </a:cubicBezTo>
                  <a:cubicBezTo>
                    <a:pt x="14285" y="11082"/>
                    <a:pt x="11082" y="14285"/>
                    <a:pt x="7145" y="14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906948" y="1519802"/>
              <a:ext cx="2110255" cy="211028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8" y="1"/>
                  </a:moveTo>
                  <a:cubicBezTo>
                    <a:pt x="2949" y="1"/>
                    <a:pt x="0" y="2949"/>
                    <a:pt x="0" y="6578"/>
                  </a:cubicBezTo>
                  <a:cubicBezTo>
                    <a:pt x="0" y="10203"/>
                    <a:pt x="2949" y="13155"/>
                    <a:pt x="6578" y="13155"/>
                  </a:cubicBezTo>
                  <a:cubicBezTo>
                    <a:pt x="10203" y="13155"/>
                    <a:pt x="13155" y="10203"/>
                    <a:pt x="13155" y="6578"/>
                  </a:cubicBezTo>
                  <a:cubicBezTo>
                    <a:pt x="13155" y="2949"/>
                    <a:pt x="10203" y="1"/>
                    <a:pt x="6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871499" y="1483872"/>
              <a:ext cx="2180993" cy="2181668"/>
            </a:xfrm>
            <a:custGeom>
              <a:avLst/>
              <a:gdLst/>
              <a:ahLst/>
              <a:cxnLst/>
              <a:rect l="l" t="t" r="r" b="b"/>
              <a:pathLst>
                <a:path w="13597" h="13601" extrusionOk="0">
                  <a:moveTo>
                    <a:pt x="6799" y="445"/>
                  </a:moveTo>
                  <a:cubicBezTo>
                    <a:pt x="10310" y="445"/>
                    <a:pt x="13155" y="3291"/>
                    <a:pt x="13155" y="6802"/>
                  </a:cubicBezTo>
                  <a:cubicBezTo>
                    <a:pt x="13155" y="10310"/>
                    <a:pt x="10310" y="13155"/>
                    <a:pt x="6799" y="13155"/>
                  </a:cubicBezTo>
                  <a:cubicBezTo>
                    <a:pt x="3288" y="13155"/>
                    <a:pt x="442" y="10310"/>
                    <a:pt x="442" y="6802"/>
                  </a:cubicBezTo>
                  <a:cubicBezTo>
                    <a:pt x="442" y="3291"/>
                    <a:pt x="3288" y="445"/>
                    <a:pt x="6799" y="445"/>
                  </a:cubicBezTo>
                  <a:close/>
                  <a:moveTo>
                    <a:pt x="6799" y="0"/>
                  </a:moveTo>
                  <a:cubicBezTo>
                    <a:pt x="4980" y="0"/>
                    <a:pt x="3276" y="708"/>
                    <a:pt x="1990" y="1994"/>
                  </a:cubicBezTo>
                  <a:cubicBezTo>
                    <a:pt x="705" y="3276"/>
                    <a:pt x="1" y="4984"/>
                    <a:pt x="1" y="6802"/>
                  </a:cubicBezTo>
                  <a:cubicBezTo>
                    <a:pt x="1" y="8617"/>
                    <a:pt x="705" y="10325"/>
                    <a:pt x="1990" y="11607"/>
                  </a:cubicBezTo>
                  <a:cubicBezTo>
                    <a:pt x="3276" y="12893"/>
                    <a:pt x="4980" y="13600"/>
                    <a:pt x="6799" y="13600"/>
                  </a:cubicBezTo>
                  <a:cubicBezTo>
                    <a:pt x="8613" y="13600"/>
                    <a:pt x="10321" y="12893"/>
                    <a:pt x="11607" y="11607"/>
                  </a:cubicBezTo>
                  <a:cubicBezTo>
                    <a:pt x="12889" y="10325"/>
                    <a:pt x="13597" y="8617"/>
                    <a:pt x="13597" y="6802"/>
                  </a:cubicBezTo>
                  <a:cubicBezTo>
                    <a:pt x="13597" y="4984"/>
                    <a:pt x="12889" y="3276"/>
                    <a:pt x="11607" y="1994"/>
                  </a:cubicBezTo>
                  <a:cubicBezTo>
                    <a:pt x="10321" y="708"/>
                    <a:pt x="8613" y="0"/>
                    <a:pt x="679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961910" y="1298446"/>
              <a:ext cx="495002" cy="374225"/>
            </a:xfrm>
            <a:custGeom>
              <a:avLst/>
              <a:gdLst/>
              <a:ahLst/>
              <a:cxnLst/>
              <a:rect l="l" t="t" r="r" b="b"/>
              <a:pathLst>
                <a:path w="3086" h="2333" extrusionOk="0">
                  <a:moveTo>
                    <a:pt x="2355" y="0"/>
                  </a:moveTo>
                  <a:cubicBezTo>
                    <a:pt x="1813" y="0"/>
                    <a:pt x="1140" y="438"/>
                    <a:pt x="743" y="586"/>
                  </a:cubicBezTo>
                  <a:cubicBezTo>
                    <a:pt x="507" y="673"/>
                    <a:pt x="252" y="719"/>
                    <a:pt x="1" y="723"/>
                  </a:cubicBezTo>
                  <a:lnTo>
                    <a:pt x="1" y="2332"/>
                  </a:lnTo>
                  <a:cubicBezTo>
                    <a:pt x="8" y="2332"/>
                    <a:pt x="16" y="2332"/>
                    <a:pt x="24" y="2332"/>
                  </a:cubicBezTo>
                  <a:cubicBezTo>
                    <a:pt x="399" y="2332"/>
                    <a:pt x="567" y="2056"/>
                    <a:pt x="727" y="1754"/>
                  </a:cubicBezTo>
                  <a:cubicBezTo>
                    <a:pt x="849" y="1525"/>
                    <a:pt x="1009" y="1309"/>
                    <a:pt x="1222" y="1160"/>
                  </a:cubicBezTo>
                  <a:cubicBezTo>
                    <a:pt x="1403" y="1035"/>
                    <a:pt x="1578" y="996"/>
                    <a:pt x="1759" y="996"/>
                  </a:cubicBezTo>
                  <a:cubicBezTo>
                    <a:pt x="1929" y="996"/>
                    <a:pt x="2103" y="1030"/>
                    <a:pt x="2291" y="1057"/>
                  </a:cubicBezTo>
                  <a:cubicBezTo>
                    <a:pt x="2347" y="1066"/>
                    <a:pt x="2406" y="1070"/>
                    <a:pt x="2465" y="1070"/>
                  </a:cubicBezTo>
                  <a:cubicBezTo>
                    <a:pt x="2680" y="1070"/>
                    <a:pt x="2897" y="1008"/>
                    <a:pt x="2998" y="825"/>
                  </a:cubicBezTo>
                  <a:cubicBezTo>
                    <a:pt x="3086" y="673"/>
                    <a:pt x="3055" y="472"/>
                    <a:pt x="2964" y="327"/>
                  </a:cubicBezTo>
                  <a:cubicBezTo>
                    <a:pt x="2812" y="88"/>
                    <a:pt x="2596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1961910" y="1226425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49"/>
                    <a:pt x="2291" y="1506"/>
                  </a:cubicBezTo>
                  <a:cubicBezTo>
                    <a:pt x="2553" y="1544"/>
                    <a:pt x="2869" y="1506"/>
                    <a:pt x="2998" y="1274"/>
                  </a:cubicBezTo>
                  <a:cubicBezTo>
                    <a:pt x="3086" y="1122"/>
                    <a:pt x="3055" y="921"/>
                    <a:pt x="2964" y="776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22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1467071" y="1298446"/>
              <a:ext cx="495002" cy="374225"/>
            </a:xfrm>
            <a:custGeom>
              <a:avLst/>
              <a:gdLst/>
              <a:ahLst/>
              <a:cxnLst/>
              <a:rect l="l" t="t" r="r" b="b"/>
              <a:pathLst>
                <a:path w="3086" h="2333" extrusionOk="0">
                  <a:moveTo>
                    <a:pt x="732" y="0"/>
                  </a:moveTo>
                  <a:cubicBezTo>
                    <a:pt x="490" y="0"/>
                    <a:pt x="275" y="88"/>
                    <a:pt x="122" y="327"/>
                  </a:cubicBezTo>
                  <a:cubicBezTo>
                    <a:pt x="27" y="472"/>
                    <a:pt x="1" y="673"/>
                    <a:pt x="84" y="825"/>
                  </a:cubicBezTo>
                  <a:cubicBezTo>
                    <a:pt x="186" y="1008"/>
                    <a:pt x="405" y="1070"/>
                    <a:pt x="621" y="1070"/>
                  </a:cubicBezTo>
                  <a:cubicBezTo>
                    <a:pt x="681" y="1070"/>
                    <a:pt x="739" y="1066"/>
                    <a:pt x="796" y="1057"/>
                  </a:cubicBezTo>
                  <a:cubicBezTo>
                    <a:pt x="983" y="1030"/>
                    <a:pt x="1158" y="996"/>
                    <a:pt x="1328" y="996"/>
                  </a:cubicBezTo>
                  <a:cubicBezTo>
                    <a:pt x="1508" y="996"/>
                    <a:pt x="1684" y="1035"/>
                    <a:pt x="1865" y="1160"/>
                  </a:cubicBezTo>
                  <a:cubicBezTo>
                    <a:pt x="2078" y="1309"/>
                    <a:pt x="2237" y="1525"/>
                    <a:pt x="2359" y="1754"/>
                  </a:cubicBezTo>
                  <a:cubicBezTo>
                    <a:pt x="2520" y="2056"/>
                    <a:pt x="2687" y="2332"/>
                    <a:pt x="3063" y="2332"/>
                  </a:cubicBezTo>
                  <a:cubicBezTo>
                    <a:pt x="3070" y="2332"/>
                    <a:pt x="3078" y="2332"/>
                    <a:pt x="3086" y="2332"/>
                  </a:cubicBezTo>
                  <a:lnTo>
                    <a:pt x="3086" y="723"/>
                  </a:lnTo>
                  <a:cubicBezTo>
                    <a:pt x="2831" y="719"/>
                    <a:pt x="2580" y="673"/>
                    <a:pt x="2344" y="586"/>
                  </a:cubicBezTo>
                  <a:cubicBezTo>
                    <a:pt x="1947" y="438"/>
                    <a:pt x="1273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1467071" y="1226425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49"/>
                    <a:pt x="796" y="1506"/>
                  </a:cubicBezTo>
                  <a:cubicBezTo>
                    <a:pt x="533" y="1544"/>
                    <a:pt x="214" y="1506"/>
                    <a:pt x="84" y="1274"/>
                  </a:cubicBezTo>
                  <a:cubicBezTo>
                    <a:pt x="1" y="1122"/>
                    <a:pt x="27" y="921"/>
                    <a:pt x="122" y="776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22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961910" y="1557818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9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6"/>
                    <a:pt x="16" y="2336"/>
                  </a:cubicBezTo>
                  <a:cubicBezTo>
                    <a:pt x="397" y="2336"/>
                    <a:pt x="566" y="2061"/>
                    <a:pt x="727" y="1757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961910" y="1485636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7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9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1467071" y="1557818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7"/>
                  </a:cubicBezTo>
                  <a:cubicBezTo>
                    <a:pt x="2521" y="2061"/>
                    <a:pt x="2689" y="2336"/>
                    <a:pt x="3070" y="2336"/>
                  </a:cubicBezTo>
                  <a:cubicBezTo>
                    <a:pt x="3075" y="2336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9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467071" y="1485636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7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9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961910" y="1817189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0"/>
                  </a:moveTo>
                  <a:cubicBezTo>
                    <a:pt x="1815" y="0"/>
                    <a:pt x="1140" y="440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8" y="2335"/>
                    <a:pt x="16" y="2335"/>
                    <a:pt x="24" y="2335"/>
                  </a:cubicBezTo>
                  <a:cubicBezTo>
                    <a:pt x="399" y="2335"/>
                    <a:pt x="567" y="2059"/>
                    <a:pt x="727" y="1757"/>
                  </a:cubicBezTo>
                  <a:cubicBezTo>
                    <a:pt x="849" y="1525"/>
                    <a:pt x="1009" y="1312"/>
                    <a:pt x="1222" y="1163"/>
                  </a:cubicBezTo>
                  <a:cubicBezTo>
                    <a:pt x="1404" y="1037"/>
                    <a:pt x="1581" y="999"/>
                    <a:pt x="1763" y="999"/>
                  </a:cubicBezTo>
                  <a:cubicBezTo>
                    <a:pt x="1931" y="999"/>
                    <a:pt x="2104" y="1031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0"/>
                    <a:pt x="2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1961910" y="1745008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1" y="2785"/>
                  </a:moveTo>
                  <a:cubicBezTo>
                    <a:pt x="393" y="2797"/>
                    <a:pt x="564" y="2515"/>
                    <a:pt x="727" y="2207"/>
                  </a:cubicBezTo>
                  <a:cubicBezTo>
                    <a:pt x="849" y="1975"/>
                    <a:pt x="1009" y="1762"/>
                    <a:pt x="1222" y="1613"/>
                  </a:cubicBezTo>
                  <a:cubicBezTo>
                    <a:pt x="1572" y="1370"/>
                    <a:pt x="1903" y="1454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1467071" y="1817189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0"/>
                  </a:moveTo>
                  <a:cubicBezTo>
                    <a:pt x="489" y="0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1"/>
                    <a:pt x="1155" y="999"/>
                    <a:pt x="1324" y="999"/>
                  </a:cubicBezTo>
                  <a:cubicBezTo>
                    <a:pt x="1506" y="999"/>
                    <a:pt x="1683" y="1037"/>
                    <a:pt x="1865" y="1163"/>
                  </a:cubicBezTo>
                  <a:cubicBezTo>
                    <a:pt x="2078" y="1312"/>
                    <a:pt x="2237" y="1525"/>
                    <a:pt x="2359" y="1757"/>
                  </a:cubicBezTo>
                  <a:cubicBezTo>
                    <a:pt x="2520" y="2059"/>
                    <a:pt x="2687" y="2335"/>
                    <a:pt x="3063" y="2335"/>
                  </a:cubicBezTo>
                  <a:cubicBezTo>
                    <a:pt x="3070" y="2335"/>
                    <a:pt x="3078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0"/>
                    <a:pt x="1272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1467071" y="1745008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3086" y="2785"/>
                  </a:moveTo>
                  <a:cubicBezTo>
                    <a:pt x="2694" y="2797"/>
                    <a:pt x="2523" y="2515"/>
                    <a:pt x="2359" y="2207"/>
                  </a:cubicBezTo>
                  <a:cubicBezTo>
                    <a:pt x="2237" y="1975"/>
                    <a:pt x="2078" y="1762"/>
                    <a:pt x="1865" y="1613"/>
                  </a:cubicBezTo>
                  <a:cubicBezTo>
                    <a:pt x="1515" y="1370"/>
                    <a:pt x="1184" y="1454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1961910" y="2076882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2357" y="0"/>
                  </a:moveTo>
                  <a:cubicBezTo>
                    <a:pt x="1815" y="0"/>
                    <a:pt x="1140" y="439"/>
                    <a:pt x="743" y="587"/>
                  </a:cubicBezTo>
                  <a:cubicBezTo>
                    <a:pt x="507" y="674"/>
                    <a:pt x="252" y="720"/>
                    <a:pt x="1" y="724"/>
                  </a:cubicBezTo>
                  <a:lnTo>
                    <a:pt x="1" y="2333"/>
                  </a:lnTo>
                  <a:cubicBezTo>
                    <a:pt x="8" y="2333"/>
                    <a:pt x="16" y="2333"/>
                    <a:pt x="24" y="2333"/>
                  </a:cubicBezTo>
                  <a:cubicBezTo>
                    <a:pt x="399" y="2333"/>
                    <a:pt x="567" y="2057"/>
                    <a:pt x="727" y="1755"/>
                  </a:cubicBezTo>
                  <a:cubicBezTo>
                    <a:pt x="849" y="1526"/>
                    <a:pt x="1009" y="1310"/>
                    <a:pt x="1222" y="1161"/>
                  </a:cubicBezTo>
                  <a:cubicBezTo>
                    <a:pt x="1403" y="1036"/>
                    <a:pt x="1578" y="997"/>
                    <a:pt x="1759" y="997"/>
                  </a:cubicBezTo>
                  <a:cubicBezTo>
                    <a:pt x="1929" y="997"/>
                    <a:pt x="2103" y="1031"/>
                    <a:pt x="2291" y="1059"/>
                  </a:cubicBezTo>
                  <a:cubicBezTo>
                    <a:pt x="2347" y="1067"/>
                    <a:pt x="2406" y="1071"/>
                    <a:pt x="2465" y="1071"/>
                  </a:cubicBezTo>
                  <a:cubicBezTo>
                    <a:pt x="2680" y="1071"/>
                    <a:pt x="2897" y="1009"/>
                    <a:pt x="2998" y="826"/>
                  </a:cubicBezTo>
                  <a:cubicBezTo>
                    <a:pt x="3086" y="670"/>
                    <a:pt x="3055" y="473"/>
                    <a:pt x="2964" y="324"/>
                  </a:cubicBezTo>
                  <a:cubicBezTo>
                    <a:pt x="2812" y="87"/>
                    <a:pt x="2598" y="0"/>
                    <a:pt x="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961910" y="200502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49"/>
                    <a:pt x="2291" y="1507"/>
                  </a:cubicBezTo>
                  <a:cubicBezTo>
                    <a:pt x="2553" y="1545"/>
                    <a:pt x="2869" y="1507"/>
                    <a:pt x="2998" y="1274"/>
                  </a:cubicBezTo>
                  <a:cubicBezTo>
                    <a:pt x="3086" y="1118"/>
                    <a:pt x="3055" y="921"/>
                    <a:pt x="2964" y="772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22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467071" y="2076882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730" y="0"/>
                  </a:moveTo>
                  <a:cubicBezTo>
                    <a:pt x="489" y="0"/>
                    <a:pt x="275" y="87"/>
                    <a:pt x="122" y="324"/>
                  </a:cubicBezTo>
                  <a:cubicBezTo>
                    <a:pt x="27" y="473"/>
                    <a:pt x="1" y="670"/>
                    <a:pt x="84" y="826"/>
                  </a:cubicBezTo>
                  <a:cubicBezTo>
                    <a:pt x="186" y="1009"/>
                    <a:pt x="405" y="1071"/>
                    <a:pt x="621" y="1071"/>
                  </a:cubicBezTo>
                  <a:cubicBezTo>
                    <a:pt x="681" y="1071"/>
                    <a:pt x="739" y="1067"/>
                    <a:pt x="796" y="1059"/>
                  </a:cubicBezTo>
                  <a:cubicBezTo>
                    <a:pt x="983" y="1031"/>
                    <a:pt x="1158" y="997"/>
                    <a:pt x="1328" y="997"/>
                  </a:cubicBezTo>
                  <a:cubicBezTo>
                    <a:pt x="1508" y="997"/>
                    <a:pt x="1684" y="1036"/>
                    <a:pt x="1865" y="1161"/>
                  </a:cubicBezTo>
                  <a:cubicBezTo>
                    <a:pt x="2078" y="1310"/>
                    <a:pt x="2237" y="1526"/>
                    <a:pt x="2359" y="1755"/>
                  </a:cubicBezTo>
                  <a:cubicBezTo>
                    <a:pt x="2520" y="2057"/>
                    <a:pt x="2687" y="2333"/>
                    <a:pt x="3063" y="2333"/>
                  </a:cubicBezTo>
                  <a:cubicBezTo>
                    <a:pt x="3070" y="2333"/>
                    <a:pt x="3078" y="2333"/>
                    <a:pt x="3086" y="2333"/>
                  </a:cubicBezTo>
                  <a:lnTo>
                    <a:pt x="3086" y="724"/>
                  </a:lnTo>
                  <a:cubicBezTo>
                    <a:pt x="2831" y="720"/>
                    <a:pt x="2580" y="674"/>
                    <a:pt x="2344" y="587"/>
                  </a:cubicBezTo>
                  <a:cubicBezTo>
                    <a:pt x="1946" y="439"/>
                    <a:pt x="1271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467071" y="200502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49"/>
                    <a:pt x="796" y="1507"/>
                  </a:cubicBezTo>
                  <a:cubicBezTo>
                    <a:pt x="533" y="1545"/>
                    <a:pt x="214" y="1507"/>
                    <a:pt x="84" y="1274"/>
                  </a:cubicBezTo>
                  <a:cubicBezTo>
                    <a:pt x="1" y="1118"/>
                    <a:pt x="27" y="921"/>
                    <a:pt x="122" y="772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22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961910" y="233641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5" y="0"/>
                  </a:moveTo>
                  <a:cubicBezTo>
                    <a:pt x="1813" y="0"/>
                    <a:pt x="1140" y="438"/>
                    <a:pt x="743" y="586"/>
                  </a:cubicBezTo>
                  <a:cubicBezTo>
                    <a:pt x="507" y="673"/>
                    <a:pt x="252" y="719"/>
                    <a:pt x="1" y="723"/>
                  </a:cubicBezTo>
                  <a:lnTo>
                    <a:pt x="1" y="2335"/>
                  </a:lnTo>
                  <a:cubicBezTo>
                    <a:pt x="6" y="2336"/>
                    <a:pt x="11" y="2336"/>
                    <a:pt x="16" y="2336"/>
                  </a:cubicBezTo>
                  <a:cubicBezTo>
                    <a:pt x="397" y="2336"/>
                    <a:pt x="566" y="2057"/>
                    <a:pt x="727" y="1753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8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7"/>
                    <a:pt x="2596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961910" y="2264233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1" y="2785"/>
                  </a:moveTo>
                  <a:cubicBezTo>
                    <a:pt x="393" y="2793"/>
                    <a:pt x="564" y="2512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3"/>
                    <a:pt x="743" y="1036"/>
                  </a:cubicBezTo>
                  <a:cubicBezTo>
                    <a:pt x="507" y="1123"/>
                    <a:pt x="252" y="1169"/>
                    <a:pt x="1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467071" y="233641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2" y="0"/>
                  </a:moveTo>
                  <a:cubicBezTo>
                    <a:pt x="490" y="0"/>
                    <a:pt x="275" y="87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8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3"/>
                  </a:cubicBezTo>
                  <a:cubicBezTo>
                    <a:pt x="2521" y="2057"/>
                    <a:pt x="2689" y="2336"/>
                    <a:pt x="3070" y="2336"/>
                  </a:cubicBezTo>
                  <a:cubicBezTo>
                    <a:pt x="3075" y="2336"/>
                    <a:pt x="3081" y="2336"/>
                    <a:pt x="3086" y="2335"/>
                  </a:cubicBezTo>
                  <a:lnTo>
                    <a:pt x="3086" y="723"/>
                  </a:lnTo>
                  <a:cubicBezTo>
                    <a:pt x="2831" y="719"/>
                    <a:pt x="2580" y="673"/>
                    <a:pt x="2344" y="586"/>
                  </a:cubicBezTo>
                  <a:cubicBezTo>
                    <a:pt x="1947" y="438"/>
                    <a:pt x="1273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467071" y="2264233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3086" y="2785"/>
                  </a:moveTo>
                  <a:cubicBezTo>
                    <a:pt x="2694" y="2793"/>
                    <a:pt x="2523" y="2512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3"/>
                    <a:pt x="2344" y="1036"/>
                  </a:cubicBezTo>
                  <a:cubicBezTo>
                    <a:pt x="2580" y="1123"/>
                    <a:pt x="2831" y="1169"/>
                    <a:pt x="3086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961910" y="2595786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5"/>
                    <a:pt x="16" y="2335"/>
                  </a:cubicBezTo>
                  <a:cubicBezTo>
                    <a:pt x="397" y="2335"/>
                    <a:pt x="566" y="2061"/>
                    <a:pt x="727" y="1757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961910" y="2523604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7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467071" y="2595786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7"/>
                  </a:cubicBezTo>
                  <a:cubicBezTo>
                    <a:pt x="2521" y="2061"/>
                    <a:pt x="2689" y="2335"/>
                    <a:pt x="3070" y="2335"/>
                  </a:cubicBezTo>
                  <a:cubicBezTo>
                    <a:pt x="3075" y="2335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467071" y="2523604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7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961910" y="2855478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2357" y="0"/>
                  </a:moveTo>
                  <a:cubicBezTo>
                    <a:pt x="1815" y="0"/>
                    <a:pt x="1140" y="439"/>
                    <a:pt x="743" y="587"/>
                  </a:cubicBezTo>
                  <a:cubicBezTo>
                    <a:pt x="507" y="671"/>
                    <a:pt x="252" y="716"/>
                    <a:pt x="1" y="720"/>
                  </a:cubicBezTo>
                  <a:lnTo>
                    <a:pt x="1" y="2333"/>
                  </a:lnTo>
                  <a:cubicBezTo>
                    <a:pt x="8" y="2333"/>
                    <a:pt x="16" y="2333"/>
                    <a:pt x="24" y="2333"/>
                  </a:cubicBezTo>
                  <a:cubicBezTo>
                    <a:pt x="399" y="2333"/>
                    <a:pt x="567" y="2057"/>
                    <a:pt x="727" y="1755"/>
                  </a:cubicBezTo>
                  <a:cubicBezTo>
                    <a:pt x="849" y="1526"/>
                    <a:pt x="1009" y="1310"/>
                    <a:pt x="1222" y="1161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29"/>
                    <a:pt x="2291" y="1055"/>
                  </a:cubicBezTo>
                  <a:cubicBezTo>
                    <a:pt x="2347" y="1063"/>
                    <a:pt x="2406" y="1068"/>
                    <a:pt x="2465" y="1068"/>
                  </a:cubicBezTo>
                  <a:cubicBezTo>
                    <a:pt x="2681" y="1068"/>
                    <a:pt x="2897" y="1006"/>
                    <a:pt x="2998" y="827"/>
                  </a:cubicBezTo>
                  <a:cubicBezTo>
                    <a:pt x="3086" y="671"/>
                    <a:pt x="3055" y="473"/>
                    <a:pt x="2964" y="324"/>
                  </a:cubicBezTo>
                  <a:cubicBezTo>
                    <a:pt x="2812" y="87"/>
                    <a:pt x="2598" y="0"/>
                    <a:pt x="2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961910" y="2783618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50"/>
                    <a:pt x="2291" y="1503"/>
                  </a:cubicBezTo>
                  <a:cubicBezTo>
                    <a:pt x="2553" y="1541"/>
                    <a:pt x="2869" y="1503"/>
                    <a:pt x="2998" y="1275"/>
                  </a:cubicBezTo>
                  <a:cubicBezTo>
                    <a:pt x="3086" y="1119"/>
                    <a:pt x="3055" y="921"/>
                    <a:pt x="2964" y="772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19"/>
                    <a:pt x="252" y="1164"/>
                    <a:pt x="1" y="116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467071" y="2855478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730" y="0"/>
                  </a:moveTo>
                  <a:cubicBezTo>
                    <a:pt x="489" y="0"/>
                    <a:pt x="275" y="87"/>
                    <a:pt x="122" y="324"/>
                  </a:cubicBezTo>
                  <a:cubicBezTo>
                    <a:pt x="27" y="473"/>
                    <a:pt x="1" y="671"/>
                    <a:pt x="84" y="827"/>
                  </a:cubicBezTo>
                  <a:cubicBezTo>
                    <a:pt x="186" y="1006"/>
                    <a:pt x="404" y="1068"/>
                    <a:pt x="621" y="1068"/>
                  </a:cubicBezTo>
                  <a:cubicBezTo>
                    <a:pt x="680" y="1068"/>
                    <a:pt x="739" y="1063"/>
                    <a:pt x="796" y="1055"/>
                  </a:cubicBezTo>
                  <a:cubicBezTo>
                    <a:pt x="982" y="1029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1"/>
                  </a:cubicBezTo>
                  <a:cubicBezTo>
                    <a:pt x="2078" y="1310"/>
                    <a:pt x="2237" y="1526"/>
                    <a:pt x="2359" y="1755"/>
                  </a:cubicBezTo>
                  <a:cubicBezTo>
                    <a:pt x="2520" y="2057"/>
                    <a:pt x="2687" y="2333"/>
                    <a:pt x="3063" y="2333"/>
                  </a:cubicBezTo>
                  <a:cubicBezTo>
                    <a:pt x="3070" y="2333"/>
                    <a:pt x="3078" y="2333"/>
                    <a:pt x="3086" y="2333"/>
                  </a:cubicBezTo>
                  <a:lnTo>
                    <a:pt x="3086" y="720"/>
                  </a:lnTo>
                  <a:cubicBezTo>
                    <a:pt x="2831" y="716"/>
                    <a:pt x="2580" y="671"/>
                    <a:pt x="2344" y="587"/>
                  </a:cubicBezTo>
                  <a:cubicBezTo>
                    <a:pt x="1946" y="439"/>
                    <a:pt x="1271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467071" y="2783618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50"/>
                    <a:pt x="796" y="1503"/>
                  </a:cubicBezTo>
                  <a:cubicBezTo>
                    <a:pt x="533" y="1541"/>
                    <a:pt x="214" y="1503"/>
                    <a:pt x="84" y="1275"/>
                  </a:cubicBezTo>
                  <a:cubicBezTo>
                    <a:pt x="1" y="1119"/>
                    <a:pt x="27" y="921"/>
                    <a:pt x="122" y="772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19"/>
                    <a:pt x="2831" y="1164"/>
                    <a:pt x="3086" y="116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961910" y="3114690"/>
              <a:ext cx="495002" cy="374546"/>
            </a:xfrm>
            <a:custGeom>
              <a:avLst/>
              <a:gdLst/>
              <a:ahLst/>
              <a:cxnLst/>
              <a:rect l="l" t="t" r="r" b="b"/>
              <a:pathLst>
                <a:path w="3086" h="2335" extrusionOk="0">
                  <a:moveTo>
                    <a:pt x="2357" y="1"/>
                  </a:moveTo>
                  <a:cubicBezTo>
                    <a:pt x="1815" y="1"/>
                    <a:pt x="1140" y="440"/>
                    <a:pt x="743" y="588"/>
                  </a:cubicBezTo>
                  <a:cubicBezTo>
                    <a:pt x="507" y="675"/>
                    <a:pt x="252" y="721"/>
                    <a:pt x="1" y="725"/>
                  </a:cubicBezTo>
                  <a:lnTo>
                    <a:pt x="1" y="2334"/>
                  </a:lnTo>
                  <a:cubicBezTo>
                    <a:pt x="8" y="2334"/>
                    <a:pt x="16" y="2334"/>
                    <a:pt x="24" y="2334"/>
                  </a:cubicBezTo>
                  <a:cubicBezTo>
                    <a:pt x="399" y="2334"/>
                    <a:pt x="567" y="2058"/>
                    <a:pt x="727" y="1755"/>
                  </a:cubicBezTo>
                  <a:cubicBezTo>
                    <a:pt x="849" y="1527"/>
                    <a:pt x="1009" y="1310"/>
                    <a:pt x="1222" y="1162"/>
                  </a:cubicBezTo>
                  <a:cubicBezTo>
                    <a:pt x="1403" y="1036"/>
                    <a:pt x="1578" y="998"/>
                    <a:pt x="1759" y="998"/>
                  </a:cubicBezTo>
                  <a:cubicBezTo>
                    <a:pt x="1929" y="998"/>
                    <a:pt x="2103" y="1032"/>
                    <a:pt x="2291" y="1059"/>
                  </a:cubicBezTo>
                  <a:cubicBezTo>
                    <a:pt x="2347" y="1067"/>
                    <a:pt x="2406" y="1072"/>
                    <a:pt x="2465" y="1072"/>
                  </a:cubicBezTo>
                  <a:cubicBezTo>
                    <a:pt x="2680" y="1072"/>
                    <a:pt x="2897" y="1010"/>
                    <a:pt x="2998" y="827"/>
                  </a:cubicBezTo>
                  <a:cubicBezTo>
                    <a:pt x="3086" y="675"/>
                    <a:pt x="3055" y="473"/>
                    <a:pt x="2964" y="325"/>
                  </a:cubicBezTo>
                  <a:cubicBezTo>
                    <a:pt x="2812" y="88"/>
                    <a:pt x="2598" y="1"/>
                    <a:pt x="2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961910" y="3042829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1" y="2782"/>
                  </a:moveTo>
                  <a:cubicBezTo>
                    <a:pt x="393" y="2793"/>
                    <a:pt x="564" y="2512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67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1"/>
                    <a:pt x="2964" y="773"/>
                  </a:cubicBezTo>
                  <a:cubicBezTo>
                    <a:pt x="2470" y="1"/>
                    <a:pt x="1317" y="823"/>
                    <a:pt x="743" y="1036"/>
                  </a:cubicBezTo>
                  <a:cubicBezTo>
                    <a:pt x="507" y="1123"/>
                    <a:pt x="252" y="1169"/>
                    <a:pt x="1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1467071" y="3114690"/>
              <a:ext cx="495002" cy="374546"/>
            </a:xfrm>
            <a:custGeom>
              <a:avLst/>
              <a:gdLst/>
              <a:ahLst/>
              <a:cxnLst/>
              <a:rect l="l" t="t" r="r" b="b"/>
              <a:pathLst>
                <a:path w="3086" h="2335" extrusionOk="0">
                  <a:moveTo>
                    <a:pt x="730" y="1"/>
                  </a:moveTo>
                  <a:cubicBezTo>
                    <a:pt x="489" y="1"/>
                    <a:pt x="275" y="88"/>
                    <a:pt x="122" y="325"/>
                  </a:cubicBezTo>
                  <a:cubicBezTo>
                    <a:pt x="27" y="473"/>
                    <a:pt x="1" y="675"/>
                    <a:pt x="84" y="827"/>
                  </a:cubicBezTo>
                  <a:cubicBezTo>
                    <a:pt x="186" y="1010"/>
                    <a:pt x="405" y="1072"/>
                    <a:pt x="621" y="1072"/>
                  </a:cubicBezTo>
                  <a:cubicBezTo>
                    <a:pt x="681" y="1072"/>
                    <a:pt x="739" y="1067"/>
                    <a:pt x="796" y="1059"/>
                  </a:cubicBezTo>
                  <a:cubicBezTo>
                    <a:pt x="983" y="1032"/>
                    <a:pt x="1158" y="998"/>
                    <a:pt x="1328" y="998"/>
                  </a:cubicBezTo>
                  <a:cubicBezTo>
                    <a:pt x="1508" y="998"/>
                    <a:pt x="1684" y="1036"/>
                    <a:pt x="1865" y="1162"/>
                  </a:cubicBezTo>
                  <a:cubicBezTo>
                    <a:pt x="2078" y="1310"/>
                    <a:pt x="2237" y="1527"/>
                    <a:pt x="2359" y="1755"/>
                  </a:cubicBezTo>
                  <a:cubicBezTo>
                    <a:pt x="2520" y="2058"/>
                    <a:pt x="2687" y="2334"/>
                    <a:pt x="3063" y="2334"/>
                  </a:cubicBezTo>
                  <a:cubicBezTo>
                    <a:pt x="3070" y="2334"/>
                    <a:pt x="3078" y="2334"/>
                    <a:pt x="3086" y="2334"/>
                  </a:cubicBezTo>
                  <a:lnTo>
                    <a:pt x="3086" y="725"/>
                  </a:lnTo>
                  <a:cubicBezTo>
                    <a:pt x="2831" y="721"/>
                    <a:pt x="2580" y="675"/>
                    <a:pt x="2344" y="588"/>
                  </a:cubicBezTo>
                  <a:cubicBezTo>
                    <a:pt x="1946" y="440"/>
                    <a:pt x="1271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1467071" y="3042829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3086" y="2782"/>
                  </a:moveTo>
                  <a:cubicBezTo>
                    <a:pt x="2694" y="2793"/>
                    <a:pt x="2523" y="2512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67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1"/>
                    <a:pt x="122" y="773"/>
                  </a:cubicBezTo>
                  <a:cubicBezTo>
                    <a:pt x="617" y="1"/>
                    <a:pt x="1770" y="823"/>
                    <a:pt x="2344" y="1036"/>
                  </a:cubicBezTo>
                  <a:cubicBezTo>
                    <a:pt x="2580" y="1123"/>
                    <a:pt x="2831" y="1169"/>
                    <a:pt x="3086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1961910" y="3374382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9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5"/>
                    <a:pt x="16" y="2335"/>
                  </a:cubicBezTo>
                  <a:cubicBezTo>
                    <a:pt x="397" y="2335"/>
                    <a:pt x="566" y="2061"/>
                    <a:pt x="727" y="1753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1961910" y="330220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9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1467071" y="3374382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3"/>
                  </a:cubicBezTo>
                  <a:cubicBezTo>
                    <a:pt x="2521" y="2061"/>
                    <a:pt x="2689" y="2335"/>
                    <a:pt x="3070" y="2335"/>
                  </a:cubicBezTo>
                  <a:cubicBezTo>
                    <a:pt x="3075" y="2335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9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1467071" y="330220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9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61910" y="363375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0"/>
                  </a:moveTo>
                  <a:cubicBezTo>
                    <a:pt x="1815" y="0"/>
                    <a:pt x="1140" y="440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8" y="2335"/>
                    <a:pt x="16" y="2335"/>
                    <a:pt x="24" y="2335"/>
                  </a:cubicBezTo>
                  <a:cubicBezTo>
                    <a:pt x="399" y="2335"/>
                    <a:pt x="567" y="2059"/>
                    <a:pt x="727" y="1757"/>
                  </a:cubicBezTo>
                  <a:cubicBezTo>
                    <a:pt x="849" y="1525"/>
                    <a:pt x="1009" y="1312"/>
                    <a:pt x="1222" y="1163"/>
                  </a:cubicBezTo>
                  <a:cubicBezTo>
                    <a:pt x="1404" y="1037"/>
                    <a:pt x="1581" y="999"/>
                    <a:pt x="1763" y="999"/>
                  </a:cubicBezTo>
                  <a:cubicBezTo>
                    <a:pt x="1931" y="999"/>
                    <a:pt x="2104" y="1031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6"/>
                  </a:cubicBezTo>
                  <a:cubicBezTo>
                    <a:pt x="2812" y="87"/>
                    <a:pt x="2597" y="0"/>
                    <a:pt x="2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961910" y="3561572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1" y="2785"/>
                  </a:moveTo>
                  <a:cubicBezTo>
                    <a:pt x="393" y="2796"/>
                    <a:pt x="564" y="2515"/>
                    <a:pt x="727" y="2207"/>
                  </a:cubicBezTo>
                  <a:cubicBezTo>
                    <a:pt x="849" y="1975"/>
                    <a:pt x="1009" y="1762"/>
                    <a:pt x="1222" y="1613"/>
                  </a:cubicBezTo>
                  <a:cubicBezTo>
                    <a:pt x="1572" y="1370"/>
                    <a:pt x="1903" y="1454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6"/>
                  </a:cubicBezTo>
                  <a:cubicBezTo>
                    <a:pt x="2470" y="0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467071" y="363375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0"/>
                  </a:moveTo>
                  <a:cubicBezTo>
                    <a:pt x="489" y="0"/>
                    <a:pt x="275" y="87"/>
                    <a:pt x="122" y="326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1"/>
                    <a:pt x="1155" y="999"/>
                    <a:pt x="1324" y="999"/>
                  </a:cubicBezTo>
                  <a:cubicBezTo>
                    <a:pt x="1506" y="999"/>
                    <a:pt x="1683" y="1037"/>
                    <a:pt x="1865" y="1163"/>
                  </a:cubicBezTo>
                  <a:cubicBezTo>
                    <a:pt x="2078" y="1312"/>
                    <a:pt x="2237" y="1525"/>
                    <a:pt x="2359" y="1757"/>
                  </a:cubicBezTo>
                  <a:cubicBezTo>
                    <a:pt x="2520" y="2059"/>
                    <a:pt x="2687" y="2335"/>
                    <a:pt x="3063" y="2335"/>
                  </a:cubicBezTo>
                  <a:cubicBezTo>
                    <a:pt x="3070" y="2335"/>
                    <a:pt x="3078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0"/>
                    <a:pt x="1272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467071" y="3561572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3086" y="2785"/>
                  </a:moveTo>
                  <a:cubicBezTo>
                    <a:pt x="2694" y="2796"/>
                    <a:pt x="2523" y="2515"/>
                    <a:pt x="2359" y="2207"/>
                  </a:cubicBezTo>
                  <a:cubicBezTo>
                    <a:pt x="2237" y="1975"/>
                    <a:pt x="2078" y="1762"/>
                    <a:pt x="1865" y="1613"/>
                  </a:cubicBezTo>
                  <a:cubicBezTo>
                    <a:pt x="1515" y="1370"/>
                    <a:pt x="1184" y="1454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6"/>
                  </a:cubicBezTo>
                  <a:cubicBezTo>
                    <a:pt x="617" y="0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521447" y="2428967"/>
              <a:ext cx="60472" cy="42347"/>
            </a:xfrm>
            <a:custGeom>
              <a:avLst/>
              <a:gdLst/>
              <a:ahLst/>
              <a:cxnLst/>
              <a:rect l="l" t="t" r="r" b="b"/>
              <a:pathLst>
                <a:path w="377" h="264" fill="none" extrusionOk="0">
                  <a:moveTo>
                    <a:pt x="0" y="1"/>
                  </a:moveTo>
                  <a:cubicBezTo>
                    <a:pt x="46" y="153"/>
                    <a:pt x="217" y="263"/>
                    <a:pt x="377" y="23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968006" y="2823237"/>
              <a:ext cx="32562" cy="58708"/>
            </a:xfrm>
            <a:custGeom>
              <a:avLst/>
              <a:gdLst/>
              <a:ahLst/>
              <a:cxnLst/>
              <a:rect l="l" t="t" r="r" b="b"/>
              <a:pathLst>
                <a:path w="203" h="366" fill="none" extrusionOk="0">
                  <a:moveTo>
                    <a:pt x="1" y="0"/>
                  </a:moveTo>
                  <a:cubicBezTo>
                    <a:pt x="62" y="126"/>
                    <a:pt x="126" y="248"/>
                    <a:pt x="202" y="3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1997359" y="2796450"/>
              <a:ext cx="24542" cy="48282"/>
            </a:xfrm>
            <a:custGeom>
              <a:avLst/>
              <a:gdLst/>
              <a:ahLst/>
              <a:cxnLst/>
              <a:rect l="l" t="t" r="r" b="b"/>
              <a:pathLst>
                <a:path w="153" h="301" fill="none" extrusionOk="0">
                  <a:moveTo>
                    <a:pt x="0" y="0"/>
                  </a:moveTo>
                  <a:cubicBezTo>
                    <a:pt x="61" y="95"/>
                    <a:pt x="111" y="198"/>
                    <a:pt x="153" y="30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115736" y="2967279"/>
              <a:ext cx="245416" cy="44111"/>
            </a:xfrm>
            <a:custGeom>
              <a:avLst/>
              <a:gdLst/>
              <a:ahLst/>
              <a:cxnLst/>
              <a:rect l="l" t="t" r="r" b="b"/>
              <a:pathLst>
                <a:path w="1530" h="275" fill="none" extrusionOk="0">
                  <a:moveTo>
                    <a:pt x="0" y="274"/>
                  </a:moveTo>
                  <a:cubicBezTo>
                    <a:pt x="194" y="107"/>
                    <a:pt x="449" y="8"/>
                    <a:pt x="704" y="4"/>
                  </a:cubicBezTo>
                  <a:cubicBezTo>
                    <a:pt x="982" y="0"/>
                    <a:pt x="1260" y="99"/>
                    <a:pt x="1530" y="5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882672" y="3305890"/>
              <a:ext cx="16521" cy="58708"/>
            </a:xfrm>
            <a:custGeom>
              <a:avLst/>
              <a:gdLst/>
              <a:ahLst/>
              <a:cxnLst/>
              <a:rect l="l" t="t" r="r" b="b"/>
              <a:pathLst>
                <a:path w="103" h="366" fill="none" extrusionOk="0">
                  <a:moveTo>
                    <a:pt x="0" y="0"/>
                  </a:moveTo>
                  <a:cubicBezTo>
                    <a:pt x="34" y="122"/>
                    <a:pt x="69" y="244"/>
                    <a:pt x="103" y="3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927745" y="3293058"/>
              <a:ext cx="18446" cy="66728"/>
            </a:xfrm>
            <a:custGeom>
              <a:avLst/>
              <a:gdLst/>
              <a:ahLst/>
              <a:cxnLst/>
              <a:rect l="l" t="t" r="r" b="b"/>
              <a:pathLst>
                <a:path w="115" h="416" fill="none" extrusionOk="0">
                  <a:moveTo>
                    <a:pt x="1" y="1"/>
                  </a:moveTo>
                  <a:cubicBezTo>
                    <a:pt x="39" y="138"/>
                    <a:pt x="77" y="278"/>
                    <a:pt x="115" y="41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746491" y="3509121"/>
              <a:ext cx="115490" cy="100734"/>
            </a:xfrm>
            <a:custGeom>
              <a:avLst/>
              <a:gdLst/>
              <a:ahLst/>
              <a:cxnLst/>
              <a:rect l="l" t="t" r="r" b="b"/>
              <a:pathLst>
                <a:path w="720" h="628" fill="none" extrusionOk="0">
                  <a:moveTo>
                    <a:pt x="1" y="0"/>
                  </a:moveTo>
                  <a:cubicBezTo>
                    <a:pt x="301" y="122"/>
                    <a:pt x="560" y="346"/>
                    <a:pt x="720" y="6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1842892" y="3532860"/>
              <a:ext cx="38015" cy="47801"/>
            </a:xfrm>
            <a:custGeom>
              <a:avLst/>
              <a:gdLst/>
              <a:ahLst/>
              <a:cxnLst/>
              <a:rect l="l" t="t" r="r" b="b"/>
              <a:pathLst>
                <a:path w="237" h="298" fill="none" extrusionOk="0">
                  <a:moveTo>
                    <a:pt x="1" y="1"/>
                  </a:moveTo>
                  <a:cubicBezTo>
                    <a:pt x="104" y="77"/>
                    <a:pt x="187" y="179"/>
                    <a:pt x="237" y="2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979715" y="3812924"/>
              <a:ext cx="8020" cy="72182"/>
            </a:xfrm>
            <a:custGeom>
              <a:avLst/>
              <a:gdLst/>
              <a:ahLst/>
              <a:cxnLst/>
              <a:rect l="l" t="t" r="r" b="b"/>
              <a:pathLst>
                <a:path w="50" h="450" fill="none" extrusionOk="0">
                  <a:moveTo>
                    <a:pt x="50" y="1"/>
                  </a:moveTo>
                  <a:cubicBezTo>
                    <a:pt x="19" y="149"/>
                    <a:pt x="0" y="301"/>
                    <a:pt x="0" y="45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021099" y="3820944"/>
              <a:ext cx="12351" cy="61756"/>
            </a:xfrm>
            <a:custGeom>
              <a:avLst/>
              <a:gdLst/>
              <a:ahLst/>
              <a:cxnLst/>
              <a:rect l="l" t="t" r="r" b="b"/>
              <a:pathLst>
                <a:path w="77" h="385" fill="none" extrusionOk="0">
                  <a:moveTo>
                    <a:pt x="77" y="0"/>
                  </a:moveTo>
                  <a:cubicBezTo>
                    <a:pt x="50" y="129"/>
                    <a:pt x="27" y="255"/>
                    <a:pt x="1" y="38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930792" y="2299040"/>
              <a:ext cx="8822" cy="67370"/>
            </a:xfrm>
            <a:custGeom>
              <a:avLst/>
              <a:gdLst/>
              <a:ahLst/>
              <a:cxnLst/>
              <a:rect l="l" t="t" r="r" b="b"/>
              <a:pathLst>
                <a:path w="55" h="420" fill="none" extrusionOk="0">
                  <a:moveTo>
                    <a:pt x="1" y="1"/>
                  </a:moveTo>
                  <a:cubicBezTo>
                    <a:pt x="31" y="138"/>
                    <a:pt x="50" y="278"/>
                    <a:pt x="54" y="41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1968647" y="2302088"/>
              <a:ext cx="9303" cy="58227"/>
            </a:xfrm>
            <a:custGeom>
              <a:avLst/>
              <a:gdLst/>
              <a:ahLst/>
              <a:cxnLst/>
              <a:rect l="l" t="t" r="r" b="b"/>
              <a:pathLst>
                <a:path w="58" h="363" fill="none" extrusionOk="0">
                  <a:moveTo>
                    <a:pt x="1" y="1"/>
                  </a:moveTo>
                  <a:cubicBezTo>
                    <a:pt x="20" y="122"/>
                    <a:pt x="39" y="240"/>
                    <a:pt x="58" y="36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43715" y="1927386"/>
              <a:ext cx="235150" cy="131372"/>
            </a:xfrm>
            <a:custGeom>
              <a:avLst/>
              <a:gdLst/>
              <a:ahLst/>
              <a:cxnLst/>
              <a:rect l="l" t="t" r="r" b="b"/>
              <a:pathLst>
                <a:path w="1466" h="819" fill="none" extrusionOk="0">
                  <a:moveTo>
                    <a:pt x="1" y="819"/>
                  </a:moveTo>
                  <a:cubicBezTo>
                    <a:pt x="309" y="321"/>
                    <a:pt x="883" y="1"/>
                    <a:pt x="146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568445" y="1629678"/>
              <a:ext cx="31760" cy="55019"/>
            </a:xfrm>
            <a:custGeom>
              <a:avLst/>
              <a:gdLst/>
              <a:ahLst/>
              <a:cxnLst/>
              <a:rect l="l" t="t" r="r" b="b"/>
              <a:pathLst>
                <a:path w="198" h="343" fill="none" extrusionOk="0">
                  <a:moveTo>
                    <a:pt x="0" y="1"/>
                  </a:moveTo>
                  <a:cubicBezTo>
                    <a:pt x="53" y="122"/>
                    <a:pt x="118" y="236"/>
                    <a:pt x="198" y="3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603733" y="1620535"/>
              <a:ext cx="22136" cy="41064"/>
            </a:xfrm>
            <a:custGeom>
              <a:avLst/>
              <a:gdLst/>
              <a:ahLst/>
              <a:cxnLst/>
              <a:rect l="l" t="t" r="r" b="b"/>
              <a:pathLst>
                <a:path w="138" h="256" fill="none" extrusionOk="0">
                  <a:moveTo>
                    <a:pt x="1" y="0"/>
                  </a:moveTo>
                  <a:cubicBezTo>
                    <a:pt x="46" y="88"/>
                    <a:pt x="92" y="172"/>
                    <a:pt x="138" y="2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827173" y="1721268"/>
              <a:ext cx="96562" cy="130730"/>
            </a:xfrm>
            <a:custGeom>
              <a:avLst/>
              <a:gdLst/>
              <a:ahLst/>
              <a:cxnLst/>
              <a:rect l="l" t="t" r="r" b="b"/>
              <a:pathLst>
                <a:path w="602" h="815" fill="none" extrusionOk="0">
                  <a:moveTo>
                    <a:pt x="0" y="0"/>
                  </a:moveTo>
                  <a:cubicBezTo>
                    <a:pt x="129" y="84"/>
                    <a:pt x="183" y="240"/>
                    <a:pt x="255" y="377"/>
                  </a:cubicBezTo>
                  <a:cubicBezTo>
                    <a:pt x="339" y="544"/>
                    <a:pt x="460" y="693"/>
                    <a:pt x="601" y="81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997359" y="1394207"/>
              <a:ext cx="214939" cy="221038"/>
            </a:xfrm>
            <a:custGeom>
              <a:avLst/>
              <a:gdLst/>
              <a:ahLst/>
              <a:cxnLst/>
              <a:rect l="l" t="t" r="r" b="b"/>
              <a:pathLst>
                <a:path w="1340" h="1378" fill="none" extrusionOk="0">
                  <a:moveTo>
                    <a:pt x="0" y="1377"/>
                  </a:moveTo>
                  <a:cubicBezTo>
                    <a:pt x="80" y="1332"/>
                    <a:pt x="126" y="1244"/>
                    <a:pt x="172" y="1164"/>
                  </a:cubicBezTo>
                  <a:cubicBezTo>
                    <a:pt x="407" y="715"/>
                    <a:pt x="750" y="27"/>
                    <a:pt x="1339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42"/>
          <p:cNvSpPr txBox="1"/>
          <p:nvPr/>
        </p:nvSpPr>
        <p:spPr>
          <a:xfrm>
            <a:off x="547082" y="1478217"/>
            <a:ext cx="4764928" cy="304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sv-SE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 antartulang  di dalam tubuh disebut artikulasi. Agar artikulasi dapat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bergerak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diperlukan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struktur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khusus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disebut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endParaRPr lang="id-ID" sz="16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ctr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Terbentuknya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dimulai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kartilago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di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daerah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Mula-mula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kartilago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membesar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lalu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kedua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ujungnya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diliputi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jaringan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ikat.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Kemudian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kedua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ujung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kartilago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membentuk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sel-sel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keduanya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diselaputi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oleh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selaput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(membrane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sinovial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)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liat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menghasilkan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minyak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pelumas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disebut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cairan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sinovial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en-US" sz="1800" dirty="0">
              <a:solidFill>
                <a:srgbClr val="191919"/>
              </a:solidFill>
              <a:latin typeface="Narkisim" panose="020E0502050101010101" pitchFamily="34" charset="-79"/>
              <a:ea typeface="Montserrat"/>
              <a:cs typeface="Narkisim" panose="020E0502050101010101" pitchFamily="34" charset="-79"/>
              <a:sym typeface="Montserrat"/>
            </a:endParaRPr>
          </a:p>
        </p:txBody>
      </p:sp>
      <p:sp>
        <p:nvSpPr>
          <p:cNvPr id="1110" name="Google Shape;1110;p42"/>
          <p:cNvSpPr/>
          <p:nvPr/>
        </p:nvSpPr>
        <p:spPr>
          <a:xfrm>
            <a:off x="312450" y="2549150"/>
            <a:ext cx="7088000" cy="2358500"/>
          </a:xfrm>
          <a:custGeom>
            <a:avLst/>
            <a:gdLst/>
            <a:ahLst/>
            <a:cxnLst/>
            <a:rect l="l" t="t" r="r" b="b"/>
            <a:pathLst>
              <a:path w="283520" h="94340" extrusionOk="0">
                <a:moveTo>
                  <a:pt x="0" y="0"/>
                </a:moveTo>
                <a:lnTo>
                  <a:pt x="0" y="94340"/>
                </a:lnTo>
                <a:lnTo>
                  <a:pt x="283520" y="9434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11" name="Google Shape;1111;p4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Hubungan Antar Tulang</a:t>
            </a:r>
            <a:endParaRPr sz="4000" b="1" dirty="0">
              <a:latin typeface="Chiller" panose="04020404031007020602" pitchFamily="82" charset="0"/>
            </a:endParaRPr>
          </a:p>
        </p:txBody>
      </p:sp>
      <p:sp>
        <p:nvSpPr>
          <p:cNvPr id="2" name="Action Button: Go Forward or Next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FCBDB03-F796-576A-CAB4-0F338F5D9D3A}"/>
              </a:ext>
            </a:extLst>
          </p:cNvPr>
          <p:cNvSpPr/>
          <p:nvPr/>
        </p:nvSpPr>
        <p:spPr>
          <a:xfrm>
            <a:off x="7993885" y="661733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Action Button: Go Home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1996282-C997-0B6C-827D-F965CF932D5C}"/>
              </a:ext>
            </a:extLst>
          </p:cNvPr>
          <p:cNvSpPr/>
          <p:nvPr/>
        </p:nvSpPr>
        <p:spPr>
          <a:xfrm>
            <a:off x="7351457" y="661733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65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2"/>
          <p:cNvSpPr/>
          <p:nvPr/>
        </p:nvSpPr>
        <p:spPr>
          <a:xfrm>
            <a:off x="57414" y="289825"/>
            <a:ext cx="8068200" cy="77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2"/>
          <p:cNvSpPr/>
          <p:nvPr/>
        </p:nvSpPr>
        <p:spPr>
          <a:xfrm>
            <a:off x="133505" y="366025"/>
            <a:ext cx="7915800" cy="62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9" name="Google Shape;999;p42"/>
          <p:cNvGrpSpPr/>
          <p:nvPr/>
        </p:nvGrpSpPr>
        <p:grpSpPr>
          <a:xfrm>
            <a:off x="335079" y="1488405"/>
            <a:ext cx="2501871" cy="3039353"/>
            <a:chOff x="816000" y="1226425"/>
            <a:chExt cx="2291510" cy="2783800"/>
          </a:xfrm>
        </p:grpSpPr>
        <p:sp>
          <p:nvSpPr>
            <p:cNvPr id="1000" name="Google Shape;1000;p42"/>
            <p:cNvSpPr/>
            <p:nvPr/>
          </p:nvSpPr>
          <p:spPr>
            <a:xfrm>
              <a:off x="816000" y="1428854"/>
              <a:ext cx="2291510" cy="2291546"/>
            </a:xfrm>
            <a:custGeom>
              <a:avLst/>
              <a:gdLst/>
              <a:ahLst/>
              <a:cxnLst/>
              <a:rect l="l" t="t" r="r" b="b"/>
              <a:pathLst>
                <a:path w="14286" h="14286" fill="none" extrusionOk="0">
                  <a:moveTo>
                    <a:pt x="7145" y="14285"/>
                  </a:moveTo>
                  <a:cubicBezTo>
                    <a:pt x="3208" y="14285"/>
                    <a:pt x="1" y="11082"/>
                    <a:pt x="1" y="7145"/>
                  </a:cubicBezTo>
                  <a:cubicBezTo>
                    <a:pt x="1" y="3204"/>
                    <a:pt x="3208" y="1"/>
                    <a:pt x="7145" y="1"/>
                  </a:cubicBezTo>
                  <a:cubicBezTo>
                    <a:pt x="11082" y="1"/>
                    <a:pt x="14285" y="3204"/>
                    <a:pt x="14285" y="7145"/>
                  </a:cubicBezTo>
                  <a:cubicBezTo>
                    <a:pt x="14285" y="11082"/>
                    <a:pt x="11082" y="14285"/>
                    <a:pt x="7145" y="14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906948" y="1519802"/>
              <a:ext cx="2110255" cy="211028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8" y="1"/>
                  </a:moveTo>
                  <a:cubicBezTo>
                    <a:pt x="2949" y="1"/>
                    <a:pt x="0" y="2949"/>
                    <a:pt x="0" y="6578"/>
                  </a:cubicBezTo>
                  <a:cubicBezTo>
                    <a:pt x="0" y="10203"/>
                    <a:pt x="2949" y="13155"/>
                    <a:pt x="6578" y="13155"/>
                  </a:cubicBezTo>
                  <a:cubicBezTo>
                    <a:pt x="10203" y="13155"/>
                    <a:pt x="13155" y="10203"/>
                    <a:pt x="13155" y="6578"/>
                  </a:cubicBezTo>
                  <a:cubicBezTo>
                    <a:pt x="13155" y="2949"/>
                    <a:pt x="10203" y="1"/>
                    <a:pt x="6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871499" y="1483872"/>
              <a:ext cx="2180993" cy="2181668"/>
            </a:xfrm>
            <a:custGeom>
              <a:avLst/>
              <a:gdLst/>
              <a:ahLst/>
              <a:cxnLst/>
              <a:rect l="l" t="t" r="r" b="b"/>
              <a:pathLst>
                <a:path w="13597" h="13601" extrusionOk="0">
                  <a:moveTo>
                    <a:pt x="6799" y="445"/>
                  </a:moveTo>
                  <a:cubicBezTo>
                    <a:pt x="10310" y="445"/>
                    <a:pt x="13155" y="3291"/>
                    <a:pt x="13155" y="6802"/>
                  </a:cubicBezTo>
                  <a:cubicBezTo>
                    <a:pt x="13155" y="10310"/>
                    <a:pt x="10310" y="13155"/>
                    <a:pt x="6799" y="13155"/>
                  </a:cubicBezTo>
                  <a:cubicBezTo>
                    <a:pt x="3288" y="13155"/>
                    <a:pt x="442" y="10310"/>
                    <a:pt x="442" y="6802"/>
                  </a:cubicBezTo>
                  <a:cubicBezTo>
                    <a:pt x="442" y="3291"/>
                    <a:pt x="3288" y="445"/>
                    <a:pt x="6799" y="445"/>
                  </a:cubicBezTo>
                  <a:close/>
                  <a:moveTo>
                    <a:pt x="6799" y="0"/>
                  </a:moveTo>
                  <a:cubicBezTo>
                    <a:pt x="4980" y="0"/>
                    <a:pt x="3276" y="708"/>
                    <a:pt x="1990" y="1994"/>
                  </a:cubicBezTo>
                  <a:cubicBezTo>
                    <a:pt x="705" y="3276"/>
                    <a:pt x="1" y="4984"/>
                    <a:pt x="1" y="6802"/>
                  </a:cubicBezTo>
                  <a:cubicBezTo>
                    <a:pt x="1" y="8617"/>
                    <a:pt x="705" y="10325"/>
                    <a:pt x="1990" y="11607"/>
                  </a:cubicBezTo>
                  <a:cubicBezTo>
                    <a:pt x="3276" y="12893"/>
                    <a:pt x="4980" y="13600"/>
                    <a:pt x="6799" y="13600"/>
                  </a:cubicBezTo>
                  <a:cubicBezTo>
                    <a:pt x="8613" y="13600"/>
                    <a:pt x="10321" y="12893"/>
                    <a:pt x="11607" y="11607"/>
                  </a:cubicBezTo>
                  <a:cubicBezTo>
                    <a:pt x="12889" y="10325"/>
                    <a:pt x="13597" y="8617"/>
                    <a:pt x="13597" y="6802"/>
                  </a:cubicBezTo>
                  <a:cubicBezTo>
                    <a:pt x="13597" y="4984"/>
                    <a:pt x="12889" y="3276"/>
                    <a:pt x="11607" y="1994"/>
                  </a:cubicBezTo>
                  <a:cubicBezTo>
                    <a:pt x="10321" y="708"/>
                    <a:pt x="8613" y="0"/>
                    <a:pt x="679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961910" y="1298446"/>
              <a:ext cx="495002" cy="374225"/>
            </a:xfrm>
            <a:custGeom>
              <a:avLst/>
              <a:gdLst/>
              <a:ahLst/>
              <a:cxnLst/>
              <a:rect l="l" t="t" r="r" b="b"/>
              <a:pathLst>
                <a:path w="3086" h="2333" extrusionOk="0">
                  <a:moveTo>
                    <a:pt x="2355" y="0"/>
                  </a:moveTo>
                  <a:cubicBezTo>
                    <a:pt x="1813" y="0"/>
                    <a:pt x="1140" y="438"/>
                    <a:pt x="743" y="586"/>
                  </a:cubicBezTo>
                  <a:cubicBezTo>
                    <a:pt x="507" y="673"/>
                    <a:pt x="252" y="719"/>
                    <a:pt x="1" y="723"/>
                  </a:cubicBezTo>
                  <a:lnTo>
                    <a:pt x="1" y="2332"/>
                  </a:lnTo>
                  <a:cubicBezTo>
                    <a:pt x="8" y="2332"/>
                    <a:pt x="16" y="2332"/>
                    <a:pt x="24" y="2332"/>
                  </a:cubicBezTo>
                  <a:cubicBezTo>
                    <a:pt x="399" y="2332"/>
                    <a:pt x="567" y="2056"/>
                    <a:pt x="727" y="1754"/>
                  </a:cubicBezTo>
                  <a:cubicBezTo>
                    <a:pt x="849" y="1525"/>
                    <a:pt x="1009" y="1309"/>
                    <a:pt x="1222" y="1160"/>
                  </a:cubicBezTo>
                  <a:cubicBezTo>
                    <a:pt x="1403" y="1035"/>
                    <a:pt x="1578" y="996"/>
                    <a:pt x="1759" y="996"/>
                  </a:cubicBezTo>
                  <a:cubicBezTo>
                    <a:pt x="1929" y="996"/>
                    <a:pt x="2103" y="1030"/>
                    <a:pt x="2291" y="1057"/>
                  </a:cubicBezTo>
                  <a:cubicBezTo>
                    <a:pt x="2347" y="1066"/>
                    <a:pt x="2406" y="1070"/>
                    <a:pt x="2465" y="1070"/>
                  </a:cubicBezTo>
                  <a:cubicBezTo>
                    <a:pt x="2680" y="1070"/>
                    <a:pt x="2897" y="1008"/>
                    <a:pt x="2998" y="825"/>
                  </a:cubicBezTo>
                  <a:cubicBezTo>
                    <a:pt x="3086" y="673"/>
                    <a:pt x="3055" y="472"/>
                    <a:pt x="2964" y="327"/>
                  </a:cubicBezTo>
                  <a:cubicBezTo>
                    <a:pt x="2812" y="88"/>
                    <a:pt x="2596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1961910" y="1226425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49"/>
                    <a:pt x="2291" y="1506"/>
                  </a:cubicBezTo>
                  <a:cubicBezTo>
                    <a:pt x="2553" y="1544"/>
                    <a:pt x="2869" y="1506"/>
                    <a:pt x="2998" y="1274"/>
                  </a:cubicBezTo>
                  <a:cubicBezTo>
                    <a:pt x="3086" y="1122"/>
                    <a:pt x="3055" y="921"/>
                    <a:pt x="2964" y="776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22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1467071" y="1298446"/>
              <a:ext cx="495002" cy="374225"/>
            </a:xfrm>
            <a:custGeom>
              <a:avLst/>
              <a:gdLst/>
              <a:ahLst/>
              <a:cxnLst/>
              <a:rect l="l" t="t" r="r" b="b"/>
              <a:pathLst>
                <a:path w="3086" h="2333" extrusionOk="0">
                  <a:moveTo>
                    <a:pt x="732" y="0"/>
                  </a:moveTo>
                  <a:cubicBezTo>
                    <a:pt x="490" y="0"/>
                    <a:pt x="275" y="88"/>
                    <a:pt x="122" y="327"/>
                  </a:cubicBezTo>
                  <a:cubicBezTo>
                    <a:pt x="27" y="472"/>
                    <a:pt x="1" y="673"/>
                    <a:pt x="84" y="825"/>
                  </a:cubicBezTo>
                  <a:cubicBezTo>
                    <a:pt x="186" y="1008"/>
                    <a:pt x="405" y="1070"/>
                    <a:pt x="621" y="1070"/>
                  </a:cubicBezTo>
                  <a:cubicBezTo>
                    <a:pt x="681" y="1070"/>
                    <a:pt x="739" y="1066"/>
                    <a:pt x="796" y="1057"/>
                  </a:cubicBezTo>
                  <a:cubicBezTo>
                    <a:pt x="983" y="1030"/>
                    <a:pt x="1158" y="996"/>
                    <a:pt x="1328" y="996"/>
                  </a:cubicBezTo>
                  <a:cubicBezTo>
                    <a:pt x="1508" y="996"/>
                    <a:pt x="1684" y="1035"/>
                    <a:pt x="1865" y="1160"/>
                  </a:cubicBezTo>
                  <a:cubicBezTo>
                    <a:pt x="2078" y="1309"/>
                    <a:pt x="2237" y="1525"/>
                    <a:pt x="2359" y="1754"/>
                  </a:cubicBezTo>
                  <a:cubicBezTo>
                    <a:pt x="2520" y="2056"/>
                    <a:pt x="2687" y="2332"/>
                    <a:pt x="3063" y="2332"/>
                  </a:cubicBezTo>
                  <a:cubicBezTo>
                    <a:pt x="3070" y="2332"/>
                    <a:pt x="3078" y="2332"/>
                    <a:pt x="3086" y="2332"/>
                  </a:cubicBezTo>
                  <a:lnTo>
                    <a:pt x="3086" y="723"/>
                  </a:lnTo>
                  <a:cubicBezTo>
                    <a:pt x="2831" y="719"/>
                    <a:pt x="2580" y="673"/>
                    <a:pt x="2344" y="586"/>
                  </a:cubicBezTo>
                  <a:cubicBezTo>
                    <a:pt x="1947" y="438"/>
                    <a:pt x="1273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1467071" y="1226425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49"/>
                    <a:pt x="796" y="1506"/>
                  </a:cubicBezTo>
                  <a:cubicBezTo>
                    <a:pt x="533" y="1544"/>
                    <a:pt x="214" y="1506"/>
                    <a:pt x="84" y="1274"/>
                  </a:cubicBezTo>
                  <a:cubicBezTo>
                    <a:pt x="1" y="1122"/>
                    <a:pt x="27" y="921"/>
                    <a:pt x="122" y="776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22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961910" y="1557818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9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6"/>
                    <a:pt x="16" y="2336"/>
                  </a:cubicBezTo>
                  <a:cubicBezTo>
                    <a:pt x="397" y="2336"/>
                    <a:pt x="566" y="2061"/>
                    <a:pt x="727" y="1757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961910" y="1485636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7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9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1467071" y="1557818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7"/>
                  </a:cubicBezTo>
                  <a:cubicBezTo>
                    <a:pt x="2521" y="2061"/>
                    <a:pt x="2689" y="2336"/>
                    <a:pt x="3070" y="2336"/>
                  </a:cubicBezTo>
                  <a:cubicBezTo>
                    <a:pt x="3075" y="2336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9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467071" y="1485636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7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9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961910" y="1817189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0"/>
                  </a:moveTo>
                  <a:cubicBezTo>
                    <a:pt x="1815" y="0"/>
                    <a:pt x="1140" y="440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8" y="2335"/>
                    <a:pt x="16" y="2335"/>
                    <a:pt x="24" y="2335"/>
                  </a:cubicBezTo>
                  <a:cubicBezTo>
                    <a:pt x="399" y="2335"/>
                    <a:pt x="567" y="2059"/>
                    <a:pt x="727" y="1757"/>
                  </a:cubicBezTo>
                  <a:cubicBezTo>
                    <a:pt x="849" y="1525"/>
                    <a:pt x="1009" y="1312"/>
                    <a:pt x="1222" y="1163"/>
                  </a:cubicBezTo>
                  <a:cubicBezTo>
                    <a:pt x="1404" y="1037"/>
                    <a:pt x="1581" y="999"/>
                    <a:pt x="1763" y="999"/>
                  </a:cubicBezTo>
                  <a:cubicBezTo>
                    <a:pt x="1931" y="999"/>
                    <a:pt x="2104" y="1031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0"/>
                    <a:pt x="2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1961910" y="1745008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1" y="2785"/>
                  </a:moveTo>
                  <a:cubicBezTo>
                    <a:pt x="393" y="2797"/>
                    <a:pt x="564" y="2515"/>
                    <a:pt x="727" y="2207"/>
                  </a:cubicBezTo>
                  <a:cubicBezTo>
                    <a:pt x="849" y="1975"/>
                    <a:pt x="1009" y="1762"/>
                    <a:pt x="1222" y="1613"/>
                  </a:cubicBezTo>
                  <a:cubicBezTo>
                    <a:pt x="1572" y="1370"/>
                    <a:pt x="1903" y="1454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1467071" y="1817189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0"/>
                  </a:moveTo>
                  <a:cubicBezTo>
                    <a:pt x="489" y="0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1"/>
                    <a:pt x="1155" y="999"/>
                    <a:pt x="1324" y="999"/>
                  </a:cubicBezTo>
                  <a:cubicBezTo>
                    <a:pt x="1506" y="999"/>
                    <a:pt x="1683" y="1037"/>
                    <a:pt x="1865" y="1163"/>
                  </a:cubicBezTo>
                  <a:cubicBezTo>
                    <a:pt x="2078" y="1312"/>
                    <a:pt x="2237" y="1525"/>
                    <a:pt x="2359" y="1757"/>
                  </a:cubicBezTo>
                  <a:cubicBezTo>
                    <a:pt x="2520" y="2059"/>
                    <a:pt x="2687" y="2335"/>
                    <a:pt x="3063" y="2335"/>
                  </a:cubicBezTo>
                  <a:cubicBezTo>
                    <a:pt x="3070" y="2335"/>
                    <a:pt x="3078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0"/>
                    <a:pt x="1272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1467071" y="1745008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3086" y="2785"/>
                  </a:moveTo>
                  <a:cubicBezTo>
                    <a:pt x="2694" y="2797"/>
                    <a:pt x="2523" y="2515"/>
                    <a:pt x="2359" y="2207"/>
                  </a:cubicBezTo>
                  <a:cubicBezTo>
                    <a:pt x="2237" y="1975"/>
                    <a:pt x="2078" y="1762"/>
                    <a:pt x="1865" y="1613"/>
                  </a:cubicBezTo>
                  <a:cubicBezTo>
                    <a:pt x="1515" y="1370"/>
                    <a:pt x="1184" y="1454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1961910" y="2076882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2357" y="0"/>
                  </a:moveTo>
                  <a:cubicBezTo>
                    <a:pt x="1815" y="0"/>
                    <a:pt x="1140" y="439"/>
                    <a:pt x="743" y="587"/>
                  </a:cubicBezTo>
                  <a:cubicBezTo>
                    <a:pt x="507" y="674"/>
                    <a:pt x="252" y="720"/>
                    <a:pt x="1" y="724"/>
                  </a:cubicBezTo>
                  <a:lnTo>
                    <a:pt x="1" y="2333"/>
                  </a:lnTo>
                  <a:cubicBezTo>
                    <a:pt x="8" y="2333"/>
                    <a:pt x="16" y="2333"/>
                    <a:pt x="24" y="2333"/>
                  </a:cubicBezTo>
                  <a:cubicBezTo>
                    <a:pt x="399" y="2333"/>
                    <a:pt x="567" y="2057"/>
                    <a:pt x="727" y="1755"/>
                  </a:cubicBezTo>
                  <a:cubicBezTo>
                    <a:pt x="849" y="1526"/>
                    <a:pt x="1009" y="1310"/>
                    <a:pt x="1222" y="1161"/>
                  </a:cubicBezTo>
                  <a:cubicBezTo>
                    <a:pt x="1403" y="1036"/>
                    <a:pt x="1578" y="997"/>
                    <a:pt x="1759" y="997"/>
                  </a:cubicBezTo>
                  <a:cubicBezTo>
                    <a:pt x="1929" y="997"/>
                    <a:pt x="2103" y="1031"/>
                    <a:pt x="2291" y="1059"/>
                  </a:cubicBezTo>
                  <a:cubicBezTo>
                    <a:pt x="2347" y="1067"/>
                    <a:pt x="2406" y="1071"/>
                    <a:pt x="2465" y="1071"/>
                  </a:cubicBezTo>
                  <a:cubicBezTo>
                    <a:pt x="2680" y="1071"/>
                    <a:pt x="2897" y="1009"/>
                    <a:pt x="2998" y="826"/>
                  </a:cubicBezTo>
                  <a:cubicBezTo>
                    <a:pt x="3086" y="670"/>
                    <a:pt x="3055" y="473"/>
                    <a:pt x="2964" y="324"/>
                  </a:cubicBezTo>
                  <a:cubicBezTo>
                    <a:pt x="2812" y="87"/>
                    <a:pt x="2598" y="0"/>
                    <a:pt x="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961910" y="200502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49"/>
                    <a:pt x="2291" y="1507"/>
                  </a:cubicBezTo>
                  <a:cubicBezTo>
                    <a:pt x="2553" y="1545"/>
                    <a:pt x="2869" y="1507"/>
                    <a:pt x="2998" y="1274"/>
                  </a:cubicBezTo>
                  <a:cubicBezTo>
                    <a:pt x="3086" y="1118"/>
                    <a:pt x="3055" y="921"/>
                    <a:pt x="2964" y="772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22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467071" y="2076882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730" y="0"/>
                  </a:moveTo>
                  <a:cubicBezTo>
                    <a:pt x="489" y="0"/>
                    <a:pt x="275" y="87"/>
                    <a:pt x="122" y="324"/>
                  </a:cubicBezTo>
                  <a:cubicBezTo>
                    <a:pt x="27" y="473"/>
                    <a:pt x="1" y="670"/>
                    <a:pt x="84" y="826"/>
                  </a:cubicBezTo>
                  <a:cubicBezTo>
                    <a:pt x="186" y="1009"/>
                    <a:pt x="405" y="1071"/>
                    <a:pt x="621" y="1071"/>
                  </a:cubicBezTo>
                  <a:cubicBezTo>
                    <a:pt x="681" y="1071"/>
                    <a:pt x="739" y="1067"/>
                    <a:pt x="796" y="1059"/>
                  </a:cubicBezTo>
                  <a:cubicBezTo>
                    <a:pt x="983" y="1031"/>
                    <a:pt x="1158" y="997"/>
                    <a:pt x="1328" y="997"/>
                  </a:cubicBezTo>
                  <a:cubicBezTo>
                    <a:pt x="1508" y="997"/>
                    <a:pt x="1684" y="1036"/>
                    <a:pt x="1865" y="1161"/>
                  </a:cubicBezTo>
                  <a:cubicBezTo>
                    <a:pt x="2078" y="1310"/>
                    <a:pt x="2237" y="1526"/>
                    <a:pt x="2359" y="1755"/>
                  </a:cubicBezTo>
                  <a:cubicBezTo>
                    <a:pt x="2520" y="2057"/>
                    <a:pt x="2687" y="2333"/>
                    <a:pt x="3063" y="2333"/>
                  </a:cubicBezTo>
                  <a:cubicBezTo>
                    <a:pt x="3070" y="2333"/>
                    <a:pt x="3078" y="2333"/>
                    <a:pt x="3086" y="2333"/>
                  </a:cubicBezTo>
                  <a:lnTo>
                    <a:pt x="3086" y="724"/>
                  </a:lnTo>
                  <a:cubicBezTo>
                    <a:pt x="2831" y="720"/>
                    <a:pt x="2580" y="674"/>
                    <a:pt x="2344" y="587"/>
                  </a:cubicBezTo>
                  <a:cubicBezTo>
                    <a:pt x="1946" y="439"/>
                    <a:pt x="1271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467071" y="200502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49"/>
                    <a:pt x="796" y="1507"/>
                  </a:cubicBezTo>
                  <a:cubicBezTo>
                    <a:pt x="533" y="1545"/>
                    <a:pt x="214" y="1507"/>
                    <a:pt x="84" y="1274"/>
                  </a:cubicBezTo>
                  <a:cubicBezTo>
                    <a:pt x="1" y="1118"/>
                    <a:pt x="27" y="921"/>
                    <a:pt x="122" y="772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22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961910" y="233641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5" y="0"/>
                  </a:moveTo>
                  <a:cubicBezTo>
                    <a:pt x="1813" y="0"/>
                    <a:pt x="1140" y="438"/>
                    <a:pt x="743" y="586"/>
                  </a:cubicBezTo>
                  <a:cubicBezTo>
                    <a:pt x="507" y="673"/>
                    <a:pt x="252" y="719"/>
                    <a:pt x="1" y="723"/>
                  </a:cubicBezTo>
                  <a:lnTo>
                    <a:pt x="1" y="2335"/>
                  </a:lnTo>
                  <a:cubicBezTo>
                    <a:pt x="6" y="2336"/>
                    <a:pt x="11" y="2336"/>
                    <a:pt x="16" y="2336"/>
                  </a:cubicBezTo>
                  <a:cubicBezTo>
                    <a:pt x="397" y="2336"/>
                    <a:pt x="566" y="2057"/>
                    <a:pt x="727" y="1753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8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7"/>
                    <a:pt x="2596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961910" y="2264233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1" y="2785"/>
                  </a:moveTo>
                  <a:cubicBezTo>
                    <a:pt x="393" y="2793"/>
                    <a:pt x="564" y="2512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3"/>
                    <a:pt x="743" y="1036"/>
                  </a:cubicBezTo>
                  <a:cubicBezTo>
                    <a:pt x="507" y="1123"/>
                    <a:pt x="252" y="1169"/>
                    <a:pt x="1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467071" y="233641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2" y="0"/>
                  </a:moveTo>
                  <a:cubicBezTo>
                    <a:pt x="490" y="0"/>
                    <a:pt x="275" y="87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8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3"/>
                  </a:cubicBezTo>
                  <a:cubicBezTo>
                    <a:pt x="2521" y="2057"/>
                    <a:pt x="2689" y="2336"/>
                    <a:pt x="3070" y="2336"/>
                  </a:cubicBezTo>
                  <a:cubicBezTo>
                    <a:pt x="3075" y="2336"/>
                    <a:pt x="3081" y="2336"/>
                    <a:pt x="3086" y="2335"/>
                  </a:cubicBezTo>
                  <a:lnTo>
                    <a:pt x="3086" y="723"/>
                  </a:lnTo>
                  <a:cubicBezTo>
                    <a:pt x="2831" y="719"/>
                    <a:pt x="2580" y="673"/>
                    <a:pt x="2344" y="586"/>
                  </a:cubicBezTo>
                  <a:cubicBezTo>
                    <a:pt x="1947" y="438"/>
                    <a:pt x="1273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467071" y="2264233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3086" y="2785"/>
                  </a:moveTo>
                  <a:cubicBezTo>
                    <a:pt x="2694" y="2793"/>
                    <a:pt x="2523" y="2512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3"/>
                    <a:pt x="2344" y="1036"/>
                  </a:cubicBezTo>
                  <a:cubicBezTo>
                    <a:pt x="2580" y="1123"/>
                    <a:pt x="2831" y="1169"/>
                    <a:pt x="3086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961910" y="2595786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5"/>
                    <a:pt x="16" y="2335"/>
                  </a:cubicBezTo>
                  <a:cubicBezTo>
                    <a:pt x="397" y="2335"/>
                    <a:pt x="566" y="2061"/>
                    <a:pt x="727" y="1757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961910" y="2523604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7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467071" y="2595786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7"/>
                  </a:cubicBezTo>
                  <a:cubicBezTo>
                    <a:pt x="2521" y="2061"/>
                    <a:pt x="2689" y="2335"/>
                    <a:pt x="3070" y="2335"/>
                  </a:cubicBezTo>
                  <a:cubicBezTo>
                    <a:pt x="3075" y="2335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467071" y="2523604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7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961910" y="2855478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2357" y="0"/>
                  </a:moveTo>
                  <a:cubicBezTo>
                    <a:pt x="1815" y="0"/>
                    <a:pt x="1140" y="439"/>
                    <a:pt x="743" y="587"/>
                  </a:cubicBezTo>
                  <a:cubicBezTo>
                    <a:pt x="507" y="671"/>
                    <a:pt x="252" y="716"/>
                    <a:pt x="1" y="720"/>
                  </a:cubicBezTo>
                  <a:lnTo>
                    <a:pt x="1" y="2333"/>
                  </a:lnTo>
                  <a:cubicBezTo>
                    <a:pt x="8" y="2333"/>
                    <a:pt x="16" y="2333"/>
                    <a:pt x="24" y="2333"/>
                  </a:cubicBezTo>
                  <a:cubicBezTo>
                    <a:pt x="399" y="2333"/>
                    <a:pt x="567" y="2057"/>
                    <a:pt x="727" y="1755"/>
                  </a:cubicBezTo>
                  <a:cubicBezTo>
                    <a:pt x="849" y="1526"/>
                    <a:pt x="1009" y="1310"/>
                    <a:pt x="1222" y="1161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29"/>
                    <a:pt x="2291" y="1055"/>
                  </a:cubicBezTo>
                  <a:cubicBezTo>
                    <a:pt x="2347" y="1063"/>
                    <a:pt x="2406" y="1068"/>
                    <a:pt x="2465" y="1068"/>
                  </a:cubicBezTo>
                  <a:cubicBezTo>
                    <a:pt x="2681" y="1068"/>
                    <a:pt x="2897" y="1006"/>
                    <a:pt x="2998" y="827"/>
                  </a:cubicBezTo>
                  <a:cubicBezTo>
                    <a:pt x="3086" y="671"/>
                    <a:pt x="3055" y="473"/>
                    <a:pt x="2964" y="324"/>
                  </a:cubicBezTo>
                  <a:cubicBezTo>
                    <a:pt x="2812" y="87"/>
                    <a:pt x="2598" y="0"/>
                    <a:pt x="2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961910" y="2783618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50"/>
                    <a:pt x="2291" y="1503"/>
                  </a:cubicBezTo>
                  <a:cubicBezTo>
                    <a:pt x="2553" y="1541"/>
                    <a:pt x="2869" y="1503"/>
                    <a:pt x="2998" y="1275"/>
                  </a:cubicBezTo>
                  <a:cubicBezTo>
                    <a:pt x="3086" y="1119"/>
                    <a:pt x="3055" y="921"/>
                    <a:pt x="2964" y="772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19"/>
                    <a:pt x="252" y="1164"/>
                    <a:pt x="1" y="116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467071" y="2855478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730" y="0"/>
                  </a:moveTo>
                  <a:cubicBezTo>
                    <a:pt x="489" y="0"/>
                    <a:pt x="275" y="87"/>
                    <a:pt x="122" y="324"/>
                  </a:cubicBezTo>
                  <a:cubicBezTo>
                    <a:pt x="27" y="473"/>
                    <a:pt x="1" y="671"/>
                    <a:pt x="84" y="827"/>
                  </a:cubicBezTo>
                  <a:cubicBezTo>
                    <a:pt x="186" y="1006"/>
                    <a:pt x="404" y="1068"/>
                    <a:pt x="621" y="1068"/>
                  </a:cubicBezTo>
                  <a:cubicBezTo>
                    <a:pt x="680" y="1068"/>
                    <a:pt x="739" y="1063"/>
                    <a:pt x="796" y="1055"/>
                  </a:cubicBezTo>
                  <a:cubicBezTo>
                    <a:pt x="982" y="1029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1"/>
                  </a:cubicBezTo>
                  <a:cubicBezTo>
                    <a:pt x="2078" y="1310"/>
                    <a:pt x="2237" y="1526"/>
                    <a:pt x="2359" y="1755"/>
                  </a:cubicBezTo>
                  <a:cubicBezTo>
                    <a:pt x="2520" y="2057"/>
                    <a:pt x="2687" y="2333"/>
                    <a:pt x="3063" y="2333"/>
                  </a:cubicBezTo>
                  <a:cubicBezTo>
                    <a:pt x="3070" y="2333"/>
                    <a:pt x="3078" y="2333"/>
                    <a:pt x="3086" y="2333"/>
                  </a:cubicBezTo>
                  <a:lnTo>
                    <a:pt x="3086" y="720"/>
                  </a:lnTo>
                  <a:cubicBezTo>
                    <a:pt x="2831" y="716"/>
                    <a:pt x="2580" y="671"/>
                    <a:pt x="2344" y="587"/>
                  </a:cubicBezTo>
                  <a:cubicBezTo>
                    <a:pt x="1946" y="439"/>
                    <a:pt x="1271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467071" y="2783618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50"/>
                    <a:pt x="796" y="1503"/>
                  </a:cubicBezTo>
                  <a:cubicBezTo>
                    <a:pt x="533" y="1541"/>
                    <a:pt x="214" y="1503"/>
                    <a:pt x="84" y="1275"/>
                  </a:cubicBezTo>
                  <a:cubicBezTo>
                    <a:pt x="1" y="1119"/>
                    <a:pt x="27" y="921"/>
                    <a:pt x="122" y="772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19"/>
                    <a:pt x="2831" y="1164"/>
                    <a:pt x="3086" y="116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961910" y="3114690"/>
              <a:ext cx="495002" cy="374546"/>
            </a:xfrm>
            <a:custGeom>
              <a:avLst/>
              <a:gdLst/>
              <a:ahLst/>
              <a:cxnLst/>
              <a:rect l="l" t="t" r="r" b="b"/>
              <a:pathLst>
                <a:path w="3086" h="2335" extrusionOk="0">
                  <a:moveTo>
                    <a:pt x="2357" y="1"/>
                  </a:moveTo>
                  <a:cubicBezTo>
                    <a:pt x="1815" y="1"/>
                    <a:pt x="1140" y="440"/>
                    <a:pt x="743" y="588"/>
                  </a:cubicBezTo>
                  <a:cubicBezTo>
                    <a:pt x="507" y="675"/>
                    <a:pt x="252" y="721"/>
                    <a:pt x="1" y="725"/>
                  </a:cubicBezTo>
                  <a:lnTo>
                    <a:pt x="1" y="2334"/>
                  </a:lnTo>
                  <a:cubicBezTo>
                    <a:pt x="8" y="2334"/>
                    <a:pt x="16" y="2334"/>
                    <a:pt x="24" y="2334"/>
                  </a:cubicBezTo>
                  <a:cubicBezTo>
                    <a:pt x="399" y="2334"/>
                    <a:pt x="567" y="2058"/>
                    <a:pt x="727" y="1755"/>
                  </a:cubicBezTo>
                  <a:cubicBezTo>
                    <a:pt x="849" y="1527"/>
                    <a:pt x="1009" y="1310"/>
                    <a:pt x="1222" y="1162"/>
                  </a:cubicBezTo>
                  <a:cubicBezTo>
                    <a:pt x="1403" y="1036"/>
                    <a:pt x="1578" y="998"/>
                    <a:pt x="1759" y="998"/>
                  </a:cubicBezTo>
                  <a:cubicBezTo>
                    <a:pt x="1929" y="998"/>
                    <a:pt x="2103" y="1032"/>
                    <a:pt x="2291" y="1059"/>
                  </a:cubicBezTo>
                  <a:cubicBezTo>
                    <a:pt x="2347" y="1067"/>
                    <a:pt x="2406" y="1072"/>
                    <a:pt x="2465" y="1072"/>
                  </a:cubicBezTo>
                  <a:cubicBezTo>
                    <a:pt x="2680" y="1072"/>
                    <a:pt x="2897" y="1010"/>
                    <a:pt x="2998" y="827"/>
                  </a:cubicBezTo>
                  <a:cubicBezTo>
                    <a:pt x="3086" y="675"/>
                    <a:pt x="3055" y="473"/>
                    <a:pt x="2964" y="325"/>
                  </a:cubicBezTo>
                  <a:cubicBezTo>
                    <a:pt x="2812" y="88"/>
                    <a:pt x="2598" y="1"/>
                    <a:pt x="2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961910" y="3042829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1" y="2782"/>
                  </a:moveTo>
                  <a:cubicBezTo>
                    <a:pt x="393" y="2793"/>
                    <a:pt x="564" y="2512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67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1"/>
                    <a:pt x="2964" y="773"/>
                  </a:cubicBezTo>
                  <a:cubicBezTo>
                    <a:pt x="2470" y="1"/>
                    <a:pt x="1317" y="823"/>
                    <a:pt x="743" y="1036"/>
                  </a:cubicBezTo>
                  <a:cubicBezTo>
                    <a:pt x="507" y="1123"/>
                    <a:pt x="252" y="1169"/>
                    <a:pt x="1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1467071" y="3114690"/>
              <a:ext cx="495002" cy="374546"/>
            </a:xfrm>
            <a:custGeom>
              <a:avLst/>
              <a:gdLst/>
              <a:ahLst/>
              <a:cxnLst/>
              <a:rect l="l" t="t" r="r" b="b"/>
              <a:pathLst>
                <a:path w="3086" h="2335" extrusionOk="0">
                  <a:moveTo>
                    <a:pt x="730" y="1"/>
                  </a:moveTo>
                  <a:cubicBezTo>
                    <a:pt x="489" y="1"/>
                    <a:pt x="275" y="88"/>
                    <a:pt x="122" y="325"/>
                  </a:cubicBezTo>
                  <a:cubicBezTo>
                    <a:pt x="27" y="473"/>
                    <a:pt x="1" y="675"/>
                    <a:pt x="84" y="827"/>
                  </a:cubicBezTo>
                  <a:cubicBezTo>
                    <a:pt x="186" y="1010"/>
                    <a:pt x="405" y="1072"/>
                    <a:pt x="621" y="1072"/>
                  </a:cubicBezTo>
                  <a:cubicBezTo>
                    <a:pt x="681" y="1072"/>
                    <a:pt x="739" y="1067"/>
                    <a:pt x="796" y="1059"/>
                  </a:cubicBezTo>
                  <a:cubicBezTo>
                    <a:pt x="983" y="1032"/>
                    <a:pt x="1158" y="998"/>
                    <a:pt x="1328" y="998"/>
                  </a:cubicBezTo>
                  <a:cubicBezTo>
                    <a:pt x="1508" y="998"/>
                    <a:pt x="1684" y="1036"/>
                    <a:pt x="1865" y="1162"/>
                  </a:cubicBezTo>
                  <a:cubicBezTo>
                    <a:pt x="2078" y="1310"/>
                    <a:pt x="2237" y="1527"/>
                    <a:pt x="2359" y="1755"/>
                  </a:cubicBezTo>
                  <a:cubicBezTo>
                    <a:pt x="2520" y="2058"/>
                    <a:pt x="2687" y="2334"/>
                    <a:pt x="3063" y="2334"/>
                  </a:cubicBezTo>
                  <a:cubicBezTo>
                    <a:pt x="3070" y="2334"/>
                    <a:pt x="3078" y="2334"/>
                    <a:pt x="3086" y="2334"/>
                  </a:cubicBezTo>
                  <a:lnTo>
                    <a:pt x="3086" y="725"/>
                  </a:lnTo>
                  <a:cubicBezTo>
                    <a:pt x="2831" y="721"/>
                    <a:pt x="2580" y="675"/>
                    <a:pt x="2344" y="588"/>
                  </a:cubicBezTo>
                  <a:cubicBezTo>
                    <a:pt x="1946" y="440"/>
                    <a:pt x="1271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1467071" y="3042829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3086" y="2782"/>
                  </a:moveTo>
                  <a:cubicBezTo>
                    <a:pt x="2694" y="2793"/>
                    <a:pt x="2523" y="2512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67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1"/>
                    <a:pt x="122" y="773"/>
                  </a:cubicBezTo>
                  <a:cubicBezTo>
                    <a:pt x="617" y="1"/>
                    <a:pt x="1770" y="823"/>
                    <a:pt x="2344" y="1036"/>
                  </a:cubicBezTo>
                  <a:cubicBezTo>
                    <a:pt x="2580" y="1123"/>
                    <a:pt x="2831" y="1169"/>
                    <a:pt x="3086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1961910" y="3374382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9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5"/>
                    <a:pt x="16" y="2335"/>
                  </a:cubicBezTo>
                  <a:cubicBezTo>
                    <a:pt x="397" y="2335"/>
                    <a:pt x="566" y="2061"/>
                    <a:pt x="727" y="1753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1961910" y="330220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9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1467071" y="3374382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3"/>
                  </a:cubicBezTo>
                  <a:cubicBezTo>
                    <a:pt x="2521" y="2061"/>
                    <a:pt x="2689" y="2335"/>
                    <a:pt x="3070" y="2335"/>
                  </a:cubicBezTo>
                  <a:cubicBezTo>
                    <a:pt x="3075" y="2335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9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1467071" y="330220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9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61910" y="363375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0"/>
                  </a:moveTo>
                  <a:cubicBezTo>
                    <a:pt x="1815" y="0"/>
                    <a:pt x="1140" y="440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8" y="2335"/>
                    <a:pt x="16" y="2335"/>
                    <a:pt x="24" y="2335"/>
                  </a:cubicBezTo>
                  <a:cubicBezTo>
                    <a:pt x="399" y="2335"/>
                    <a:pt x="567" y="2059"/>
                    <a:pt x="727" y="1757"/>
                  </a:cubicBezTo>
                  <a:cubicBezTo>
                    <a:pt x="849" y="1525"/>
                    <a:pt x="1009" y="1312"/>
                    <a:pt x="1222" y="1163"/>
                  </a:cubicBezTo>
                  <a:cubicBezTo>
                    <a:pt x="1404" y="1037"/>
                    <a:pt x="1581" y="999"/>
                    <a:pt x="1763" y="999"/>
                  </a:cubicBezTo>
                  <a:cubicBezTo>
                    <a:pt x="1931" y="999"/>
                    <a:pt x="2104" y="1031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6"/>
                  </a:cubicBezTo>
                  <a:cubicBezTo>
                    <a:pt x="2812" y="87"/>
                    <a:pt x="2597" y="0"/>
                    <a:pt x="2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961910" y="3561572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1" y="2785"/>
                  </a:moveTo>
                  <a:cubicBezTo>
                    <a:pt x="393" y="2796"/>
                    <a:pt x="564" y="2515"/>
                    <a:pt x="727" y="2207"/>
                  </a:cubicBezTo>
                  <a:cubicBezTo>
                    <a:pt x="849" y="1975"/>
                    <a:pt x="1009" y="1762"/>
                    <a:pt x="1222" y="1613"/>
                  </a:cubicBezTo>
                  <a:cubicBezTo>
                    <a:pt x="1572" y="1370"/>
                    <a:pt x="1903" y="1454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6"/>
                  </a:cubicBezTo>
                  <a:cubicBezTo>
                    <a:pt x="2470" y="0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467071" y="363375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0"/>
                  </a:moveTo>
                  <a:cubicBezTo>
                    <a:pt x="489" y="0"/>
                    <a:pt x="275" y="87"/>
                    <a:pt x="122" y="326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1"/>
                    <a:pt x="1155" y="999"/>
                    <a:pt x="1324" y="999"/>
                  </a:cubicBezTo>
                  <a:cubicBezTo>
                    <a:pt x="1506" y="999"/>
                    <a:pt x="1683" y="1037"/>
                    <a:pt x="1865" y="1163"/>
                  </a:cubicBezTo>
                  <a:cubicBezTo>
                    <a:pt x="2078" y="1312"/>
                    <a:pt x="2237" y="1525"/>
                    <a:pt x="2359" y="1757"/>
                  </a:cubicBezTo>
                  <a:cubicBezTo>
                    <a:pt x="2520" y="2059"/>
                    <a:pt x="2687" y="2335"/>
                    <a:pt x="3063" y="2335"/>
                  </a:cubicBezTo>
                  <a:cubicBezTo>
                    <a:pt x="3070" y="2335"/>
                    <a:pt x="3078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0"/>
                    <a:pt x="1272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467071" y="3561572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3086" y="2785"/>
                  </a:moveTo>
                  <a:cubicBezTo>
                    <a:pt x="2694" y="2796"/>
                    <a:pt x="2523" y="2515"/>
                    <a:pt x="2359" y="2207"/>
                  </a:cubicBezTo>
                  <a:cubicBezTo>
                    <a:pt x="2237" y="1975"/>
                    <a:pt x="2078" y="1762"/>
                    <a:pt x="1865" y="1613"/>
                  </a:cubicBezTo>
                  <a:cubicBezTo>
                    <a:pt x="1515" y="1370"/>
                    <a:pt x="1184" y="1454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6"/>
                  </a:cubicBezTo>
                  <a:cubicBezTo>
                    <a:pt x="617" y="0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521447" y="2428967"/>
              <a:ext cx="60472" cy="42347"/>
            </a:xfrm>
            <a:custGeom>
              <a:avLst/>
              <a:gdLst/>
              <a:ahLst/>
              <a:cxnLst/>
              <a:rect l="l" t="t" r="r" b="b"/>
              <a:pathLst>
                <a:path w="377" h="264" fill="none" extrusionOk="0">
                  <a:moveTo>
                    <a:pt x="0" y="1"/>
                  </a:moveTo>
                  <a:cubicBezTo>
                    <a:pt x="46" y="153"/>
                    <a:pt x="217" y="263"/>
                    <a:pt x="377" y="23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968006" y="2823237"/>
              <a:ext cx="32562" cy="58708"/>
            </a:xfrm>
            <a:custGeom>
              <a:avLst/>
              <a:gdLst/>
              <a:ahLst/>
              <a:cxnLst/>
              <a:rect l="l" t="t" r="r" b="b"/>
              <a:pathLst>
                <a:path w="203" h="366" fill="none" extrusionOk="0">
                  <a:moveTo>
                    <a:pt x="1" y="0"/>
                  </a:moveTo>
                  <a:cubicBezTo>
                    <a:pt x="62" y="126"/>
                    <a:pt x="126" y="248"/>
                    <a:pt x="202" y="3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1997359" y="2796450"/>
              <a:ext cx="24542" cy="48282"/>
            </a:xfrm>
            <a:custGeom>
              <a:avLst/>
              <a:gdLst/>
              <a:ahLst/>
              <a:cxnLst/>
              <a:rect l="l" t="t" r="r" b="b"/>
              <a:pathLst>
                <a:path w="153" h="301" fill="none" extrusionOk="0">
                  <a:moveTo>
                    <a:pt x="0" y="0"/>
                  </a:moveTo>
                  <a:cubicBezTo>
                    <a:pt x="61" y="95"/>
                    <a:pt x="111" y="198"/>
                    <a:pt x="153" y="30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115736" y="2967279"/>
              <a:ext cx="245416" cy="44111"/>
            </a:xfrm>
            <a:custGeom>
              <a:avLst/>
              <a:gdLst/>
              <a:ahLst/>
              <a:cxnLst/>
              <a:rect l="l" t="t" r="r" b="b"/>
              <a:pathLst>
                <a:path w="1530" h="275" fill="none" extrusionOk="0">
                  <a:moveTo>
                    <a:pt x="0" y="274"/>
                  </a:moveTo>
                  <a:cubicBezTo>
                    <a:pt x="194" y="107"/>
                    <a:pt x="449" y="8"/>
                    <a:pt x="704" y="4"/>
                  </a:cubicBezTo>
                  <a:cubicBezTo>
                    <a:pt x="982" y="0"/>
                    <a:pt x="1260" y="99"/>
                    <a:pt x="1530" y="5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882672" y="3305890"/>
              <a:ext cx="16521" cy="58708"/>
            </a:xfrm>
            <a:custGeom>
              <a:avLst/>
              <a:gdLst/>
              <a:ahLst/>
              <a:cxnLst/>
              <a:rect l="l" t="t" r="r" b="b"/>
              <a:pathLst>
                <a:path w="103" h="366" fill="none" extrusionOk="0">
                  <a:moveTo>
                    <a:pt x="0" y="0"/>
                  </a:moveTo>
                  <a:cubicBezTo>
                    <a:pt x="34" y="122"/>
                    <a:pt x="69" y="244"/>
                    <a:pt x="103" y="3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927745" y="3293058"/>
              <a:ext cx="18446" cy="66728"/>
            </a:xfrm>
            <a:custGeom>
              <a:avLst/>
              <a:gdLst/>
              <a:ahLst/>
              <a:cxnLst/>
              <a:rect l="l" t="t" r="r" b="b"/>
              <a:pathLst>
                <a:path w="115" h="416" fill="none" extrusionOk="0">
                  <a:moveTo>
                    <a:pt x="1" y="1"/>
                  </a:moveTo>
                  <a:cubicBezTo>
                    <a:pt x="39" y="138"/>
                    <a:pt x="77" y="278"/>
                    <a:pt x="115" y="41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746491" y="3509121"/>
              <a:ext cx="115490" cy="100734"/>
            </a:xfrm>
            <a:custGeom>
              <a:avLst/>
              <a:gdLst/>
              <a:ahLst/>
              <a:cxnLst/>
              <a:rect l="l" t="t" r="r" b="b"/>
              <a:pathLst>
                <a:path w="720" h="628" fill="none" extrusionOk="0">
                  <a:moveTo>
                    <a:pt x="1" y="0"/>
                  </a:moveTo>
                  <a:cubicBezTo>
                    <a:pt x="301" y="122"/>
                    <a:pt x="560" y="346"/>
                    <a:pt x="720" y="6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1842892" y="3532860"/>
              <a:ext cx="38015" cy="47801"/>
            </a:xfrm>
            <a:custGeom>
              <a:avLst/>
              <a:gdLst/>
              <a:ahLst/>
              <a:cxnLst/>
              <a:rect l="l" t="t" r="r" b="b"/>
              <a:pathLst>
                <a:path w="237" h="298" fill="none" extrusionOk="0">
                  <a:moveTo>
                    <a:pt x="1" y="1"/>
                  </a:moveTo>
                  <a:cubicBezTo>
                    <a:pt x="104" y="77"/>
                    <a:pt x="187" y="179"/>
                    <a:pt x="237" y="2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979715" y="3812924"/>
              <a:ext cx="8020" cy="72182"/>
            </a:xfrm>
            <a:custGeom>
              <a:avLst/>
              <a:gdLst/>
              <a:ahLst/>
              <a:cxnLst/>
              <a:rect l="l" t="t" r="r" b="b"/>
              <a:pathLst>
                <a:path w="50" h="450" fill="none" extrusionOk="0">
                  <a:moveTo>
                    <a:pt x="50" y="1"/>
                  </a:moveTo>
                  <a:cubicBezTo>
                    <a:pt x="19" y="149"/>
                    <a:pt x="0" y="301"/>
                    <a:pt x="0" y="45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021099" y="3820944"/>
              <a:ext cx="12351" cy="61756"/>
            </a:xfrm>
            <a:custGeom>
              <a:avLst/>
              <a:gdLst/>
              <a:ahLst/>
              <a:cxnLst/>
              <a:rect l="l" t="t" r="r" b="b"/>
              <a:pathLst>
                <a:path w="77" h="385" fill="none" extrusionOk="0">
                  <a:moveTo>
                    <a:pt x="77" y="0"/>
                  </a:moveTo>
                  <a:cubicBezTo>
                    <a:pt x="50" y="129"/>
                    <a:pt x="27" y="255"/>
                    <a:pt x="1" y="38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930792" y="2299040"/>
              <a:ext cx="8822" cy="67370"/>
            </a:xfrm>
            <a:custGeom>
              <a:avLst/>
              <a:gdLst/>
              <a:ahLst/>
              <a:cxnLst/>
              <a:rect l="l" t="t" r="r" b="b"/>
              <a:pathLst>
                <a:path w="55" h="420" fill="none" extrusionOk="0">
                  <a:moveTo>
                    <a:pt x="1" y="1"/>
                  </a:moveTo>
                  <a:cubicBezTo>
                    <a:pt x="31" y="138"/>
                    <a:pt x="50" y="278"/>
                    <a:pt x="54" y="41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1968647" y="2302088"/>
              <a:ext cx="9303" cy="58227"/>
            </a:xfrm>
            <a:custGeom>
              <a:avLst/>
              <a:gdLst/>
              <a:ahLst/>
              <a:cxnLst/>
              <a:rect l="l" t="t" r="r" b="b"/>
              <a:pathLst>
                <a:path w="58" h="363" fill="none" extrusionOk="0">
                  <a:moveTo>
                    <a:pt x="1" y="1"/>
                  </a:moveTo>
                  <a:cubicBezTo>
                    <a:pt x="20" y="122"/>
                    <a:pt x="39" y="240"/>
                    <a:pt x="58" y="36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43715" y="1927386"/>
              <a:ext cx="235150" cy="131372"/>
            </a:xfrm>
            <a:custGeom>
              <a:avLst/>
              <a:gdLst/>
              <a:ahLst/>
              <a:cxnLst/>
              <a:rect l="l" t="t" r="r" b="b"/>
              <a:pathLst>
                <a:path w="1466" h="819" fill="none" extrusionOk="0">
                  <a:moveTo>
                    <a:pt x="1" y="819"/>
                  </a:moveTo>
                  <a:cubicBezTo>
                    <a:pt x="309" y="321"/>
                    <a:pt x="883" y="1"/>
                    <a:pt x="146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568445" y="1629678"/>
              <a:ext cx="31760" cy="55019"/>
            </a:xfrm>
            <a:custGeom>
              <a:avLst/>
              <a:gdLst/>
              <a:ahLst/>
              <a:cxnLst/>
              <a:rect l="l" t="t" r="r" b="b"/>
              <a:pathLst>
                <a:path w="198" h="343" fill="none" extrusionOk="0">
                  <a:moveTo>
                    <a:pt x="0" y="1"/>
                  </a:moveTo>
                  <a:cubicBezTo>
                    <a:pt x="53" y="122"/>
                    <a:pt x="118" y="236"/>
                    <a:pt x="198" y="3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603733" y="1620535"/>
              <a:ext cx="22136" cy="41064"/>
            </a:xfrm>
            <a:custGeom>
              <a:avLst/>
              <a:gdLst/>
              <a:ahLst/>
              <a:cxnLst/>
              <a:rect l="l" t="t" r="r" b="b"/>
              <a:pathLst>
                <a:path w="138" h="256" fill="none" extrusionOk="0">
                  <a:moveTo>
                    <a:pt x="1" y="0"/>
                  </a:moveTo>
                  <a:cubicBezTo>
                    <a:pt x="46" y="88"/>
                    <a:pt x="92" y="172"/>
                    <a:pt x="138" y="2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827173" y="1721268"/>
              <a:ext cx="96562" cy="130730"/>
            </a:xfrm>
            <a:custGeom>
              <a:avLst/>
              <a:gdLst/>
              <a:ahLst/>
              <a:cxnLst/>
              <a:rect l="l" t="t" r="r" b="b"/>
              <a:pathLst>
                <a:path w="602" h="815" fill="none" extrusionOk="0">
                  <a:moveTo>
                    <a:pt x="0" y="0"/>
                  </a:moveTo>
                  <a:cubicBezTo>
                    <a:pt x="129" y="84"/>
                    <a:pt x="183" y="240"/>
                    <a:pt x="255" y="377"/>
                  </a:cubicBezTo>
                  <a:cubicBezTo>
                    <a:pt x="339" y="544"/>
                    <a:pt x="460" y="693"/>
                    <a:pt x="601" y="81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997359" y="1394207"/>
              <a:ext cx="214939" cy="221038"/>
            </a:xfrm>
            <a:custGeom>
              <a:avLst/>
              <a:gdLst/>
              <a:ahLst/>
              <a:cxnLst/>
              <a:rect l="l" t="t" r="r" b="b"/>
              <a:pathLst>
                <a:path w="1340" h="1378" fill="none" extrusionOk="0">
                  <a:moveTo>
                    <a:pt x="0" y="1377"/>
                  </a:moveTo>
                  <a:cubicBezTo>
                    <a:pt x="80" y="1332"/>
                    <a:pt x="126" y="1244"/>
                    <a:pt x="172" y="1164"/>
                  </a:cubicBezTo>
                  <a:cubicBezTo>
                    <a:pt x="407" y="715"/>
                    <a:pt x="750" y="27"/>
                    <a:pt x="1339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1874CF-4A60-083C-6221-494D6AA27803}"/>
              </a:ext>
            </a:extLst>
          </p:cNvPr>
          <p:cNvGrpSpPr/>
          <p:nvPr/>
        </p:nvGrpSpPr>
        <p:grpSpPr>
          <a:xfrm>
            <a:off x="1109255" y="1412743"/>
            <a:ext cx="927508" cy="3191357"/>
            <a:chOff x="6305786" y="1414677"/>
            <a:chExt cx="927508" cy="3191357"/>
          </a:xfrm>
        </p:grpSpPr>
        <p:grpSp>
          <p:nvGrpSpPr>
            <p:cNvPr id="1060" name="Google Shape;1060;p42"/>
            <p:cNvGrpSpPr/>
            <p:nvPr/>
          </p:nvGrpSpPr>
          <p:grpSpPr>
            <a:xfrm rot="1265">
              <a:off x="6306036" y="1414677"/>
              <a:ext cx="927258" cy="926411"/>
              <a:chOff x="1928825" y="-117550"/>
              <a:chExt cx="1137600" cy="1136700"/>
            </a:xfrm>
          </p:grpSpPr>
          <p:sp>
            <p:nvSpPr>
              <p:cNvPr id="1061" name="Google Shape;1061;p42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2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2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65" name="Google Shape;1065;p42"/>
            <p:cNvGrpSpPr/>
            <p:nvPr/>
          </p:nvGrpSpPr>
          <p:grpSpPr>
            <a:xfrm rot="1265">
              <a:off x="6305786" y="2547144"/>
              <a:ext cx="927258" cy="926411"/>
              <a:chOff x="1928825" y="-117550"/>
              <a:chExt cx="1137600" cy="1136700"/>
            </a:xfrm>
          </p:grpSpPr>
          <p:sp>
            <p:nvSpPr>
              <p:cNvPr id="1066" name="Google Shape;1066;p42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2117507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0" name="Google Shape;1070;p42"/>
            <p:cNvGrpSpPr/>
            <p:nvPr/>
          </p:nvGrpSpPr>
          <p:grpSpPr>
            <a:xfrm rot="1265">
              <a:off x="6306036" y="3679623"/>
              <a:ext cx="927258" cy="926411"/>
              <a:chOff x="1928825" y="-117550"/>
              <a:chExt cx="1137600" cy="1136700"/>
            </a:xfrm>
          </p:grpSpPr>
          <p:sp>
            <p:nvSpPr>
              <p:cNvPr id="1071" name="Google Shape;1071;p42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2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2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2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5" name="Google Shape;1075;p42"/>
          <p:cNvSpPr txBox="1"/>
          <p:nvPr/>
        </p:nvSpPr>
        <p:spPr>
          <a:xfrm>
            <a:off x="4553823" y="1312240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solidFill>
                  <a:srgbClr val="FFF9EB"/>
                </a:solidFill>
                <a:latin typeface="Chiller" panose="04020404031007020602" pitchFamily="82" charset="0"/>
                <a:ea typeface="Righteous"/>
                <a:cs typeface="Righteous"/>
                <a:sym typeface="Righteous"/>
              </a:rPr>
              <a:t>SINARTROSIS</a:t>
            </a:r>
            <a:endParaRPr sz="2800" b="1" dirty="0">
              <a:solidFill>
                <a:srgbClr val="FFF9EB"/>
              </a:solidFill>
              <a:latin typeface="Chiller" panose="04020404031007020602" pitchFamily="82" charset="0"/>
              <a:ea typeface="Righteous"/>
              <a:cs typeface="Righteous"/>
              <a:sym typeface="Righteous"/>
            </a:endParaRPr>
          </a:p>
        </p:txBody>
      </p:sp>
      <p:sp>
        <p:nvSpPr>
          <p:cNvPr id="1076" name="Google Shape;1076;p42"/>
          <p:cNvSpPr txBox="1"/>
          <p:nvPr/>
        </p:nvSpPr>
        <p:spPr>
          <a:xfrm>
            <a:off x="4552369" y="1636732"/>
            <a:ext cx="4466426" cy="94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Sinartrosis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direkatkan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oleh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suatu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jaringan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ikat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mengalami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sehingga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id-ID" sz="16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en-US" sz="1600" dirty="0">
              <a:solidFill>
                <a:srgbClr val="191919"/>
              </a:solidFill>
              <a:latin typeface="Narkisim" panose="020E0502050101010101" pitchFamily="34" charset="-79"/>
              <a:ea typeface="Montserrat"/>
              <a:cs typeface="Narkisim" panose="020E0502050101010101" pitchFamily="34" charset="-79"/>
              <a:sym typeface="Montserrat"/>
            </a:endParaRPr>
          </a:p>
        </p:txBody>
      </p:sp>
      <p:sp>
        <p:nvSpPr>
          <p:cNvPr id="1077" name="Google Shape;1077;p42"/>
          <p:cNvSpPr txBox="1"/>
          <p:nvPr/>
        </p:nvSpPr>
        <p:spPr>
          <a:xfrm>
            <a:off x="4559263" y="3803523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solidFill>
                  <a:srgbClr val="FFF9EB"/>
                </a:solidFill>
                <a:latin typeface="Chiller" panose="04020404031007020602" pitchFamily="82" charset="0"/>
                <a:ea typeface="Righteous"/>
                <a:cs typeface="Righteous"/>
                <a:sym typeface="Righteous"/>
              </a:rPr>
              <a:t>DIARTROSIS</a:t>
            </a:r>
            <a:endParaRPr sz="2800" b="1" dirty="0">
              <a:solidFill>
                <a:srgbClr val="FFF9EB"/>
              </a:solidFill>
              <a:latin typeface="Chiller" panose="04020404031007020602" pitchFamily="82" charset="0"/>
              <a:ea typeface="Righteous"/>
              <a:cs typeface="Righteous"/>
              <a:sym typeface="Righteous"/>
            </a:endParaRPr>
          </a:p>
        </p:txBody>
      </p:sp>
      <p:sp>
        <p:nvSpPr>
          <p:cNvPr id="1078" name="Google Shape;1078;p42"/>
          <p:cNvSpPr txBox="1"/>
          <p:nvPr/>
        </p:nvSpPr>
        <p:spPr>
          <a:xfrm>
            <a:off x="4570386" y="4118089"/>
            <a:ext cx="3983305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Diartrosis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terjadinya</a:t>
            </a:r>
            <a:r>
              <a:rPr lang="id-ID" sz="16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secara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lebih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bebas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en-US" sz="1600" dirty="0">
              <a:solidFill>
                <a:srgbClr val="191919"/>
              </a:solidFill>
              <a:latin typeface="Narkisim" panose="020E0502050101010101" pitchFamily="34" charset="-79"/>
              <a:ea typeface="Montserrat"/>
              <a:cs typeface="Narkisim" panose="020E0502050101010101" pitchFamily="34" charset="-79"/>
              <a:sym typeface="Montserrat"/>
            </a:endParaRPr>
          </a:p>
        </p:txBody>
      </p:sp>
      <p:sp>
        <p:nvSpPr>
          <p:cNvPr id="1079" name="Google Shape;1079;p42"/>
          <p:cNvSpPr txBox="1"/>
          <p:nvPr/>
        </p:nvSpPr>
        <p:spPr>
          <a:xfrm>
            <a:off x="4552369" y="2655143"/>
            <a:ext cx="235771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solidFill>
                  <a:srgbClr val="FFF9EB"/>
                </a:solidFill>
                <a:latin typeface="Chiller" panose="04020404031007020602" pitchFamily="82" charset="0"/>
                <a:ea typeface="Righteous"/>
                <a:cs typeface="Righteous"/>
                <a:sym typeface="Righteous"/>
              </a:rPr>
              <a:t>AMFIARTROSIS</a:t>
            </a:r>
            <a:endParaRPr sz="2800" b="1" dirty="0">
              <a:solidFill>
                <a:srgbClr val="FFF9EB"/>
              </a:solidFill>
              <a:latin typeface="Chiller" panose="04020404031007020602" pitchFamily="82" charset="0"/>
              <a:ea typeface="Righteous"/>
              <a:cs typeface="Righteous"/>
              <a:sym typeface="Righteous"/>
            </a:endParaRPr>
          </a:p>
        </p:txBody>
      </p:sp>
      <p:sp>
        <p:nvSpPr>
          <p:cNvPr id="1080" name="Google Shape;1080;p42"/>
          <p:cNvSpPr txBox="1"/>
          <p:nvPr/>
        </p:nvSpPr>
        <p:spPr>
          <a:xfrm>
            <a:off x="4553823" y="2971103"/>
            <a:ext cx="4464972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Amfiartosis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dihubungkan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oleh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kartilago</a:t>
            </a:r>
            <a:r>
              <a:rPr lang="id-ID" sz="16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sehingga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terjadinya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sedikit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en-US" sz="1600" dirty="0">
              <a:solidFill>
                <a:srgbClr val="191919"/>
              </a:solidFill>
              <a:latin typeface="Narkisim" panose="020E0502050101010101" pitchFamily="34" charset="-79"/>
              <a:ea typeface="Montserrat"/>
              <a:cs typeface="Narkisim" panose="020E0502050101010101" pitchFamily="34" charset="-79"/>
              <a:sym typeface="Montserra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06C24E-A874-91A0-3DBB-3AC1641DD8A2}"/>
              </a:ext>
            </a:extLst>
          </p:cNvPr>
          <p:cNvGrpSpPr/>
          <p:nvPr/>
        </p:nvGrpSpPr>
        <p:grpSpPr>
          <a:xfrm>
            <a:off x="3477672" y="1396740"/>
            <a:ext cx="968400" cy="3230288"/>
            <a:chOff x="3477672" y="1396740"/>
            <a:chExt cx="968400" cy="3230288"/>
          </a:xfrm>
        </p:grpSpPr>
        <p:sp>
          <p:nvSpPr>
            <p:cNvPr id="993" name="Google Shape;993;p42"/>
            <p:cNvSpPr/>
            <p:nvPr/>
          </p:nvSpPr>
          <p:spPr>
            <a:xfrm>
              <a:off x="3477672" y="2527690"/>
              <a:ext cx="968400" cy="9684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3547698" y="2597717"/>
              <a:ext cx="828300" cy="828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3477672" y="1396740"/>
              <a:ext cx="968400" cy="9684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3547698" y="1466767"/>
              <a:ext cx="828300" cy="828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1" name="Google Shape;1081;p42"/>
            <p:cNvGrpSpPr/>
            <p:nvPr/>
          </p:nvGrpSpPr>
          <p:grpSpPr>
            <a:xfrm>
              <a:off x="3821467" y="1658324"/>
              <a:ext cx="280789" cy="445168"/>
              <a:chOff x="5407692" y="1828680"/>
              <a:chExt cx="280789" cy="445168"/>
            </a:xfrm>
          </p:grpSpPr>
          <p:sp>
            <p:nvSpPr>
              <p:cNvPr id="1082" name="Google Shape;1082;p42"/>
              <p:cNvSpPr/>
              <p:nvPr/>
            </p:nvSpPr>
            <p:spPr>
              <a:xfrm>
                <a:off x="5505622" y="2089040"/>
                <a:ext cx="60155" cy="177864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4379" extrusionOk="0">
                    <a:moveTo>
                      <a:pt x="1481" y="1750"/>
                    </a:moveTo>
                    <a:cubicBezTo>
                      <a:pt x="1165" y="1130"/>
                      <a:pt x="537" y="586"/>
                      <a:pt x="423" y="0"/>
                    </a:cubicBezTo>
                    <a:cubicBezTo>
                      <a:pt x="134" y="206"/>
                      <a:pt x="1" y="483"/>
                      <a:pt x="1" y="887"/>
                    </a:cubicBezTo>
                    <a:lnTo>
                      <a:pt x="1" y="4379"/>
                    </a:lnTo>
                    <a:lnTo>
                      <a:pt x="899" y="4379"/>
                    </a:lnTo>
                    <a:lnTo>
                      <a:pt x="899" y="3139"/>
                    </a:lnTo>
                    <a:cubicBezTo>
                      <a:pt x="899" y="2252"/>
                      <a:pt x="1199" y="2112"/>
                      <a:pt x="1481" y="17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2"/>
              <p:cNvSpPr/>
              <p:nvPr/>
            </p:nvSpPr>
            <p:spPr>
              <a:xfrm>
                <a:off x="5414638" y="1835625"/>
                <a:ext cx="221284" cy="225630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5555" extrusionOk="0">
                    <a:moveTo>
                      <a:pt x="4379" y="4721"/>
                    </a:moveTo>
                    <a:cubicBezTo>
                      <a:pt x="5208" y="4493"/>
                      <a:pt x="5448" y="3664"/>
                      <a:pt x="5136" y="3025"/>
                    </a:cubicBezTo>
                    <a:cubicBezTo>
                      <a:pt x="4988" y="2713"/>
                      <a:pt x="4706" y="2447"/>
                      <a:pt x="4295" y="2317"/>
                    </a:cubicBezTo>
                    <a:cubicBezTo>
                      <a:pt x="3679" y="2123"/>
                      <a:pt x="3074" y="1796"/>
                      <a:pt x="2690" y="1260"/>
                    </a:cubicBezTo>
                    <a:lnTo>
                      <a:pt x="1781" y="0"/>
                    </a:lnTo>
                    <a:lnTo>
                      <a:pt x="0" y="0"/>
                    </a:lnTo>
                    <a:lnTo>
                      <a:pt x="2028" y="2812"/>
                    </a:lnTo>
                    <a:cubicBezTo>
                      <a:pt x="2367" y="3283"/>
                      <a:pt x="2332" y="3538"/>
                      <a:pt x="2252" y="4059"/>
                    </a:cubicBezTo>
                    <a:cubicBezTo>
                      <a:pt x="2161" y="4649"/>
                      <a:pt x="2488" y="5159"/>
                      <a:pt x="2937" y="5357"/>
                    </a:cubicBezTo>
                    <a:cubicBezTo>
                      <a:pt x="3397" y="5554"/>
                      <a:pt x="3983" y="5425"/>
                      <a:pt x="4379" y="47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2"/>
              <p:cNvSpPr/>
              <p:nvPr/>
            </p:nvSpPr>
            <p:spPr>
              <a:xfrm>
                <a:off x="5520935" y="2026123"/>
                <a:ext cx="126605" cy="241715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5951" extrusionOk="0">
                    <a:moveTo>
                      <a:pt x="2918" y="3634"/>
                    </a:moveTo>
                    <a:cubicBezTo>
                      <a:pt x="2918" y="2789"/>
                      <a:pt x="3116" y="2082"/>
                      <a:pt x="3078" y="1427"/>
                    </a:cubicBezTo>
                    <a:cubicBezTo>
                      <a:pt x="3067" y="1188"/>
                      <a:pt x="3021" y="960"/>
                      <a:pt x="2926" y="731"/>
                    </a:cubicBezTo>
                    <a:cubicBezTo>
                      <a:pt x="2755" y="320"/>
                      <a:pt x="2447" y="111"/>
                      <a:pt x="2093" y="43"/>
                    </a:cubicBezTo>
                    <a:cubicBezTo>
                      <a:pt x="1986" y="20"/>
                      <a:pt x="1868" y="1"/>
                      <a:pt x="1762" y="31"/>
                    </a:cubicBezTo>
                    <a:cubicBezTo>
                      <a:pt x="1366" y="735"/>
                      <a:pt x="784" y="864"/>
                      <a:pt x="328" y="667"/>
                    </a:cubicBezTo>
                    <a:cubicBezTo>
                      <a:pt x="61" y="979"/>
                      <a:pt x="1" y="1264"/>
                      <a:pt x="54" y="1545"/>
                    </a:cubicBezTo>
                    <a:cubicBezTo>
                      <a:pt x="168" y="2131"/>
                      <a:pt x="792" y="2671"/>
                      <a:pt x="1108" y="3292"/>
                    </a:cubicBezTo>
                    <a:cubicBezTo>
                      <a:pt x="1218" y="3512"/>
                      <a:pt x="1290" y="3737"/>
                      <a:pt x="1290" y="3980"/>
                    </a:cubicBezTo>
                    <a:lnTo>
                      <a:pt x="1290" y="5951"/>
                    </a:lnTo>
                    <a:lnTo>
                      <a:pt x="2918" y="595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2"/>
              <p:cNvSpPr/>
              <p:nvPr/>
            </p:nvSpPr>
            <p:spPr>
              <a:xfrm>
                <a:off x="5592463" y="1957520"/>
                <a:ext cx="89358" cy="126442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13" extrusionOk="0">
                    <a:moveTo>
                      <a:pt x="1329" y="3113"/>
                    </a:moveTo>
                    <a:cubicBezTo>
                      <a:pt x="1892" y="2957"/>
                      <a:pt x="2200" y="2184"/>
                      <a:pt x="2021" y="1351"/>
                    </a:cubicBezTo>
                    <a:cubicBezTo>
                      <a:pt x="1854" y="564"/>
                      <a:pt x="1310" y="1"/>
                      <a:pt x="758" y="20"/>
                    </a:cubicBezTo>
                    <a:cubicBezTo>
                      <a:pt x="1070" y="659"/>
                      <a:pt x="830" y="1488"/>
                      <a:pt x="1" y="1717"/>
                    </a:cubicBezTo>
                    <a:cubicBezTo>
                      <a:pt x="111" y="1686"/>
                      <a:pt x="229" y="1709"/>
                      <a:pt x="336" y="1728"/>
                    </a:cubicBezTo>
                    <a:cubicBezTo>
                      <a:pt x="689" y="1800"/>
                      <a:pt x="1001" y="2009"/>
                      <a:pt x="1173" y="2420"/>
                    </a:cubicBezTo>
                    <a:cubicBezTo>
                      <a:pt x="1268" y="2645"/>
                      <a:pt x="1313" y="2877"/>
                      <a:pt x="1329" y="31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2"/>
              <p:cNvSpPr/>
              <p:nvPr/>
            </p:nvSpPr>
            <p:spPr>
              <a:xfrm>
                <a:off x="5407692" y="1828680"/>
                <a:ext cx="280789" cy="445168"/>
              </a:xfrm>
              <a:custGeom>
                <a:avLst/>
                <a:gdLst/>
                <a:ahLst/>
                <a:cxnLst/>
                <a:rect l="l" t="t" r="r" b="b"/>
                <a:pathLst>
                  <a:path w="6913" h="10960" extrusionOk="0">
                    <a:moveTo>
                      <a:pt x="5550" y="3390"/>
                    </a:moveTo>
                    <a:lnTo>
                      <a:pt x="5550" y="3390"/>
                    </a:lnTo>
                    <a:cubicBezTo>
                      <a:pt x="5935" y="3519"/>
                      <a:pt x="6292" y="3983"/>
                      <a:pt x="6414" y="4558"/>
                    </a:cubicBezTo>
                    <a:cubicBezTo>
                      <a:pt x="6551" y="5193"/>
                      <a:pt x="6372" y="5809"/>
                      <a:pt x="6014" y="6049"/>
                    </a:cubicBezTo>
                    <a:cubicBezTo>
                      <a:pt x="5984" y="5862"/>
                      <a:pt x="5938" y="5691"/>
                      <a:pt x="5870" y="5528"/>
                    </a:cubicBezTo>
                    <a:cubicBezTo>
                      <a:pt x="5718" y="5166"/>
                      <a:pt x="5455" y="4915"/>
                      <a:pt x="5102" y="4793"/>
                    </a:cubicBezTo>
                    <a:cubicBezTo>
                      <a:pt x="5410" y="4558"/>
                      <a:pt x="5592" y="4200"/>
                      <a:pt x="5600" y="3782"/>
                    </a:cubicBezTo>
                    <a:cubicBezTo>
                      <a:pt x="5600" y="3656"/>
                      <a:pt x="5585" y="3523"/>
                      <a:pt x="5550" y="3390"/>
                    </a:cubicBezTo>
                    <a:close/>
                    <a:moveTo>
                      <a:pt x="2747" y="6688"/>
                    </a:moveTo>
                    <a:cubicBezTo>
                      <a:pt x="2861" y="6973"/>
                      <a:pt x="3063" y="7243"/>
                      <a:pt x="3272" y="7525"/>
                    </a:cubicBezTo>
                    <a:cubicBezTo>
                      <a:pt x="3416" y="7723"/>
                      <a:pt x="3568" y="7924"/>
                      <a:pt x="3686" y="8130"/>
                    </a:cubicBezTo>
                    <a:cubicBezTo>
                      <a:pt x="3660" y="8164"/>
                      <a:pt x="3629" y="8194"/>
                      <a:pt x="3606" y="8225"/>
                    </a:cubicBezTo>
                    <a:cubicBezTo>
                      <a:pt x="3363" y="8495"/>
                      <a:pt x="3139" y="8750"/>
                      <a:pt x="3139" y="9537"/>
                    </a:cubicBezTo>
                    <a:lnTo>
                      <a:pt x="3139" y="10618"/>
                    </a:lnTo>
                    <a:lnTo>
                      <a:pt x="2560" y="10618"/>
                    </a:lnTo>
                    <a:lnTo>
                      <a:pt x="2560" y="7289"/>
                    </a:lnTo>
                    <a:cubicBezTo>
                      <a:pt x="2560" y="7034"/>
                      <a:pt x="2617" y="6840"/>
                      <a:pt x="2747" y="6688"/>
                    </a:cubicBezTo>
                    <a:close/>
                    <a:moveTo>
                      <a:pt x="179" y="0"/>
                    </a:moveTo>
                    <a:cubicBezTo>
                      <a:pt x="133" y="0"/>
                      <a:pt x="91" y="16"/>
                      <a:pt x="61" y="46"/>
                    </a:cubicBezTo>
                    <a:cubicBezTo>
                      <a:pt x="4" y="103"/>
                      <a:pt x="0" y="190"/>
                      <a:pt x="42" y="255"/>
                    </a:cubicBezTo>
                    <a:lnTo>
                      <a:pt x="841" y="1358"/>
                    </a:lnTo>
                    <a:cubicBezTo>
                      <a:pt x="870" y="1402"/>
                      <a:pt x="919" y="1424"/>
                      <a:pt x="969" y="1424"/>
                    </a:cubicBezTo>
                    <a:cubicBezTo>
                      <a:pt x="1002" y="1424"/>
                      <a:pt x="1036" y="1414"/>
                      <a:pt x="1065" y="1393"/>
                    </a:cubicBezTo>
                    <a:cubicBezTo>
                      <a:pt x="1134" y="1343"/>
                      <a:pt x="1153" y="1240"/>
                      <a:pt x="1100" y="1172"/>
                    </a:cubicBezTo>
                    <a:lnTo>
                      <a:pt x="487" y="320"/>
                    </a:lnTo>
                    <a:lnTo>
                      <a:pt x="1864" y="320"/>
                    </a:lnTo>
                    <a:lnTo>
                      <a:pt x="2724" y="1514"/>
                    </a:lnTo>
                    <a:cubicBezTo>
                      <a:pt x="3085" y="2016"/>
                      <a:pt x="3652" y="2393"/>
                      <a:pt x="4413" y="2633"/>
                    </a:cubicBezTo>
                    <a:cubicBezTo>
                      <a:pt x="5060" y="2838"/>
                      <a:pt x="5280" y="3375"/>
                      <a:pt x="5273" y="3770"/>
                    </a:cubicBezTo>
                    <a:cubicBezTo>
                      <a:pt x="5269" y="4132"/>
                      <a:pt x="5060" y="4577"/>
                      <a:pt x="4504" y="4729"/>
                    </a:cubicBezTo>
                    <a:cubicBezTo>
                      <a:pt x="4500" y="4729"/>
                      <a:pt x="4500" y="4729"/>
                      <a:pt x="4497" y="4733"/>
                    </a:cubicBezTo>
                    <a:cubicBezTo>
                      <a:pt x="4459" y="4744"/>
                      <a:pt x="4428" y="4771"/>
                      <a:pt x="4409" y="4805"/>
                    </a:cubicBezTo>
                    <a:cubicBezTo>
                      <a:pt x="4175" y="5217"/>
                      <a:pt x="3850" y="5443"/>
                      <a:pt x="3508" y="5443"/>
                    </a:cubicBezTo>
                    <a:cubicBezTo>
                      <a:pt x="3417" y="5443"/>
                      <a:pt x="3325" y="5427"/>
                      <a:pt x="3234" y="5395"/>
                    </a:cubicBezTo>
                    <a:cubicBezTo>
                      <a:pt x="2838" y="5261"/>
                      <a:pt x="2488" y="4820"/>
                      <a:pt x="2579" y="4246"/>
                    </a:cubicBezTo>
                    <a:cubicBezTo>
                      <a:pt x="2659" y="3725"/>
                      <a:pt x="2705" y="3413"/>
                      <a:pt x="2321" y="2880"/>
                    </a:cubicBezTo>
                    <a:lnTo>
                      <a:pt x="1526" y="1777"/>
                    </a:lnTo>
                    <a:cubicBezTo>
                      <a:pt x="1495" y="1733"/>
                      <a:pt x="1445" y="1708"/>
                      <a:pt x="1394" y="1708"/>
                    </a:cubicBezTo>
                    <a:cubicBezTo>
                      <a:pt x="1362" y="1708"/>
                      <a:pt x="1329" y="1718"/>
                      <a:pt x="1301" y="1739"/>
                    </a:cubicBezTo>
                    <a:cubicBezTo>
                      <a:pt x="1229" y="1792"/>
                      <a:pt x="1214" y="1891"/>
                      <a:pt x="1267" y="1963"/>
                    </a:cubicBezTo>
                    <a:lnTo>
                      <a:pt x="2062" y="3066"/>
                    </a:lnTo>
                    <a:cubicBezTo>
                      <a:pt x="2370" y="3492"/>
                      <a:pt x="2336" y="3698"/>
                      <a:pt x="2260" y="4196"/>
                    </a:cubicBezTo>
                    <a:cubicBezTo>
                      <a:pt x="2165" y="4816"/>
                      <a:pt x="2465" y="5315"/>
                      <a:pt x="2861" y="5570"/>
                    </a:cubicBezTo>
                    <a:cubicBezTo>
                      <a:pt x="2694" y="5813"/>
                      <a:pt x="2629" y="6064"/>
                      <a:pt x="2655" y="6327"/>
                    </a:cubicBezTo>
                    <a:cubicBezTo>
                      <a:pt x="2374" y="6559"/>
                      <a:pt x="2241" y="6863"/>
                      <a:pt x="2241" y="7285"/>
                    </a:cubicBezTo>
                    <a:lnTo>
                      <a:pt x="2241" y="10777"/>
                    </a:lnTo>
                    <a:cubicBezTo>
                      <a:pt x="2241" y="10865"/>
                      <a:pt x="2309" y="10937"/>
                      <a:pt x="2401" y="10937"/>
                    </a:cubicBezTo>
                    <a:lnTo>
                      <a:pt x="3310" y="10937"/>
                    </a:lnTo>
                    <a:cubicBezTo>
                      <a:pt x="3310" y="10937"/>
                      <a:pt x="3470" y="10869"/>
                      <a:pt x="3458" y="10781"/>
                    </a:cubicBezTo>
                    <a:lnTo>
                      <a:pt x="3458" y="9541"/>
                    </a:lnTo>
                    <a:cubicBezTo>
                      <a:pt x="3470" y="8887"/>
                      <a:pt x="3637" y="8689"/>
                      <a:pt x="3850" y="8453"/>
                    </a:cubicBezTo>
                    <a:cubicBezTo>
                      <a:pt x="3896" y="8586"/>
                      <a:pt x="3918" y="8712"/>
                      <a:pt x="3907" y="8837"/>
                    </a:cubicBezTo>
                    <a:lnTo>
                      <a:pt x="3907" y="10808"/>
                    </a:lnTo>
                    <a:cubicBezTo>
                      <a:pt x="3918" y="10895"/>
                      <a:pt x="4078" y="10960"/>
                      <a:pt x="4078" y="10960"/>
                    </a:cubicBezTo>
                    <a:lnTo>
                      <a:pt x="5718" y="10960"/>
                    </a:lnTo>
                    <a:cubicBezTo>
                      <a:pt x="5805" y="10960"/>
                      <a:pt x="5878" y="10888"/>
                      <a:pt x="5878" y="10800"/>
                    </a:cubicBezTo>
                    <a:lnTo>
                      <a:pt x="5878" y="9933"/>
                    </a:lnTo>
                    <a:cubicBezTo>
                      <a:pt x="5878" y="9849"/>
                      <a:pt x="5820" y="9777"/>
                      <a:pt x="5737" y="9769"/>
                    </a:cubicBezTo>
                    <a:cubicBezTo>
                      <a:pt x="5729" y="9768"/>
                      <a:pt x="5720" y="9767"/>
                      <a:pt x="5712" y="9767"/>
                    </a:cubicBezTo>
                    <a:cubicBezTo>
                      <a:pt x="5628" y="9767"/>
                      <a:pt x="5558" y="9838"/>
                      <a:pt x="5558" y="9925"/>
                    </a:cubicBezTo>
                    <a:lnTo>
                      <a:pt x="5558" y="10640"/>
                    </a:lnTo>
                    <a:lnTo>
                      <a:pt x="4253" y="10640"/>
                    </a:lnTo>
                    <a:lnTo>
                      <a:pt x="4253" y="8830"/>
                    </a:lnTo>
                    <a:cubicBezTo>
                      <a:pt x="4253" y="8582"/>
                      <a:pt x="4185" y="8335"/>
                      <a:pt x="4052" y="8069"/>
                    </a:cubicBezTo>
                    <a:cubicBezTo>
                      <a:pt x="3918" y="7806"/>
                      <a:pt x="3732" y="7563"/>
                      <a:pt x="3557" y="7323"/>
                    </a:cubicBezTo>
                    <a:cubicBezTo>
                      <a:pt x="3306" y="6992"/>
                      <a:pt x="3074" y="6677"/>
                      <a:pt x="3013" y="6365"/>
                    </a:cubicBezTo>
                    <a:cubicBezTo>
                      <a:pt x="2967" y="6136"/>
                      <a:pt x="3021" y="5923"/>
                      <a:pt x="3180" y="5706"/>
                    </a:cubicBezTo>
                    <a:cubicBezTo>
                      <a:pt x="3287" y="5741"/>
                      <a:pt x="3405" y="5760"/>
                      <a:pt x="3527" y="5760"/>
                    </a:cubicBezTo>
                    <a:cubicBezTo>
                      <a:pt x="3907" y="5760"/>
                      <a:pt x="4333" y="5566"/>
                      <a:pt x="4660" y="5026"/>
                    </a:cubicBezTo>
                    <a:cubicBezTo>
                      <a:pt x="4667" y="5025"/>
                      <a:pt x="4673" y="5025"/>
                      <a:pt x="4680" y="5025"/>
                    </a:cubicBezTo>
                    <a:cubicBezTo>
                      <a:pt x="4736" y="5025"/>
                      <a:pt x="4797" y="5038"/>
                      <a:pt x="4862" y="5048"/>
                    </a:cubicBezTo>
                    <a:cubicBezTo>
                      <a:pt x="5200" y="5117"/>
                      <a:pt x="5440" y="5318"/>
                      <a:pt x="5577" y="5646"/>
                    </a:cubicBezTo>
                    <a:cubicBezTo>
                      <a:pt x="5657" y="5836"/>
                      <a:pt x="5703" y="6049"/>
                      <a:pt x="5718" y="6285"/>
                    </a:cubicBezTo>
                    <a:cubicBezTo>
                      <a:pt x="5737" y="6608"/>
                      <a:pt x="5695" y="6958"/>
                      <a:pt x="5649" y="7323"/>
                    </a:cubicBezTo>
                    <a:cubicBezTo>
                      <a:pt x="5604" y="7688"/>
                      <a:pt x="5558" y="8065"/>
                      <a:pt x="5558" y="8483"/>
                    </a:cubicBezTo>
                    <a:lnTo>
                      <a:pt x="5558" y="9176"/>
                    </a:lnTo>
                    <a:cubicBezTo>
                      <a:pt x="5558" y="9260"/>
                      <a:pt x="5615" y="9332"/>
                      <a:pt x="5699" y="9343"/>
                    </a:cubicBezTo>
                    <a:cubicBezTo>
                      <a:pt x="5705" y="9344"/>
                      <a:pt x="5711" y="9344"/>
                      <a:pt x="5718" y="9344"/>
                    </a:cubicBezTo>
                    <a:cubicBezTo>
                      <a:pt x="5805" y="9344"/>
                      <a:pt x="5878" y="9272"/>
                      <a:pt x="5878" y="9183"/>
                    </a:cubicBezTo>
                    <a:lnTo>
                      <a:pt x="5878" y="8483"/>
                    </a:lnTo>
                    <a:cubicBezTo>
                      <a:pt x="5878" y="8084"/>
                      <a:pt x="5923" y="7719"/>
                      <a:pt x="5969" y="7365"/>
                    </a:cubicBezTo>
                    <a:cubicBezTo>
                      <a:pt x="6011" y="7026"/>
                      <a:pt x="6049" y="6703"/>
                      <a:pt x="6045" y="6387"/>
                    </a:cubicBezTo>
                    <a:cubicBezTo>
                      <a:pt x="6616" y="6140"/>
                      <a:pt x="6912" y="5337"/>
                      <a:pt x="6730" y="4482"/>
                    </a:cubicBezTo>
                    <a:cubicBezTo>
                      <a:pt x="6646" y="4075"/>
                      <a:pt x="6456" y="3702"/>
                      <a:pt x="6201" y="3435"/>
                    </a:cubicBezTo>
                    <a:cubicBezTo>
                      <a:pt x="5965" y="3188"/>
                      <a:pt x="5687" y="3047"/>
                      <a:pt x="5406" y="3025"/>
                    </a:cubicBezTo>
                    <a:cubicBezTo>
                      <a:pt x="5235" y="2724"/>
                      <a:pt x="4942" y="2462"/>
                      <a:pt x="4519" y="2325"/>
                    </a:cubicBezTo>
                    <a:cubicBezTo>
                      <a:pt x="3827" y="2104"/>
                      <a:pt x="3314" y="1769"/>
                      <a:pt x="2994" y="1328"/>
                    </a:cubicBezTo>
                    <a:lnTo>
                      <a:pt x="2085" y="65"/>
                    </a:lnTo>
                    <a:cubicBezTo>
                      <a:pt x="2054" y="23"/>
                      <a:pt x="2009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7" name="Google Shape;1087;p42"/>
            <p:cNvSpPr/>
            <p:nvPr/>
          </p:nvSpPr>
          <p:spPr>
            <a:xfrm>
              <a:off x="3477672" y="3658628"/>
              <a:ext cx="968400" cy="9684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3547698" y="3728655"/>
              <a:ext cx="828300" cy="828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9" name="Google Shape;1089;p42"/>
            <p:cNvGrpSpPr/>
            <p:nvPr/>
          </p:nvGrpSpPr>
          <p:grpSpPr>
            <a:xfrm>
              <a:off x="3777266" y="3920154"/>
              <a:ext cx="369175" cy="445330"/>
              <a:chOff x="4045166" y="3549210"/>
              <a:chExt cx="369175" cy="445330"/>
            </a:xfrm>
          </p:grpSpPr>
          <p:sp>
            <p:nvSpPr>
              <p:cNvPr id="1090" name="Google Shape;1090;p42"/>
              <p:cNvSpPr/>
              <p:nvPr/>
            </p:nvSpPr>
            <p:spPr>
              <a:xfrm>
                <a:off x="4139562" y="3737067"/>
                <a:ext cx="180382" cy="69578"/>
              </a:xfrm>
              <a:custGeom>
                <a:avLst/>
                <a:gdLst/>
                <a:ahLst/>
                <a:cxnLst/>
                <a:rect l="l" t="t" r="r" b="b"/>
                <a:pathLst>
                  <a:path w="4441" h="1713" extrusionOk="0">
                    <a:moveTo>
                      <a:pt x="393" y="1"/>
                    </a:moveTo>
                    <a:cubicBezTo>
                      <a:pt x="145" y="244"/>
                      <a:pt x="1" y="537"/>
                      <a:pt x="1" y="857"/>
                    </a:cubicBezTo>
                    <a:cubicBezTo>
                      <a:pt x="1" y="1176"/>
                      <a:pt x="145" y="1469"/>
                      <a:pt x="393" y="1713"/>
                    </a:cubicBezTo>
                    <a:lnTo>
                      <a:pt x="4048" y="1713"/>
                    </a:lnTo>
                    <a:cubicBezTo>
                      <a:pt x="4296" y="1469"/>
                      <a:pt x="4440" y="1176"/>
                      <a:pt x="4440" y="857"/>
                    </a:cubicBezTo>
                    <a:cubicBezTo>
                      <a:pt x="4440" y="537"/>
                      <a:pt x="4296" y="244"/>
                      <a:pt x="40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2"/>
              <p:cNvSpPr/>
              <p:nvPr/>
            </p:nvSpPr>
            <p:spPr>
              <a:xfrm>
                <a:off x="4138790" y="3555384"/>
                <a:ext cx="182088" cy="198132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4878" extrusionOk="0">
                    <a:moveTo>
                      <a:pt x="1397" y="0"/>
                    </a:moveTo>
                    <a:lnTo>
                      <a:pt x="1397" y="2104"/>
                    </a:lnTo>
                    <a:cubicBezTo>
                      <a:pt x="625" y="2104"/>
                      <a:pt x="1" y="2724"/>
                      <a:pt x="1" y="3493"/>
                    </a:cubicBezTo>
                    <a:cubicBezTo>
                      <a:pt x="1" y="3869"/>
                      <a:pt x="153" y="4208"/>
                      <a:pt x="400" y="4459"/>
                    </a:cubicBezTo>
                    <a:cubicBezTo>
                      <a:pt x="629" y="4695"/>
                      <a:pt x="944" y="4847"/>
                      <a:pt x="1294" y="4873"/>
                    </a:cubicBezTo>
                    <a:cubicBezTo>
                      <a:pt x="1329" y="4873"/>
                      <a:pt x="1363" y="4877"/>
                      <a:pt x="1397" y="4877"/>
                    </a:cubicBezTo>
                    <a:cubicBezTo>
                      <a:pt x="1614" y="4877"/>
                      <a:pt x="1823" y="4828"/>
                      <a:pt x="2006" y="4736"/>
                    </a:cubicBezTo>
                    <a:cubicBezTo>
                      <a:pt x="2348" y="4573"/>
                      <a:pt x="2135" y="4573"/>
                      <a:pt x="2477" y="4736"/>
                    </a:cubicBezTo>
                    <a:cubicBezTo>
                      <a:pt x="2664" y="4828"/>
                      <a:pt x="2869" y="4877"/>
                      <a:pt x="3086" y="4877"/>
                    </a:cubicBezTo>
                    <a:cubicBezTo>
                      <a:pt x="3478" y="4877"/>
                      <a:pt x="3832" y="4717"/>
                      <a:pt x="4083" y="4459"/>
                    </a:cubicBezTo>
                    <a:cubicBezTo>
                      <a:pt x="4330" y="4208"/>
                      <a:pt x="4482" y="3869"/>
                      <a:pt x="4482" y="3493"/>
                    </a:cubicBezTo>
                    <a:cubicBezTo>
                      <a:pt x="4482" y="2724"/>
                      <a:pt x="3858" y="2104"/>
                      <a:pt x="3086" y="2104"/>
                    </a:cubicBezTo>
                    <a:lnTo>
                      <a:pt x="30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2"/>
              <p:cNvSpPr/>
              <p:nvPr/>
            </p:nvSpPr>
            <p:spPr>
              <a:xfrm>
                <a:off x="4138790" y="3789464"/>
                <a:ext cx="182088" cy="198132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4878" extrusionOk="0">
                    <a:moveTo>
                      <a:pt x="2006" y="138"/>
                    </a:moveTo>
                    <a:cubicBezTo>
                      <a:pt x="1823" y="50"/>
                      <a:pt x="1614" y="1"/>
                      <a:pt x="1397" y="1"/>
                    </a:cubicBezTo>
                    <a:cubicBezTo>
                      <a:pt x="1005" y="1"/>
                      <a:pt x="651" y="160"/>
                      <a:pt x="400" y="415"/>
                    </a:cubicBezTo>
                    <a:cubicBezTo>
                      <a:pt x="153" y="666"/>
                      <a:pt x="1" y="1009"/>
                      <a:pt x="1" y="1385"/>
                    </a:cubicBezTo>
                    <a:cubicBezTo>
                      <a:pt x="1" y="2150"/>
                      <a:pt x="625" y="2770"/>
                      <a:pt x="1397" y="2770"/>
                    </a:cubicBezTo>
                    <a:lnTo>
                      <a:pt x="1397" y="4877"/>
                    </a:lnTo>
                    <a:lnTo>
                      <a:pt x="3086" y="4877"/>
                    </a:lnTo>
                    <a:lnTo>
                      <a:pt x="3086" y="2770"/>
                    </a:lnTo>
                    <a:cubicBezTo>
                      <a:pt x="3858" y="2770"/>
                      <a:pt x="4482" y="2150"/>
                      <a:pt x="4482" y="1385"/>
                    </a:cubicBezTo>
                    <a:cubicBezTo>
                      <a:pt x="4482" y="1009"/>
                      <a:pt x="4330" y="666"/>
                      <a:pt x="4083" y="415"/>
                    </a:cubicBezTo>
                    <a:cubicBezTo>
                      <a:pt x="3832" y="160"/>
                      <a:pt x="3478" y="1"/>
                      <a:pt x="3086" y="1"/>
                    </a:cubicBezTo>
                    <a:cubicBezTo>
                      <a:pt x="2869" y="1"/>
                      <a:pt x="2664" y="50"/>
                      <a:pt x="2477" y="138"/>
                    </a:cubicBezTo>
                    <a:cubicBezTo>
                      <a:pt x="2135" y="305"/>
                      <a:pt x="2348" y="305"/>
                      <a:pt x="2006" y="1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2"/>
              <p:cNvSpPr/>
              <p:nvPr/>
            </p:nvSpPr>
            <p:spPr>
              <a:xfrm>
                <a:off x="4359751" y="3764890"/>
                <a:ext cx="54143" cy="13038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321" extrusionOk="0">
                    <a:moveTo>
                      <a:pt x="176" y="1"/>
                    </a:moveTo>
                    <a:cubicBezTo>
                      <a:pt x="96" y="1"/>
                      <a:pt x="24" y="62"/>
                      <a:pt x="12" y="141"/>
                    </a:cubicBezTo>
                    <a:cubicBezTo>
                      <a:pt x="1" y="240"/>
                      <a:pt x="77" y="320"/>
                      <a:pt x="172" y="320"/>
                    </a:cubicBezTo>
                    <a:lnTo>
                      <a:pt x="1157" y="320"/>
                    </a:lnTo>
                    <a:cubicBezTo>
                      <a:pt x="1237" y="320"/>
                      <a:pt x="1313" y="263"/>
                      <a:pt x="1321" y="180"/>
                    </a:cubicBezTo>
                    <a:cubicBezTo>
                      <a:pt x="1332" y="84"/>
                      <a:pt x="1256" y="1"/>
                      <a:pt x="11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2"/>
              <p:cNvSpPr/>
              <p:nvPr/>
            </p:nvSpPr>
            <p:spPr>
              <a:xfrm>
                <a:off x="4359305" y="3686498"/>
                <a:ext cx="55037" cy="42608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49" extrusionOk="0">
                    <a:moveTo>
                      <a:pt x="1173" y="1"/>
                    </a:moveTo>
                    <a:cubicBezTo>
                      <a:pt x="1140" y="1"/>
                      <a:pt x="1106" y="11"/>
                      <a:pt x="1077" y="32"/>
                    </a:cubicBezTo>
                    <a:lnTo>
                      <a:pt x="88" y="759"/>
                    </a:lnTo>
                    <a:cubicBezTo>
                      <a:pt x="16" y="812"/>
                      <a:pt x="0" y="911"/>
                      <a:pt x="54" y="983"/>
                    </a:cubicBezTo>
                    <a:cubicBezTo>
                      <a:pt x="84" y="1025"/>
                      <a:pt x="133" y="1048"/>
                      <a:pt x="183" y="1048"/>
                    </a:cubicBezTo>
                    <a:cubicBezTo>
                      <a:pt x="213" y="1048"/>
                      <a:pt x="248" y="1041"/>
                      <a:pt x="278" y="1018"/>
                    </a:cubicBezTo>
                    <a:lnTo>
                      <a:pt x="1267" y="291"/>
                    </a:lnTo>
                    <a:cubicBezTo>
                      <a:pt x="1339" y="238"/>
                      <a:pt x="1355" y="139"/>
                      <a:pt x="1301" y="67"/>
                    </a:cubicBezTo>
                    <a:cubicBezTo>
                      <a:pt x="1272" y="24"/>
                      <a:pt x="1223" y="1"/>
                      <a:pt x="1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2"/>
              <p:cNvSpPr/>
              <p:nvPr/>
            </p:nvSpPr>
            <p:spPr>
              <a:xfrm>
                <a:off x="4359305" y="3814566"/>
                <a:ext cx="55037" cy="42608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49" extrusionOk="0">
                    <a:moveTo>
                      <a:pt x="185" y="0"/>
                    </a:moveTo>
                    <a:cubicBezTo>
                      <a:pt x="135" y="0"/>
                      <a:pt x="86" y="23"/>
                      <a:pt x="54" y="67"/>
                    </a:cubicBezTo>
                    <a:cubicBezTo>
                      <a:pt x="0" y="136"/>
                      <a:pt x="16" y="239"/>
                      <a:pt x="88" y="292"/>
                    </a:cubicBezTo>
                    <a:lnTo>
                      <a:pt x="1077" y="1018"/>
                    </a:lnTo>
                    <a:cubicBezTo>
                      <a:pt x="1107" y="1037"/>
                      <a:pt x="1142" y="1049"/>
                      <a:pt x="1172" y="1049"/>
                    </a:cubicBezTo>
                    <a:cubicBezTo>
                      <a:pt x="1221" y="1049"/>
                      <a:pt x="1271" y="1026"/>
                      <a:pt x="1301" y="984"/>
                    </a:cubicBezTo>
                    <a:cubicBezTo>
                      <a:pt x="1355" y="912"/>
                      <a:pt x="1339" y="813"/>
                      <a:pt x="1267" y="760"/>
                    </a:cubicBezTo>
                    <a:lnTo>
                      <a:pt x="278" y="29"/>
                    </a:lnTo>
                    <a:cubicBezTo>
                      <a:pt x="250" y="10"/>
                      <a:pt x="217" y="0"/>
                      <a:pt x="1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2"/>
              <p:cNvSpPr/>
              <p:nvPr/>
            </p:nvSpPr>
            <p:spPr>
              <a:xfrm>
                <a:off x="4045491" y="3764890"/>
                <a:ext cx="54265" cy="13038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321" extrusionOk="0">
                    <a:moveTo>
                      <a:pt x="179" y="1"/>
                    </a:moveTo>
                    <a:cubicBezTo>
                      <a:pt x="95" y="1"/>
                      <a:pt x="23" y="62"/>
                      <a:pt x="15" y="141"/>
                    </a:cubicBezTo>
                    <a:cubicBezTo>
                      <a:pt x="0" y="240"/>
                      <a:pt x="76" y="320"/>
                      <a:pt x="171" y="320"/>
                    </a:cubicBezTo>
                    <a:lnTo>
                      <a:pt x="1157" y="320"/>
                    </a:lnTo>
                    <a:cubicBezTo>
                      <a:pt x="1240" y="320"/>
                      <a:pt x="1313" y="263"/>
                      <a:pt x="1324" y="180"/>
                    </a:cubicBezTo>
                    <a:cubicBezTo>
                      <a:pt x="1335" y="84"/>
                      <a:pt x="1259" y="1"/>
                      <a:pt x="11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2"/>
              <p:cNvSpPr/>
              <p:nvPr/>
            </p:nvSpPr>
            <p:spPr>
              <a:xfrm>
                <a:off x="4045166" y="3686498"/>
                <a:ext cx="55037" cy="42608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49" extrusionOk="0">
                    <a:moveTo>
                      <a:pt x="181" y="1"/>
                    </a:moveTo>
                    <a:cubicBezTo>
                      <a:pt x="131" y="1"/>
                      <a:pt x="82" y="24"/>
                      <a:pt x="50" y="67"/>
                    </a:cubicBezTo>
                    <a:cubicBezTo>
                      <a:pt x="1" y="139"/>
                      <a:pt x="16" y="238"/>
                      <a:pt x="84" y="291"/>
                    </a:cubicBezTo>
                    <a:lnTo>
                      <a:pt x="1077" y="1018"/>
                    </a:lnTo>
                    <a:cubicBezTo>
                      <a:pt x="1108" y="1041"/>
                      <a:pt x="1138" y="1048"/>
                      <a:pt x="1172" y="1048"/>
                    </a:cubicBezTo>
                    <a:cubicBezTo>
                      <a:pt x="1222" y="1048"/>
                      <a:pt x="1271" y="1025"/>
                      <a:pt x="1302" y="983"/>
                    </a:cubicBezTo>
                    <a:cubicBezTo>
                      <a:pt x="1355" y="911"/>
                      <a:pt x="1340" y="812"/>
                      <a:pt x="1267" y="759"/>
                    </a:cubicBezTo>
                    <a:lnTo>
                      <a:pt x="274" y="32"/>
                    </a:lnTo>
                    <a:cubicBezTo>
                      <a:pt x="247" y="11"/>
                      <a:pt x="214" y="1"/>
                      <a:pt x="1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2"/>
              <p:cNvSpPr/>
              <p:nvPr/>
            </p:nvSpPr>
            <p:spPr>
              <a:xfrm>
                <a:off x="4045166" y="3814566"/>
                <a:ext cx="55037" cy="42608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49" extrusionOk="0">
                    <a:moveTo>
                      <a:pt x="1170" y="0"/>
                    </a:moveTo>
                    <a:cubicBezTo>
                      <a:pt x="1138" y="0"/>
                      <a:pt x="1105" y="10"/>
                      <a:pt x="1077" y="29"/>
                    </a:cubicBezTo>
                    <a:lnTo>
                      <a:pt x="84" y="760"/>
                    </a:lnTo>
                    <a:cubicBezTo>
                      <a:pt x="16" y="813"/>
                      <a:pt x="1" y="912"/>
                      <a:pt x="50" y="984"/>
                    </a:cubicBezTo>
                    <a:cubicBezTo>
                      <a:pt x="84" y="1026"/>
                      <a:pt x="130" y="1049"/>
                      <a:pt x="179" y="1049"/>
                    </a:cubicBezTo>
                    <a:cubicBezTo>
                      <a:pt x="214" y="1049"/>
                      <a:pt x="248" y="1037"/>
                      <a:pt x="274" y="1018"/>
                    </a:cubicBezTo>
                    <a:lnTo>
                      <a:pt x="1267" y="292"/>
                    </a:lnTo>
                    <a:cubicBezTo>
                      <a:pt x="1340" y="239"/>
                      <a:pt x="1355" y="136"/>
                      <a:pt x="1302" y="67"/>
                    </a:cubicBezTo>
                    <a:cubicBezTo>
                      <a:pt x="1269" y="23"/>
                      <a:pt x="1220" y="0"/>
                      <a:pt x="1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2"/>
              <p:cNvSpPr/>
              <p:nvPr/>
            </p:nvSpPr>
            <p:spPr>
              <a:xfrm>
                <a:off x="4132616" y="3549210"/>
                <a:ext cx="194274" cy="445330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10964" extrusionOk="0">
                    <a:moveTo>
                      <a:pt x="4216" y="4847"/>
                    </a:moveTo>
                    <a:cubicBezTo>
                      <a:pt x="4375" y="5041"/>
                      <a:pt x="4463" y="5257"/>
                      <a:pt x="4463" y="5482"/>
                    </a:cubicBezTo>
                    <a:cubicBezTo>
                      <a:pt x="4463" y="5703"/>
                      <a:pt x="4375" y="5919"/>
                      <a:pt x="4216" y="6117"/>
                    </a:cubicBezTo>
                    <a:cubicBezTo>
                      <a:pt x="3949" y="5897"/>
                      <a:pt x="3607" y="5763"/>
                      <a:pt x="3234" y="5763"/>
                    </a:cubicBezTo>
                    <a:cubicBezTo>
                      <a:pt x="2995" y="5763"/>
                      <a:pt x="2766" y="5817"/>
                      <a:pt x="2557" y="5919"/>
                    </a:cubicBezTo>
                    <a:cubicBezTo>
                      <a:pt x="2477" y="5957"/>
                      <a:pt x="2428" y="5988"/>
                      <a:pt x="2390" y="6007"/>
                    </a:cubicBezTo>
                    <a:cubicBezTo>
                      <a:pt x="2355" y="5988"/>
                      <a:pt x="2302" y="5957"/>
                      <a:pt x="2226" y="5919"/>
                    </a:cubicBezTo>
                    <a:cubicBezTo>
                      <a:pt x="2013" y="5817"/>
                      <a:pt x="1789" y="5763"/>
                      <a:pt x="1549" y="5763"/>
                    </a:cubicBezTo>
                    <a:cubicBezTo>
                      <a:pt x="1176" y="5763"/>
                      <a:pt x="834" y="5897"/>
                      <a:pt x="568" y="6117"/>
                    </a:cubicBezTo>
                    <a:cubicBezTo>
                      <a:pt x="404" y="5919"/>
                      <a:pt x="320" y="5703"/>
                      <a:pt x="320" y="5482"/>
                    </a:cubicBezTo>
                    <a:cubicBezTo>
                      <a:pt x="320" y="5257"/>
                      <a:pt x="408" y="5041"/>
                      <a:pt x="568" y="4847"/>
                    </a:cubicBezTo>
                    <a:cubicBezTo>
                      <a:pt x="834" y="5067"/>
                      <a:pt x="1176" y="5200"/>
                      <a:pt x="1549" y="5200"/>
                    </a:cubicBezTo>
                    <a:cubicBezTo>
                      <a:pt x="1785" y="5200"/>
                      <a:pt x="2013" y="5147"/>
                      <a:pt x="2226" y="5044"/>
                    </a:cubicBezTo>
                    <a:cubicBezTo>
                      <a:pt x="2302" y="5006"/>
                      <a:pt x="2355" y="4976"/>
                      <a:pt x="2390" y="4953"/>
                    </a:cubicBezTo>
                    <a:cubicBezTo>
                      <a:pt x="2428" y="4976"/>
                      <a:pt x="2477" y="5006"/>
                      <a:pt x="2557" y="5044"/>
                    </a:cubicBezTo>
                    <a:cubicBezTo>
                      <a:pt x="2770" y="5147"/>
                      <a:pt x="2995" y="5200"/>
                      <a:pt x="3234" y="5200"/>
                    </a:cubicBezTo>
                    <a:cubicBezTo>
                      <a:pt x="3607" y="5200"/>
                      <a:pt x="3949" y="5067"/>
                      <a:pt x="4216" y="4847"/>
                    </a:cubicBezTo>
                    <a:close/>
                    <a:moveTo>
                      <a:pt x="1549" y="0"/>
                    </a:moveTo>
                    <a:cubicBezTo>
                      <a:pt x="1549" y="0"/>
                      <a:pt x="1389" y="72"/>
                      <a:pt x="1397" y="164"/>
                    </a:cubicBezTo>
                    <a:lnTo>
                      <a:pt x="1397" y="2115"/>
                    </a:lnTo>
                    <a:cubicBezTo>
                      <a:pt x="609" y="2195"/>
                      <a:pt x="1" y="2853"/>
                      <a:pt x="1" y="3652"/>
                    </a:cubicBezTo>
                    <a:cubicBezTo>
                      <a:pt x="1" y="4017"/>
                      <a:pt x="126" y="4352"/>
                      <a:pt x="339" y="4618"/>
                    </a:cubicBezTo>
                    <a:cubicBezTo>
                      <a:pt x="119" y="4877"/>
                      <a:pt x="1" y="5174"/>
                      <a:pt x="1" y="5482"/>
                    </a:cubicBezTo>
                    <a:cubicBezTo>
                      <a:pt x="1" y="5790"/>
                      <a:pt x="119" y="6087"/>
                      <a:pt x="339" y="6345"/>
                    </a:cubicBezTo>
                    <a:cubicBezTo>
                      <a:pt x="126" y="6608"/>
                      <a:pt x="1" y="6946"/>
                      <a:pt x="1" y="7308"/>
                    </a:cubicBezTo>
                    <a:cubicBezTo>
                      <a:pt x="1" y="8107"/>
                      <a:pt x="609" y="8765"/>
                      <a:pt x="1397" y="8849"/>
                    </a:cubicBezTo>
                    <a:lnTo>
                      <a:pt x="1397" y="9377"/>
                    </a:lnTo>
                    <a:cubicBezTo>
                      <a:pt x="1389" y="9465"/>
                      <a:pt x="1461" y="9537"/>
                      <a:pt x="1549" y="9537"/>
                    </a:cubicBezTo>
                    <a:cubicBezTo>
                      <a:pt x="1636" y="9537"/>
                      <a:pt x="1697" y="9377"/>
                      <a:pt x="1697" y="9377"/>
                    </a:cubicBezTo>
                    <a:lnTo>
                      <a:pt x="1697" y="8696"/>
                    </a:lnTo>
                    <a:cubicBezTo>
                      <a:pt x="1697" y="8611"/>
                      <a:pt x="1628" y="8536"/>
                      <a:pt x="1544" y="8536"/>
                    </a:cubicBezTo>
                    <a:cubicBezTo>
                      <a:pt x="1542" y="8536"/>
                      <a:pt x="1540" y="8537"/>
                      <a:pt x="1538" y="8537"/>
                    </a:cubicBezTo>
                    <a:cubicBezTo>
                      <a:pt x="857" y="8537"/>
                      <a:pt x="301" y="7985"/>
                      <a:pt x="301" y="7312"/>
                    </a:cubicBezTo>
                    <a:cubicBezTo>
                      <a:pt x="301" y="6635"/>
                      <a:pt x="857" y="6087"/>
                      <a:pt x="1538" y="6087"/>
                    </a:cubicBezTo>
                    <a:cubicBezTo>
                      <a:pt x="1724" y="6087"/>
                      <a:pt x="1903" y="6125"/>
                      <a:pt x="2070" y="6205"/>
                    </a:cubicBezTo>
                    <a:cubicBezTo>
                      <a:pt x="2302" y="6342"/>
                      <a:pt x="2443" y="6589"/>
                      <a:pt x="2500" y="6962"/>
                    </a:cubicBezTo>
                    <a:cubicBezTo>
                      <a:pt x="2515" y="7042"/>
                      <a:pt x="2584" y="7099"/>
                      <a:pt x="2660" y="7099"/>
                    </a:cubicBezTo>
                    <a:cubicBezTo>
                      <a:pt x="2686" y="7099"/>
                      <a:pt x="2713" y="7091"/>
                      <a:pt x="2740" y="7080"/>
                    </a:cubicBezTo>
                    <a:cubicBezTo>
                      <a:pt x="2801" y="7045"/>
                      <a:pt x="2831" y="6973"/>
                      <a:pt x="2820" y="6905"/>
                    </a:cubicBezTo>
                    <a:cubicBezTo>
                      <a:pt x="2778" y="6650"/>
                      <a:pt x="2702" y="6433"/>
                      <a:pt x="2587" y="6262"/>
                    </a:cubicBezTo>
                    <a:cubicBezTo>
                      <a:pt x="2614" y="6247"/>
                      <a:pt x="2645" y="6228"/>
                      <a:pt x="2690" y="6208"/>
                    </a:cubicBezTo>
                    <a:cubicBezTo>
                      <a:pt x="2858" y="6125"/>
                      <a:pt x="3040" y="6087"/>
                      <a:pt x="3230" y="6087"/>
                    </a:cubicBezTo>
                    <a:cubicBezTo>
                      <a:pt x="3911" y="6087"/>
                      <a:pt x="4463" y="6635"/>
                      <a:pt x="4463" y="7312"/>
                    </a:cubicBezTo>
                    <a:cubicBezTo>
                      <a:pt x="4463" y="7985"/>
                      <a:pt x="3908" y="8537"/>
                      <a:pt x="3227" y="8537"/>
                    </a:cubicBezTo>
                    <a:cubicBezTo>
                      <a:pt x="3224" y="8537"/>
                      <a:pt x="3222" y="8536"/>
                      <a:pt x="3220" y="8536"/>
                    </a:cubicBezTo>
                    <a:cubicBezTo>
                      <a:pt x="3136" y="8536"/>
                      <a:pt x="3067" y="8611"/>
                      <a:pt x="3067" y="8696"/>
                    </a:cubicBezTo>
                    <a:lnTo>
                      <a:pt x="3067" y="10640"/>
                    </a:lnTo>
                    <a:lnTo>
                      <a:pt x="1720" y="10640"/>
                    </a:lnTo>
                    <a:lnTo>
                      <a:pt x="1720" y="10127"/>
                    </a:lnTo>
                    <a:cubicBezTo>
                      <a:pt x="1720" y="10043"/>
                      <a:pt x="1659" y="9971"/>
                      <a:pt x="1579" y="9963"/>
                    </a:cubicBezTo>
                    <a:cubicBezTo>
                      <a:pt x="1571" y="9962"/>
                      <a:pt x="1562" y="9961"/>
                      <a:pt x="1554" y="9961"/>
                    </a:cubicBezTo>
                    <a:cubicBezTo>
                      <a:pt x="1467" y="9961"/>
                      <a:pt x="1397" y="10032"/>
                      <a:pt x="1397" y="10119"/>
                    </a:cubicBezTo>
                    <a:lnTo>
                      <a:pt x="1397" y="10800"/>
                    </a:lnTo>
                    <a:cubicBezTo>
                      <a:pt x="1397" y="10891"/>
                      <a:pt x="1469" y="10964"/>
                      <a:pt x="1560" y="10964"/>
                    </a:cubicBezTo>
                    <a:lnTo>
                      <a:pt x="3234" y="10964"/>
                    </a:lnTo>
                    <a:cubicBezTo>
                      <a:pt x="3234" y="10964"/>
                      <a:pt x="3394" y="10891"/>
                      <a:pt x="3390" y="10800"/>
                    </a:cubicBezTo>
                    <a:lnTo>
                      <a:pt x="3390" y="8849"/>
                    </a:lnTo>
                    <a:cubicBezTo>
                      <a:pt x="4174" y="8765"/>
                      <a:pt x="4782" y="8107"/>
                      <a:pt x="4782" y="7308"/>
                    </a:cubicBezTo>
                    <a:cubicBezTo>
                      <a:pt x="4782" y="6946"/>
                      <a:pt x="4653" y="6608"/>
                      <a:pt x="4444" y="6345"/>
                    </a:cubicBezTo>
                    <a:cubicBezTo>
                      <a:pt x="4665" y="6087"/>
                      <a:pt x="4782" y="5790"/>
                      <a:pt x="4782" y="5482"/>
                    </a:cubicBezTo>
                    <a:cubicBezTo>
                      <a:pt x="4782" y="5174"/>
                      <a:pt x="4665" y="4877"/>
                      <a:pt x="4444" y="4618"/>
                    </a:cubicBezTo>
                    <a:cubicBezTo>
                      <a:pt x="4653" y="4352"/>
                      <a:pt x="4782" y="4017"/>
                      <a:pt x="4782" y="3652"/>
                    </a:cubicBezTo>
                    <a:cubicBezTo>
                      <a:pt x="4782" y="2853"/>
                      <a:pt x="4174" y="2195"/>
                      <a:pt x="3394" y="2115"/>
                    </a:cubicBezTo>
                    <a:lnTo>
                      <a:pt x="3409" y="2115"/>
                    </a:lnTo>
                    <a:lnTo>
                      <a:pt x="3409" y="1590"/>
                    </a:lnTo>
                    <a:cubicBezTo>
                      <a:pt x="3409" y="1522"/>
                      <a:pt x="3371" y="1461"/>
                      <a:pt x="3310" y="1434"/>
                    </a:cubicBezTo>
                    <a:cubicBezTo>
                      <a:pt x="3286" y="1425"/>
                      <a:pt x="3263" y="1421"/>
                      <a:pt x="3240" y="1421"/>
                    </a:cubicBezTo>
                    <a:cubicBezTo>
                      <a:pt x="3144" y="1421"/>
                      <a:pt x="3067" y="1499"/>
                      <a:pt x="3067" y="1594"/>
                    </a:cubicBezTo>
                    <a:lnTo>
                      <a:pt x="3067" y="2267"/>
                    </a:lnTo>
                    <a:cubicBezTo>
                      <a:pt x="3067" y="2355"/>
                      <a:pt x="3139" y="2427"/>
                      <a:pt x="3227" y="2427"/>
                    </a:cubicBezTo>
                    <a:cubicBezTo>
                      <a:pt x="3908" y="2427"/>
                      <a:pt x="4463" y="2979"/>
                      <a:pt x="4463" y="3652"/>
                    </a:cubicBezTo>
                    <a:cubicBezTo>
                      <a:pt x="4463" y="4329"/>
                      <a:pt x="3911" y="4877"/>
                      <a:pt x="3230" y="4877"/>
                    </a:cubicBezTo>
                    <a:cubicBezTo>
                      <a:pt x="3040" y="4877"/>
                      <a:pt x="2858" y="4835"/>
                      <a:pt x="2690" y="4755"/>
                    </a:cubicBezTo>
                    <a:cubicBezTo>
                      <a:pt x="2645" y="4736"/>
                      <a:pt x="2614" y="4717"/>
                      <a:pt x="2587" y="4702"/>
                    </a:cubicBezTo>
                    <a:cubicBezTo>
                      <a:pt x="2702" y="4527"/>
                      <a:pt x="2782" y="4310"/>
                      <a:pt x="2820" y="4052"/>
                    </a:cubicBezTo>
                    <a:cubicBezTo>
                      <a:pt x="2835" y="3964"/>
                      <a:pt x="2774" y="3880"/>
                      <a:pt x="2686" y="3869"/>
                    </a:cubicBezTo>
                    <a:cubicBezTo>
                      <a:pt x="2677" y="3867"/>
                      <a:pt x="2668" y="3867"/>
                      <a:pt x="2659" y="3867"/>
                    </a:cubicBezTo>
                    <a:cubicBezTo>
                      <a:pt x="2582" y="3867"/>
                      <a:pt x="2514" y="3924"/>
                      <a:pt x="2500" y="4002"/>
                    </a:cubicBezTo>
                    <a:cubicBezTo>
                      <a:pt x="2443" y="4375"/>
                      <a:pt x="2302" y="4622"/>
                      <a:pt x="2070" y="4759"/>
                    </a:cubicBezTo>
                    <a:cubicBezTo>
                      <a:pt x="1903" y="4839"/>
                      <a:pt x="1724" y="4877"/>
                      <a:pt x="1538" y="4877"/>
                    </a:cubicBezTo>
                    <a:cubicBezTo>
                      <a:pt x="857" y="4877"/>
                      <a:pt x="301" y="4329"/>
                      <a:pt x="301" y="3652"/>
                    </a:cubicBezTo>
                    <a:cubicBezTo>
                      <a:pt x="301" y="2979"/>
                      <a:pt x="857" y="2427"/>
                      <a:pt x="1538" y="2427"/>
                    </a:cubicBezTo>
                    <a:cubicBezTo>
                      <a:pt x="1625" y="2427"/>
                      <a:pt x="1697" y="2355"/>
                      <a:pt x="1697" y="2267"/>
                    </a:cubicBezTo>
                    <a:lnTo>
                      <a:pt x="1697" y="324"/>
                    </a:lnTo>
                    <a:lnTo>
                      <a:pt x="3067" y="324"/>
                    </a:lnTo>
                    <a:lnTo>
                      <a:pt x="3067" y="837"/>
                    </a:lnTo>
                    <a:cubicBezTo>
                      <a:pt x="3067" y="917"/>
                      <a:pt x="3128" y="993"/>
                      <a:pt x="3208" y="1001"/>
                    </a:cubicBezTo>
                    <a:cubicBezTo>
                      <a:pt x="3214" y="1001"/>
                      <a:pt x="3221" y="1002"/>
                      <a:pt x="3228" y="1002"/>
                    </a:cubicBezTo>
                    <a:cubicBezTo>
                      <a:pt x="3318" y="1002"/>
                      <a:pt x="3390" y="933"/>
                      <a:pt x="3390" y="841"/>
                    </a:cubicBezTo>
                    <a:lnTo>
                      <a:pt x="3390" y="164"/>
                    </a:lnTo>
                    <a:cubicBezTo>
                      <a:pt x="3390" y="72"/>
                      <a:pt x="3318" y="0"/>
                      <a:pt x="3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42"/>
            <p:cNvGrpSpPr/>
            <p:nvPr/>
          </p:nvGrpSpPr>
          <p:grpSpPr>
            <a:xfrm>
              <a:off x="3788077" y="2789216"/>
              <a:ext cx="347523" cy="445330"/>
              <a:chOff x="5371989" y="3549210"/>
              <a:chExt cx="347523" cy="445330"/>
            </a:xfrm>
          </p:grpSpPr>
          <p:sp>
            <p:nvSpPr>
              <p:cNvPr id="1101" name="Google Shape;1101;p42"/>
              <p:cNvSpPr/>
              <p:nvPr/>
            </p:nvSpPr>
            <p:spPr>
              <a:xfrm>
                <a:off x="5378773" y="3555384"/>
                <a:ext cx="333632" cy="124411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3063" extrusionOk="0">
                    <a:moveTo>
                      <a:pt x="807" y="871"/>
                    </a:moveTo>
                    <a:cubicBezTo>
                      <a:pt x="347" y="780"/>
                      <a:pt x="1" y="1050"/>
                      <a:pt x="1" y="1530"/>
                    </a:cubicBezTo>
                    <a:cubicBezTo>
                      <a:pt x="1" y="2009"/>
                      <a:pt x="347" y="2279"/>
                      <a:pt x="807" y="2188"/>
                    </a:cubicBezTo>
                    <a:lnTo>
                      <a:pt x="2055" y="1937"/>
                    </a:lnTo>
                    <a:lnTo>
                      <a:pt x="2055" y="2629"/>
                    </a:lnTo>
                    <a:cubicBezTo>
                      <a:pt x="2055" y="2865"/>
                      <a:pt x="2249" y="3063"/>
                      <a:pt x="2485" y="3063"/>
                    </a:cubicBezTo>
                    <a:lnTo>
                      <a:pt x="2945" y="3063"/>
                    </a:lnTo>
                    <a:lnTo>
                      <a:pt x="5270" y="3063"/>
                    </a:lnTo>
                    <a:lnTo>
                      <a:pt x="5730" y="3063"/>
                    </a:lnTo>
                    <a:cubicBezTo>
                      <a:pt x="5969" y="3063"/>
                      <a:pt x="6163" y="2865"/>
                      <a:pt x="6163" y="2629"/>
                    </a:cubicBezTo>
                    <a:lnTo>
                      <a:pt x="6163" y="1937"/>
                    </a:lnTo>
                    <a:lnTo>
                      <a:pt x="7407" y="2188"/>
                    </a:lnTo>
                    <a:cubicBezTo>
                      <a:pt x="7868" y="2279"/>
                      <a:pt x="8214" y="2009"/>
                      <a:pt x="8214" y="1530"/>
                    </a:cubicBezTo>
                    <a:cubicBezTo>
                      <a:pt x="8214" y="1050"/>
                      <a:pt x="7868" y="780"/>
                      <a:pt x="7407" y="871"/>
                    </a:cubicBezTo>
                    <a:lnTo>
                      <a:pt x="6163" y="1123"/>
                    </a:lnTo>
                    <a:lnTo>
                      <a:pt x="6163" y="434"/>
                    </a:lnTo>
                    <a:cubicBezTo>
                      <a:pt x="6163" y="194"/>
                      <a:pt x="5969" y="0"/>
                      <a:pt x="5730" y="0"/>
                    </a:cubicBezTo>
                    <a:lnTo>
                      <a:pt x="2485" y="0"/>
                    </a:lnTo>
                    <a:cubicBezTo>
                      <a:pt x="2249" y="0"/>
                      <a:pt x="2051" y="194"/>
                      <a:pt x="2051" y="434"/>
                    </a:cubicBezTo>
                    <a:lnTo>
                      <a:pt x="2051" y="1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2"/>
              <p:cNvSpPr/>
              <p:nvPr/>
            </p:nvSpPr>
            <p:spPr>
              <a:xfrm>
                <a:off x="5378488" y="3709894"/>
                <a:ext cx="333916" cy="124574"/>
              </a:xfrm>
              <a:custGeom>
                <a:avLst/>
                <a:gdLst/>
                <a:ahLst/>
                <a:cxnLst/>
                <a:rect l="l" t="t" r="r" b="b"/>
                <a:pathLst>
                  <a:path w="8221" h="3067" extrusionOk="0">
                    <a:moveTo>
                      <a:pt x="807" y="872"/>
                    </a:moveTo>
                    <a:cubicBezTo>
                      <a:pt x="346" y="776"/>
                      <a:pt x="0" y="1047"/>
                      <a:pt x="0" y="1526"/>
                    </a:cubicBezTo>
                    <a:cubicBezTo>
                      <a:pt x="0" y="2005"/>
                      <a:pt x="346" y="2275"/>
                      <a:pt x="807" y="2184"/>
                    </a:cubicBezTo>
                    <a:lnTo>
                      <a:pt x="2062" y="1933"/>
                    </a:lnTo>
                    <a:lnTo>
                      <a:pt x="2062" y="2633"/>
                    </a:lnTo>
                    <a:cubicBezTo>
                      <a:pt x="2062" y="2873"/>
                      <a:pt x="2256" y="3067"/>
                      <a:pt x="2492" y="3067"/>
                    </a:cubicBezTo>
                    <a:lnTo>
                      <a:pt x="2952" y="3067"/>
                    </a:lnTo>
                    <a:lnTo>
                      <a:pt x="5277" y="3067"/>
                    </a:lnTo>
                    <a:lnTo>
                      <a:pt x="5737" y="3067"/>
                    </a:lnTo>
                    <a:cubicBezTo>
                      <a:pt x="5976" y="3067"/>
                      <a:pt x="6170" y="2873"/>
                      <a:pt x="6170" y="2633"/>
                    </a:cubicBezTo>
                    <a:lnTo>
                      <a:pt x="6170" y="1944"/>
                    </a:lnTo>
                    <a:lnTo>
                      <a:pt x="7418" y="2195"/>
                    </a:lnTo>
                    <a:cubicBezTo>
                      <a:pt x="7875" y="2287"/>
                      <a:pt x="8221" y="2017"/>
                      <a:pt x="8221" y="1537"/>
                    </a:cubicBezTo>
                    <a:cubicBezTo>
                      <a:pt x="8221" y="1058"/>
                      <a:pt x="7875" y="788"/>
                      <a:pt x="7418" y="879"/>
                    </a:cubicBezTo>
                    <a:lnTo>
                      <a:pt x="6170" y="1126"/>
                    </a:lnTo>
                    <a:lnTo>
                      <a:pt x="6170" y="438"/>
                    </a:lnTo>
                    <a:cubicBezTo>
                      <a:pt x="6170" y="202"/>
                      <a:pt x="5976" y="4"/>
                      <a:pt x="5737" y="4"/>
                    </a:cubicBezTo>
                    <a:lnTo>
                      <a:pt x="5280" y="4"/>
                    </a:lnTo>
                    <a:cubicBezTo>
                      <a:pt x="5280" y="4"/>
                      <a:pt x="5044" y="522"/>
                      <a:pt x="4755" y="522"/>
                    </a:cubicBezTo>
                    <a:lnTo>
                      <a:pt x="3473" y="522"/>
                    </a:lnTo>
                    <a:cubicBezTo>
                      <a:pt x="3184" y="522"/>
                      <a:pt x="2948" y="286"/>
                      <a:pt x="2948" y="4"/>
                    </a:cubicBezTo>
                    <a:lnTo>
                      <a:pt x="2488" y="4"/>
                    </a:lnTo>
                    <a:cubicBezTo>
                      <a:pt x="2252" y="0"/>
                      <a:pt x="2054" y="194"/>
                      <a:pt x="2039" y="430"/>
                    </a:cubicBezTo>
                    <a:lnTo>
                      <a:pt x="2039" y="1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2"/>
              <p:cNvSpPr/>
              <p:nvPr/>
            </p:nvSpPr>
            <p:spPr>
              <a:xfrm>
                <a:off x="5378773" y="3864079"/>
                <a:ext cx="333632" cy="12429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3060" extrusionOk="0">
                    <a:moveTo>
                      <a:pt x="2055" y="423"/>
                    </a:moveTo>
                    <a:lnTo>
                      <a:pt x="2055" y="1127"/>
                    </a:lnTo>
                    <a:lnTo>
                      <a:pt x="807" y="876"/>
                    </a:lnTo>
                    <a:cubicBezTo>
                      <a:pt x="347" y="785"/>
                      <a:pt x="1" y="1055"/>
                      <a:pt x="1" y="1534"/>
                    </a:cubicBezTo>
                    <a:cubicBezTo>
                      <a:pt x="1" y="2010"/>
                      <a:pt x="347" y="2280"/>
                      <a:pt x="807" y="2188"/>
                    </a:cubicBezTo>
                    <a:lnTo>
                      <a:pt x="2055" y="1941"/>
                    </a:lnTo>
                    <a:lnTo>
                      <a:pt x="2055" y="2626"/>
                    </a:lnTo>
                    <a:cubicBezTo>
                      <a:pt x="2055" y="2865"/>
                      <a:pt x="2249" y="3059"/>
                      <a:pt x="2485" y="3059"/>
                    </a:cubicBezTo>
                    <a:lnTo>
                      <a:pt x="5730" y="3059"/>
                    </a:lnTo>
                    <a:cubicBezTo>
                      <a:pt x="5969" y="3059"/>
                      <a:pt x="6163" y="2865"/>
                      <a:pt x="6163" y="2626"/>
                    </a:cubicBezTo>
                    <a:lnTo>
                      <a:pt x="6163" y="1895"/>
                    </a:lnTo>
                    <a:lnTo>
                      <a:pt x="7411" y="2143"/>
                    </a:lnTo>
                    <a:cubicBezTo>
                      <a:pt x="7868" y="2230"/>
                      <a:pt x="8214" y="1968"/>
                      <a:pt x="8214" y="1496"/>
                    </a:cubicBezTo>
                    <a:cubicBezTo>
                      <a:pt x="8214" y="1028"/>
                      <a:pt x="7868" y="762"/>
                      <a:pt x="7411" y="853"/>
                    </a:cubicBezTo>
                    <a:lnTo>
                      <a:pt x="6163" y="1097"/>
                    </a:lnTo>
                    <a:lnTo>
                      <a:pt x="6163" y="423"/>
                    </a:lnTo>
                    <a:cubicBezTo>
                      <a:pt x="6163" y="191"/>
                      <a:pt x="5969" y="1"/>
                      <a:pt x="5730" y="1"/>
                    </a:cubicBezTo>
                    <a:lnTo>
                      <a:pt x="5270" y="1"/>
                    </a:lnTo>
                    <a:cubicBezTo>
                      <a:pt x="5270" y="282"/>
                      <a:pt x="5034" y="515"/>
                      <a:pt x="4748" y="515"/>
                    </a:cubicBezTo>
                    <a:lnTo>
                      <a:pt x="3470" y="515"/>
                    </a:lnTo>
                    <a:cubicBezTo>
                      <a:pt x="3181" y="515"/>
                      <a:pt x="2945" y="282"/>
                      <a:pt x="2945" y="1"/>
                    </a:cubicBezTo>
                    <a:lnTo>
                      <a:pt x="2485" y="1"/>
                    </a:lnTo>
                    <a:cubicBezTo>
                      <a:pt x="2249" y="1"/>
                      <a:pt x="2055" y="191"/>
                      <a:pt x="2055" y="4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2"/>
              <p:cNvSpPr/>
              <p:nvPr/>
            </p:nvSpPr>
            <p:spPr>
              <a:xfrm>
                <a:off x="5498676" y="3833656"/>
                <a:ext cx="94761" cy="51341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264" extrusionOk="0">
                    <a:moveTo>
                      <a:pt x="2333" y="1"/>
                    </a:moveTo>
                    <a:lnTo>
                      <a:pt x="1" y="1"/>
                    </a:lnTo>
                    <a:lnTo>
                      <a:pt x="1" y="739"/>
                    </a:lnTo>
                    <a:cubicBezTo>
                      <a:pt x="1" y="1028"/>
                      <a:pt x="237" y="1264"/>
                      <a:pt x="526" y="1264"/>
                    </a:cubicBezTo>
                    <a:lnTo>
                      <a:pt x="1808" y="1264"/>
                    </a:lnTo>
                    <a:cubicBezTo>
                      <a:pt x="2097" y="1264"/>
                      <a:pt x="2333" y="1028"/>
                      <a:pt x="2333" y="739"/>
                    </a:cubicBezTo>
                    <a:lnTo>
                      <a:pt x="2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2"/>
              <p:cNvSpPr/>
              <p:nvPr/>
            </p:nvSpPr>
            <p:spPr>
              <a:xfrm>
                <a:off x="5498676" y="3679756"/>
                <a:ext cx="94761" cy="51341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264" extrusionOk="0">
                    <a:moveTo>
                      <a:pt x="1" y="739"/>
                    </a:moveTo>
                    <a:cubicBezTo>
                      <a:pt x="1" y="1028"/>
                      <a:pt x="237" y="1264"/>
                      <a:pt x="526" y="1264"/>
                    </a:cubicBezTo>
                    <a:lnTo>
                      <a:pt x="1808" y="1264"/>
                    </a:lnTo>
                    <a:cubicBezTo>
                      <a:pt x="2097" y="1264"/>
                      <a:pt x="2333" y="1028"/>
                      <a:pt x="2333" y="739"/>
                    </a:cubicBezTo>
                    <a:lnTo>
                      <a:pt x="233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2"/>
              <p:cNvSpPr/>
              <p:nvPr/>
            </p:nvSpPr>
            <p:spPr>
              <a:xfrm>
                <a:off x="5371989" y="3549210"/>
                <a:ext cx="347523" cy="445330"/>
              </a:xfrm>
              <a:custGeom>
                <a:avLst/>
                <a:gdLst/>
                <a:ahLst/>
                <a:cxnLst/>
                <a:rect l="l" t="t" r="r" b="b"/>
                <a:pathLst>
                  <a:path w="8556" h="10964" extrusionOk="0">
                    <a:moveTo>
                      <a:pt x="5281" y="3386"/>
                    </a:moveTo>
                    <a:lnTo>
                      <a:pt x="5281" y="3964"/>
                    </a:lnTo>
                    <a:cubicBezTo>
                      <a:pt x="5281" y="4162"/>
                      <a:pt x="5117" y="4325"/>
                      <a:pt x="4915" y="4325"/>
                    </a:cubicBezTo>
                    <a:lnTo>
                      <a:pt x="3633" y="4325"/>
                    </a:lnTo>
                    <a:cubicBezTo>
                      <a:pt x="3432" y="4325"/>
                      <a:pt x="3268" y="4162"/>
                      <a:pt x="3268" y="3964"/>
                    </a:cubicBezTo>
                    <a:lnTo>
                      <a:pt x="3268" y="3386"/>
                    </a:lnTo>
                    <a:close/>
                    <a:moveTo>
                      <a:pt x="5908" y="4112"/>
                    </a:moveTo>
                    <a:cubicBezTo>
                      <a:pt x="6057" y="4112"/>
                      <a:pt x="6182" y="4234"/>
                      <a:pt x="6182" y="4383"/>
                    </a:cubicBezTo>
                    <a:lnTo>
                      <a:pt x="6182" y="5071"/>
                    </a:lnTo>
                    <a:cubicBezTo>
                      <a:pt x="6182" y="5094"/>
                      <a:pt x="6186" y="5121"/>
                      <a:pt x="6194" y="5143"/>
                    </a:cubicBezTo>
                    <a:cubicBezTo>
                      <a:pt x="6222" y="5201"/>
                      <a:pt x="6281" y="5234"/>
                      <a:pt x="6340" y="5234"/>
                    </a:cubicBezTo>
                    <a:cubicBezTo>
                      <a:pt x="6351" y="5234"/>
                      <a:pt x="6362" y="5233"/>
                      <a:pt x="6372" y="5231"/>
                    </a:cubicBezTo>
                    <a:lnTo>
                      <a:pt x="7628" y="4984"/>
                    </a:lnTo>
                    <a:cubicBezTo>
                      <a:pt x="7678" y="4973"/>
                      <a:pt x="7727" y="4968"/>
                      <a:pt x="7773" y="4968"/>
                    </a:cubicBezTo>
                    <a:cubicBezTo>
                      <a:pt x="7891" y="4968"/>
                      <a:pt x="7994" y="5002"/>
                      <a:pt x="8073" y="5067"/>
                    </a:cubicBezTo>
                    <a:cubicBezTo>
                      <a:pt x="8183" y="5155"/>
                      <a:pt x="8244" y="5299"/>
                      <a:pt x="8244" y="5482"/>
                    </a:cubicBezTo>
                    <a:cubicBezTo>
                      <a:pt x="8244" y="5665"/>
                      <a:pt x="8183" y="5809"/>
                      <a:pt x="8073" y="5897"/>
                    </a:cubicBezTo>
                    <a:cubicBezTo>
                      <a:pt x="7992" y="5964"/>
                      <a:pt x="7886" y="5998"/>
                      <a:pt x="7765" y="5998"/>
                    </a:cubicBezTo>
                    <a:cubicBezTo>
                      <a:pt x="7721" y="5998"/>
                      <a:pt x="7675" y="5993"/>
                      <a:pt x="7628" y="5984"/>
                    </a:cubicBezTo>
                    <a:lnTo>
                      <a:pt x="6372" y="5733"/>
                    </a:lnTo>
                    <a:cubicBezTo>
                      <a:pt x="6362" y="5731"/>
                      <a:pt x="6351" y="5729"/>
                      <a:pt x="6340" y="5729"/>
                    </a:cubicBezTo>
                    <a:cubicBezTo>
                      <a:pt x="6281" y="5729"/>
                      <a:pt x="6222" y="5763"/>
                      <a:pt x="6194" y="5820"/>
                    </a:cubicBezTo>
                    <a:cubicBezTo>
                      <a:pt x="6186" y="5843"/>
                      <a:pt x="6182" y="5870"/>
                      <a:pt x="6182" y="5893"/>
                    </a:cubicBezTo>
                    <a:lnTo>
                      <a:pt x="6182" y="6577"/>
                    </a:lnTo>
                    <a:cubicBezTo>
                      <a:pt x="6182" y="6730"/>
                      <a:pt x="6057" y="6851"/>
                      <a:pt x="5908" y="6851"/>
                    </a:cubicBezTo>
                    <a:lnTo>
                      <a:pt x="2644" y="6851"/>
                    </a:lnTo>
                    <a:cubicBezTo>
                      <a:pt x="2492" y="6851"/>
                      <a:pt x="2370" y="6730"/>
                      <a:pt x="2370" y="6577"/>
                    </a:cubicBezTo>
                    <a:lnTo>
                      <a:pt x="2370" y="5889"/>
                    </a:lnTo>
                    <a:cubicBezTo>
                      <a:pt x="2370" y="5889"/>
                      <a:pt x="2355" y="5794"/>
                      <a:pt x="2317" y="5763"/>
                    </a:cubicBezTo>
                    <a:cubicBezTo>
                      <a:pt x="2289" y="5741"/>
                      <a:pt x="2254" y="5729"/>
                      <a:pt x="2219" y="5729"/>
                    </a:cubicBezTo>
                    <a:cubicBezTo>
                      <a:pt x="2208" y="5729"/>
                      <a:pt x="2196" y="5730"/>
                      <a:pt x="2184" y="5733"/>
                    </a:cubicBezTo>
                    <a:lnTo>
                      <a:pt x="936" y="5980"/>
                    </a:lnTo>
                    <a:cubicBezTo>
                      <a:pt x="886" y="5991"/>
                      <a:pt x="837" y="5996"/>
                      <a:pt x="790" y="5996"/>
                    </a:cubicBezTo>
                    <a:cubicBezTo>
                      <a:pt x="671" y="5996"/>
                      <a:pt x="567" y="5962"/>
                      <a:pt x="487" y="5897"/>
                    </a:cubicBezTo>
                    <a:cubicBezTo>
                      <a:pt x="377" y="5805"/>
                      <a:pt x="320" y="5665"/>
                      <a:pt x="320" y="5482"/>
                    </a:cubicBezTo>
                    <a:cubicBezTo>
                      <a:pt x="320" y="5299"/>
                      <a:pt x="377" y="5159"/>
                      <a:pt x="487" y="5067"/>
                    </a:cubicBezTo>
                    <a:cubicBezTo>
                      <a:pt x="567" y="5001"/>
                      <a:pt x="672" y="4969"/>
                      <a:pt x="792" y="4969"/>
                    </a:cubicBezTo>
                    <a:cubicBezTo>
                      <a:pt x="838" y="4969"/>
                      <a:pt x="886" y="4974"/>
                      <a:pt x="936" y="4984"/>
                    </a:cubicBezTo>
                    <a:lnTo>
                      <a:pt x="2184" y="5231"/>
                    </a:lnTo>
                    <a:cubicBezTo>
                      <a:pt x="2196" y="5234"/>
                      <a:pt x="2208" y="5235"/>
                      <a:pt x="2219" y="5235"/>
                    </a:cubicBezTo>
                    <a:cubicBezTo>
                      <a:pt x="2254" y="5235"/>
                      <a:pt x="2289" y="5223"/>
                      <a:pt x="2317" y="5200"/>
                    </a:cubicBezTo>
                    <a:cubicBezTo>
                      <a:pt x="2355" y="5170"/>
                      <a:pt x="2374" y="5124"/>
                      <a:pt x="2393" y="5075"/>
                    </a:cubicBezTo>
                    <a:lnTo>
                      <a:pt x="2393" y="4386"/>
                    </a:lnTo>
                    <a:cubicBezTo>
                      <a:pt x="2374" y="4238"/>
                      <a:pt x="2500" y="4116"/>
                      <a:pt x="2648" y="4112"/>
                    </a:cubicBezTo>
                    <a:lnTo>
                      <a:pt x="2968" y="4112"/>
                    </a:lnTo>
                    <a:cubicBezTo>
                      <a:pt x="3038" y="4409"/>
                      <a:pt x="3300" y="4626"/>
                      <a:pt x="3610" y="4626"/>
                    </a:cubicBezTo>
                    <a:cubicBezTo>
                      <a:pt x="3618" y="4626"/>
                      <a:pt x="3625" y="4626"/>
                      <a:pt x="3633" y="4626"/>
                    </a:cubicBezTo>
                    <a:lnTo>
                      <a:pt x="4915" y="4626"/>
                    </a:lnTo>
                    <a:cubicBezTo>
                      <a:pt x="4919" y="4626"/>
                      <a:pt x="4922" y="4626"/>
                      <a:pt x="4926" y="4626"/>
                    </a:cubicBezTo>
                    <a:cubicBezTo>
                      <a:pt x="5246" y="4626"/>
                      <a:pt x="5581" y="4112"/>
                      <a:pt x="5581" y="4112"/>
                    </a:cubicBezTo>
                    <a:close/>
                    <a:moveTo>
                      <a:pt x="5281" y="7175"/>
                    </a:moveTo>
                    <a:lnTo>
                      <a:pt x="5281" y="7753"/>
                    </a:lnTo>
                    <a:cubicBezTo>
                      <a:pt x="5281" y="7951"/>
                      <a:pt x="5117" y="8114"/>
                      <a:pt x="4915" y="8114"/>
                    </a:cubicBezTo>
                    <a:lnTo>
                      <a:pt x="3633" y="8114"/>
                    </a:lnTo>
                    <a:cubicBezTo>
                      <a:pt x="3432" y="8114"/>
                      <a:pt x="3268" y="7951"/>
                      <a:pt x="3268" y="7753"/>
                    </a:cubicBezTo>
                    <a:lnTo>
                      <a:pt x="3268" y="7175"/>
                    </a:lnTo>
                    <a:close/>
                    <a:moveTo>
                      <a:pt x="2648" y="0"/>
                    </a:moveTo>
                    <a:cubicBezTo>
                      <a:pt x="2321" y="0"/>
                      <a:pt x="2055" y="266"/>
                      <a:pt x="2051" y="594"/>
                    </a:cubicBezTo>
                    <a:lnTo>
                      <a:pt x="2051" y="1088"/>
                    </a:lnTo>
                    <a:lnTo>
                      <a:pt x="997" y="875"/>
                    </a:lnTo>
                    <a:cubicBezTo>
                      <a:pt x="928" y="862"/>
                      <a:pt x="860" y="855"/>
                      <a:pt x="794" y="855"/>
                    </a:cubicBezTo>
                    <a:cubicBezTo>
                      <a:pt x="599" y="855"/>
                      <a:pt x="421" y="914"/>
                      <a:pt x="282" y="1027"/>
                    </a:cubicBezTo>
                    <a:cubicBezTo>
                      <a:pt x="99" y="1176"/>
                      <a:pt x="0" y="1412"/>
                      <a:pt x="0" y="1689"/>
                    </a:cubicBezTo>
                    <a:cubicBezTo>
                      <a:pt x="0" y="1967"/>
                      <a:pt x="99" y="2203"/>
                      <a:pt x="282" y="2351"/>
                    </a:cubicBezTo>
                    <a:cubicBezTo>
                      <a:pt x="421" y="2465"/>
                      <a:pt x="599" y="2523"/>
                      <a:pt x="794" y="2523"/>
                    </a:cubicBezTo>
                    <a:cubicBezTo>
                      <a:pt x="860" y="2523"/>
                      <a:pt x="928" y="2517"/>
                      <a:pt x="997" y="2503"/>
                    </a:cubicBezTo>
                    <a:lnTo>
                      <a:pt x="2070" y="2294"/>
                    </a:lnTo>
                    <a:lnTo>
                      <a:pt x="2070" y="2808"/>
                    </a:lnTo>
                    <a:cubicBezTo>
                      <a:pt x="2070" y="3123"/>
                      <a:pt x="2332" y="3386"/>
                      <a:pt x="2652" y="3386"/>
                    </a:cubicBezTo>
                    <a:lnTo>
                      <a:pt x="2949" y="3386"/>
                    </a:lnTo>
                    <a:lnTo>
                      <a:pt x="2949" y="3789"/>
                    </a:lnTo>
                    <a:lnTo>
                      <a:pt x="2652" y="3789"/>
                    </a:lnTo>
                    <a:cubicBezTo>
                      <a:pt x="2332" y="3789"/>
                      <a:pt x="2070" y="4052"/>
                      <a:pt x="2070" y="4367"/>
                    </a:cubicBezTo>
                    <a:lnTo>
                      <a:pt x="2070" y="4881"/>
                    </a:lnTo>
                    <a:lnTo>
                      <a:pt x="997" y="4668"/>
                    </a:lnTo>
                    <a:cubicBezTo>
                      <a:pt x="928" y="4654"/>
                      <a:pt x="860" y="4648"/>
                      <a:pt x="794" y="4648"/>
                    </a:cubicBezTo>
                    <a:cubicBezTo>
                      <a:pt x="599" y="4648"/>
                      <a:pt x="421" y="4706"/>
                      <a:pt x="282" y="4820"/>
                    </a:cubicBezTo>
                    <a:cubicBezTo>
                      <a:pt x="99" y="4968"/>
                      <a:pt x="0" y="5204"/>
                      <a:pt x="0" y="5482"/>
                    </a:cubicBezTo>
                    <a:cubicBezTo>
                      <a:pt x="0" y="5760"/>
                      <a:pt x="99" y="5995"/>
                      <a:pt x="282" y="6144"/>
                    </a:cubicBezTo>
                    <a:cubicBezTo>
                      <a:pt x="421" y="6258"/>
                      <a:pt x="599" y="6316"/>
                      <a:pt x="794" y="6316"/>
                    </a:cubicBezTo>
                    <a:cubicBezTo>
                      <a:pt x="860" y="6316"/>
                      <a:pt x="928" y="6309"/>
                      <a:pt x="997" y="6296"/>
                    </a:cubicBezTo>
                    <a:lnTo>
                      <a:pt x="2070" y="6083"/>
                    </a:lnTo>
                    <a:lnTo>
                      <a:pt x="2070" y="6577"/>
                    </a:lnTo>
                    <a:cubicBezTo>
                      <a:pt x="2055" y="6905"/>
                      <a:pt x="2321" y="7171"/>
                      <a:pt x="2648" y="7175"/>
                    </a:cubicBezTo>
                    <a:lnTo>
                      <a:pt x="2949" y="7175"/>
                    </a:lnTo>
                    <a:lnTo>
                      <a:pt x="2949" y="7578"/>
                    </a:lnTo>
                    <a:lnTo>
                      <a:pt x="2648" y="7578"/>
                    </a:lnTo>
                    <a:cubicBezTo>
                      <a:pt x="2648" y="7578"/>
                      <a:pt x="2055" y="7852"/>
                      <a:pt x="2051" y="8179"/>
                    </a:cubicBezTo>
                    <a:lnTo>
                      <a:pt x="2051" y="8670"/>
                    </a:lnTo>
                    <a:lnTo>
                      <a:pt x="997" y="8461"/>
                    </a:lnTo>
                    <a:cubicBezTo>
                      <a:pt x="928" y="8447"/>
                      <a:pt x="860" y="8440"/>
                      <a:pt x="794" y="8440"/>
                    </a:cubicBezTo>
                    <a:cubicBezTo>
                      <a:pt x="599" y="8440"/>
                      <a:pt x="421" y="8499"/>
                      <a:pt x="282" y="8613"/>
                    </a:cubicBezTo>
                    <a:cubicBezTo>
                      <a:pt x="99" y="8761"/>
                      <a:pt x="0" y="8997"/>
                      <a:pt x="0" y="9275"/>
                    </a:cubicBezTo>
                    <a:cubicBezTo>
                      <a:pt x="0" y="9552"/>
                      <a:pt x="99" y="9784"/>
                      <a:pt x="282" y="9937"/>
                    </a:cubicBezTo>
                    <a:cubicBezTo>
                      <a:pt x="421" y="10050"/>
                      <a:pt x="599" y="10109"/>
                      <a:pt x="794" y="10109"/>
                    </a:cubicBezTo>
                    <a:cubicBezTo>
                      <a:pt x="860" y="10109"/>
                      <a:pt x="928" y="10102"/>
                      <a:pt x="997" y="10089"/>
                    </a:cubicBezTo>
                    <a:lnTo>
                      <a:pt x="2070" y="9876"/>
                    </a:lnTo>
                    <a:lnTo>
                      <a:pt x="2070" y="10370"/>
                    </a:lnTo>
                    <a:cubicBezTo>
                      <a:pt x="2070" y="10697"/>
                      <a:pt x="2336" y="10964"/>
                      <a:pt x="2663" y="10964"/>
                    </a:cubicBezTo>
                    <a:lnTo>
                      <a:pt x="3797" y="10964"/>
                    </a:lnTo>
                    <a:cubicBezTo>
                      <a:pt x="3881" y="10964"/>
                      <a:pt x="3953" y="10903"/>
                      <a:pt x="3961" y="10823"/>
                    </a:cubicBezTo>
                    <a:cubicBezTo>
                      <a:pt x="3976" y="10724"/>
                      <a:pt x="3900" y="10640"/>
                      <a:pt x="3805" y="10640"/>
                    </a:cubicBezTo>
                    <a:lnTo>
                      <a:pt x="2663" y="10640"/>
                    </a:lnTo>
                    <a:cubicBezTo>
                      <a:pt x="2515" y="10640"/>
                      <a:pt x="2393" y="10519"/>
                      <a:pt x="2393" y="10370"/>
                    </a:cubicBezTo>
                    <a:lnTo>
                      <a:pt x="2393" y="9666"/>
                    </a:lnTo>
                    <a:cubicBezTo>
                      <a:pt x="2393" y="9644"/>
                      <a:pt x="2386" y="9617"/>
                      <a:pt x="2374" y="9594"/>
                    </a:cubicBezTo>
                    <a:cubicBezTo>
                      <a:pt x="2348" y="9535"/>
                      <a:pt x="2288" y="9504"/>
                      <a:pt x="2228" y="9504"/>
                    </a:cubicBezTo>
                    <a:cubicBezTo>
                      <a:pt x="2218" y="9504"/>
                      <a:pt x="2209" y="9505"/>
                      <a:pt x="2199" y="9507"/>
                    </a:cubicBezTo>
                    <a:lnTo>
                      <a:pt x="955" y="9754"/>
                    </a:lnTo>
                    <a:cubicBezTo>
                      <a:pt x="907" y="9763"/>
                      <a:pt x="860" y="9768"/>
                      <a:pt x="816" y="9768"/>
                    </a:cubicBezTo>
                    <a:cubicBezTo>
                      <a:pt x="694" y="9768"/>
                      <a:pt x="587" y="9734"/>
                      <a:pt x="506" y="9670"/>
                    </a:cubicBezTo>
                    <a:cubicBezTo>
                      <a:pt x="400" y="9583"/>
                      <a:pt x="339" y="9442"/>
                      <a:pt x="339" y="9263"/>
                    </a:cubicBezTo>
                    <a:cubicBezTo>
                      <a:pt x="339" y="9084"/>
                      <a:pt x="400" y="8944"/>
                      <a:pt x="506" y="8856"/>
                    </a:cubicBezTo>
                    <a:cubicBezTo>
                      <a:pt x="587" y="8792"/>
                      <a:pt x="694" y="8759"/>
                      <a:pt x="816" y="8759"/>
                    </a:cubicBezTo>
                    <a:cubicBezTo>
                      <a:pt x="860" y="8759"/>
                      <a:pt x="907" y="8763"/>
                      <a:pt x="955" y="8772"/>
                    </a:cubicBezTo>
                    <a:lnTo>
                      <a:pt x="2199" y="9020"/>
                    </a:lnTo>
                    <a:cubicBezTo>
                      <a:pt x="2209" y="9021"/>
                      <a:pt x="2218" y="9022"/>
                      <a:pt x="2228" y="9022"/>
                    </a:cubicBezTo>
                    <a:cubicBezTo>
                      <a:pt x="2288" y="9022"/>
                      <a:pt x="2348" y="8991"/>
                      <a:pt x="2374" y="8932"/>
                    </a:cubicBezTo>
                    <a:cubicBezTo>
                      <a:pt x="2386" y="8909"/>
                      <a:pt x="2393" y="8887"/>
                      <a:pt x="2393" y="8860"/>
                    </a:cubicBezTo>
                    <a:lnTo>
                      <a:pt x="2393" y="8190"/>
                    </a:lnTo>
                    <a:cubicBezTo>
                      <a:pt x="2393" y="8042"/>
                      <a:pt x="2515" y="7924"/>
                      <a:pt x="2663" y="7924"/>
                    </a:cubicBezTo>
                    <a:lnTo>
                      <a:pt x="2983" y="7924"/>
                    </a:lnTo>
                    <a:cubicBezTo>
                      <a:pt x="3055" y="8217"/>
                      <a:pt x="3325" y="8438"/>
                      <a:pt x="3649" y="8438"/>
                    </a:cubicBezTo>
                    <a:lnTo>
                      <a:pt x="4927" y="8438"/>
                    </a:lnTo>
                    <a:cubicBezTo>
                      <a:pt x="5246" y="8438"/>
                      <a:pt x="5516" y="8217"/>
                      <a:pt x="5589" y="7924"/>
                    </a:cubicBezTo>
                    <a:lnTo>
                      <a:pt x="5908" y="7924"/>
                    </a:lnTo>
                    <a:cubicBezTo>
                      <a:pt x="6057" y="7924"/>
                      <a:pt x="6182" y="8042"/>
                      <a:pt x="6182" y="8190"/>
                    </a:cubicBezTo>
                    <a:lnTo>
                      <a:pt x="6182" y="8864"/>
                    </a:lnTo>
                    <a:cubicBezTo>
                      <a:pt x="6182" y="8887"/>
                      <a:pt x="6186" y="8913"/>
                      <a:pt x="6194" y="8936"/>
                    </a:cubicBezTo>
                    <a:cubicBezTo>
                      <a:pt x="6222" y="8994"/>
                      <a:pt x="6281" y="9027"/>
                      <a:pt x="6340" y="9027"/>
                    </a:cubicBezTo>
                    <a:cubicBezTo>
                      <a:pt x="6351" y="9027"/>
                      <a:pt x="6362" y="9026"/>
                      <a:pt x="6372" y="9024"/>
                    </a:cubicBezTo>
                    <a:lnTo>
                      <a:pt x="7620" y="8776"/>
                    </a:lnTo>
                    <a:cubicBezTo>
                      <a:pt x="7671" y="8766"/>
                      <a:pt x="7719" y="8760"/>
                      <a:pt x="7766" y="8760"/>
                    </a:cubicBezTo>
                    <a:cubicBezTo>
                      <a:pt x="7885" y="8760"/>
                      <a:pt x="7990" y="8794"/>
                      <a:pt x="8069" y="8860"/>
                    </a:cubicBezTo>
                    <a:cubicBezTo>
                      <a:pt x="8179" y="8951"/>
                      <a:pt x="8236" y="9092"/>
                      <a:pt x="8236" y="9275"/>
                    </a:cubicBezTo>
                    <a:cubicBezTo>
                      <a:pt x="8236" y="9453"/>
                      <a:pt x="8179" y="9598"/>
                      <a:pt x="8069" y="9689"/>
                    </a:cubicBezTo>
                    <a:cubicBezTo>
                      <a:pt x="7989" y="9755"/>
                      <a:pt x="7884" y="9787"/>
                      <a:pt x="7765" y="9787"/>
                    </a:cubicBezTo>
                    <a:cubicBezTo>
                      <a:pt x="7718" y="9787"/>
                      <a:pt x="7670" y="9783"/>
                      <a:pt x="7620" y="9773"/>
                    </a:cubicBezTo>
                    <a:lnTo>
                      <a:pt x="6372" y="9526"/>
                    </a:lnTo>
                    <a:cubicBezTo>
                      <a:pt x="6362" y="9523"/>
                      <a:pt x="6351" y="9522"/>
                      <a:pt x="6340" y="9522"/>
                    </a:cubicBezTo>
                    <a:cubicBezTo>
                      <a:pt x="6281" y="9522"/>
                      <a:pt x="6222" y="9556"/>
                      <a:pt x="6194" y="9613"/>
                    </a:cubicBezTo>
                    <a:cubicBezTo>
                      <a:pt x="6186" y="9636"/>
                      <a:pt x="6182" y="9659"/>
                      <a:pt x="6182" y="9685"/>
                    </a:cubicBezTo>
                    <a:lnTo>
                      <a:pt x="6182" y="10370"/>
                    </a:lnTo>
                    <a:cubicBezTo>
                      <a:pt x="6182" y="10519"/>
                      <a:pt x="6057" y="10640"/>
                      <a:pt x="5908" y="10640"/>
                    </a:cubicBezTo>
                    <a:lnTo>
                      <a:pt x="4546" y="10640"/>
                    </a:lnTo>
                    <a:cubicBezTo>
                      <a:pt x="4463" y="10640"/>
                      <a:pt x="4390" y="10701"/>
                      <a:pt x="4379" y="10781"/>
                    </a:cubicBezTo>
                    <a:cubicBezTo>
                      <a:pt x="4368" y="10880"/>
                      <a:pt x="4444" y="10964"/>
                      <a:pt x="4539" y="10964"/>
                    </a:cubicBezTo>
                    <a:lnTo>
                      <a:pt x="5908" y="10964"/>
                    </a:lnTo>
                    <a:cubicBezTo>
                      <a:pt x="6235" y="10964"/>
                      <a:pt x="6502" y="10697"/>
                      <a:pt x="6502" y="10370"/>
                    </a:cubicBezTo>
                    <a:lnTo>
                      <a:pt x="6502" y="9876"/>
                    </a:lnTo>
                    <a:lnTo>
                      <a:pt x="7552" y="10089"/>
                    </a:lnTo>
                    <a:cubicBezTo>
                      <a:pt x="7622" y="10102"/>
                      <a:pt x="7690" y="10109"/>
                      <a:pt x="7756" y="10109"/>
                    </a:cubicBezTo>
                    <a:cubicBezTo>
                      <a:pt x="7952" y="10109"/>
                      <a:pt x="8127" y="10050"/>
                      <a:pt x="8267" y="9937"/>
                    </a:cubicBezTo>
                    <a:cubicBezTo>
                      <a:pt x="8449" y="9784"/>
                      <a:pt x="8552" y="9552"/>
                      <a:pt x="8552" y="9275"/>
                    </a:cubicBezTo>
                    <a:cubicBezTo>
                      <a:pt x="8552" y="8997"/>
                      <a:pt x="8449" y="8761"/>
                      <a:pt x="8267" y="8613"/>
                    </a:cubicBezTo>
                    <a:cubicBezTo>
                      <a:pt x="8127" y="8499"/>
                      <a:pt x="7952" y="8440"/>
                      <a:pt x="7756" y="8440"/>
                    </a:cubicBezTo>
                    <a:cubicBezTo>
                      <a:pt x="7690" y="8440"/>
                      <a:pt x="7622" y="8447"/>
                      <a:pt x="7552" y="8461"/>
                    </a:cubicBezTo>
                    <a:lnTo>
                      <a:pt x="6502" y="8670"/>
                    </a:lnTo>
                    <a:lnTo>
                      <a:pt x="6502" y="8179"/>
                    </a:lnTo>
                    <a:cubicBezTo>
                      <a:pt x="6498" y="7852"/>
                      <a:pt x="6228" y="7586"/>
                      <a:pt x="5901" y="7578"/>
                    </a:cubicBezTo>
                    <a:lnTo>
                      <a:pt x="5604" y="7578"/>
                    </a:lnTo>
                    <a:lnTo>
                      <a:pt x="5604" y="7175"/>
                    </a:lnTo>
                    <a:lnTo>
                      <a:pt x="5901" y="7175"/>
                    </a:lnTo>
                    <a:lnTo>
                      <a:pt x="5901" y="7171"/>
                    </a:lnTo>
                    <a:cubicBezTo>
                      <a:pt x="6228" y="7171"/>
                      <a:pt x="6498" y="6905"/>
                      <a:pt x="6502" y="6577"/>
                    </a:cubicBezTo>
                    <a:lnTo>
                      <a:pt x="6502" y="6083"/>
                    </a:lnTo>
                    <a:lnTo>
                      <a:pt x="7552" y="6296"/>
                    </a:lnTo>
                    <a:cubicBezTo>
                      <a:pt x="7622" y="6309"/>
                      <a:pt x="7690" y="6316"/>
                      <a:pt x="7756" y="6316"/>
                    </a:cubicBezTo>
                    <a:cubicBezTo>
                      <a:pt x="7952" y="6316"/>
                      <a:pt x="8127" y="6258"/>
                      <a:pt x="8267" y="6144"/>
                    </a:cubicBezTo>
                    <a:cubicBezTo>
                      <a:pt x="8449" y="5995"/>
                      <a:pt x="8552" y="5760"/>
                      <a:pt x="8552" y="5482"/>
                    </a:cubicBezTo>
                    <a:cubicBezTo>
                      <a:pt x="8552" y="5204"/>
                      <a:pt x="8449" y="4968"/>
                      <a:pt x="8267" y="4820"/>
                    </a:cubicBezTo>
                    <a:cubicBezTo>
                      <a:pt x="8127" y="4706"/>
                      <a:pt x="7952" y="4648"/>
                      <a:pt x="7756" y="4648"/>
                    </a:cubicBezTo>
                    <a:cubicBezTo>
                      <a:pt x="7690" y="4648"/>
                      <a:pt x="7622" y="4654"/>
                      <a:pt x="7552" y="4668"/>
                    </a:cubicBezTo>
                    <a:lnTo>
                      <a:pt x="6502" y="4877"/>
                    </a:lnTo>
                    <a:lnTo>
                      <a:pt x="6502" y="4367"/>
                    </a:lnTo>
                    <a:cubicBezTo>
                      <a:pt x="6502" y="4052"/>
                      <a:pt x="6235" y="3789"/>
                      <a:pt x="5904" y="3789"/>
                    </a:cubicBezTo>
                    <a:lnTo>
                      <a:pt x="5604" y="3789"/>
                    </a:lnTo>
                    <a:lnTo>
                      <a:pt x="5604" y="3386"/>
                    </a:lnTo>
                    <a:lnTo>
                      <a:pt x="5904" y="3386"/>
                    </a:lnTo>
                    <a:cubicBezTo>
                      <a:pt x="6235" y="3386"/>
                      <a:pt x="6502" y="3123"/>
                      <a:pt x="6502" y="2808"/>
                    </a:cubicBezTo>
                    <a:lnTo>
                      <a:pt x="6502" y="2294"/>
                    </a:lnTo>
                    <a:lnTo>
                      <a:pt x="7559" y="2503"/>
                    </a:lnTo>
                    <a:cubicBezTo>
                      <a:pt x="7628" y="2517"/>
                      <a:pt x="7696" y="2523"/>
                      <a:pt x="7762" y="2523"/>
                    </a:cubicBezTo>
                    <a:cubicBezTo>
                      <a:pt x="7957" y="2523"/>
                      <a:pt x="8135" y="2465"/>
                      <a:pt x="8274" y="2351"/>
                    </a:cubicBezTo>
                    <a:cubicBezTo>
                      <a:pt x="8457" y="2203"/>
                      <a:pt x="8556" y="1967"/>
                      <a:pt x="8556" y="1689"/>
                    </a:cubicBezTo>
                    <a:cubicBezTo>
                      <a:pt x="8556" y="1412"/>
                      <a:pt x="8457" y="1176"/>
                      <a:pt x="8274" y="1027"/>
                    </a:cubicBezTo>
                    <a:cubicBezTo>
                      <a:pt x="8135" y="914"/>
                      <a:pt x="7957" y="855"/>
                      <a:pt x="7762" y="855"/>
                    </a:cubicBezTo>
                    <a:cubicBezTo>
                      <a:pt x="7696" y="855"/>
                      <a:pt x="7628" y="862"/>
                      <a:pt x="7559" y="875"/>
                    </a:cubicBezTo>
                    <a:lnTo>
                      <a:pt x="6502" y="1088"/>
                    </a:lnTo>
                    <a:lnTo>
                      <a:pt x="6502" y="594"/>
                    </a:lnTo>
                    <a:cubicBezTo>
                      <a:pt x="6502" y="266"/>
                      <a:pt x="6235" y="0"/>
                      <a:pt x="5908" y="0"/>
                    </a:cubicBezTo>
                    <a:lnTo>
                      <a:pt x="4546" y="0"/>
                    </a:lnTo>
                    <a:cubicBezTo>
                      <a:pt x="4463" y="0"/>
                      <a:pt x="4390" y="61"/>
                      <a:pt x="4379" y="141"/>
                    </a:cubicBezTo>
                    <a:cubicBezTo>
                      <a:pt x="4368" y="240"/>
                      <a:pt x="4444" y="324"/>
                      <a:pt x="4539" y="324"/>
                    </a:cubicBezTo>
                    <a:lnTo>
                      <a:pt x="5908" y="324"/>
                    </a:lnTo>
                    <a:cubicBezTo>
                      <a:pt x="6057" y="324"/>
                      <a:pt x="6182" y="445"/>
                      <a:pt x="6182" y="594"/>
                    </a:cubicBezTo>
                    <a:lnTo>
                      <a:pt x="6182" y="1286"/>
                    </a:lnTo>
                    <a:cubicBezTo>
                      <a:pt x="6182" y="1332"/>
                      <a:pt x="6201" y="1377"/>
                      <a:pt x="6239" y="1412"/>
                    </a:cubicBezTo>
                    <a:cubicBezTo>
                      <a:pt x="6268" y="1434"/>
                      <a:pt x="6302" y="1446"/>
                      <a:pt x="6337" y="1446"/>
                    </a:cubicBezTo>
                    <a:cubicBezTo>
                      <a:pt x="6349" y="1446"/>
                      <a:pt x="6361" y="1445"/>
                      <a:pt x="6372" y="1442"/>
                    </a:cubicBezTo>
                    <a:lnTo>
                      <a:pt x="7616" y="1195"/>
                    </a:lnTo>
                    <a:cubicBezTo>
                      <a:pt x="7667" y="1184"/>
                      <a:pt x="7716" y="1179"/>
                      <a:pt x="7762" y="1179"/>
                    </a:cubicBezTo>
                    <a:cubicBezTo>
                      <a:pt x="7881" y="1179"/>
                      <a:pt x="7986" y="1213"/>
                      <a:pt x="8065" y="1278"/>
                    </a:cubicBezTo>
                    <a:cubicBezTo>
                      <a:pt x="8172" y="1366"/>
                      <a:pt x="8233" y="1510"/>
                      <a:pt x="8233" y="1693"/>
                    </a:cubicBezTo>
                    <a:cubicBezTo>
                      <a:pt x="8233" y="1876"/>
                      <a:pt x="8172" y="2020"/>
                      <a:pt x="8065" y="2108"/>
                    </a:cubicBezTo>
                    <a:cubicBezTo>
                      <a:pt x="7986" y="2173"/>
                      <a:pt x="7881" y="2207"/>
                      <a:pt x="7762" y="2207"/>
                    </a:cubicBezTo>
                    <a:cubicBezTo>
                      <a:pt x="7716" y="2207"/>
                      <a:pt x="7667" y="2202"/>
                      <a:pt x="7616" y="2191"/>
                    </a:cubicBezTo>
                    <a:lnTo>
                      <a:pt x="6372" y="1944"/>
                    </a:lnTo>
                    <a:cubicBezTo>
                      <a:pt x="6362" y="1942"/>
                      <a:pt x="6352" y="1940"/>
                      <a:pt x="6341" y="1940"/>
                    </a:cubicBezTo>
                    <a:cubicBezTo>
                      <a:pt x="6305" y="1940"/>
                      <a:pt x="6269" y="1955"/>
                      <a:pt x="6239" y="1978"/>
                    </a:cubicBezTo>
                    <a:cubicBezTo>
                      <a:pt x="6201" y="2009"/>
                      <a:pt x="6182" y="2054"/>
                      <a:pt x="6182" y="2100"/>
                    </a:cubicBezTo>
                    <a:lnTo>
                      <a:pt x="6182" y="2789"/>
                    </a:lnTo>
                    <a:cubicBezTo>
                      <a:pt x="6182" y="2941"/>
                      <a:pt x="6057" y="3062"/>
                      <a:pt x="5908" y="3062"/>
                    </a:cubicBezTo>
                    <a:lnTo>
                      <a:pt x="2663" y="3062"/>
                    </a:lnTo>
                    <a:cubicBezTo>
                      <a:pt x="2515" y="3062"/>
                      <a:pt x="2393" y="2941"/>
                      <a:pt x="2393" y="2789"/>
                    </a:cubicBezTo>
                    <a:lnTo>
                      <a:pt x="2393" y="2100"/>
                    </a:lnTo>
                    <a:cubicBezTo>
                      <a:pt x="2393" y="2054"/>
                      <a:pt x="2370" y="2009"/>
                      <a:pt x="2332" y="1978"/>
                    </a:cubicBezTo>
                    <a:cubicBezTo>
                      <a:pt x="2304" y="1953"/>
                      <a:pt x="2271" y="1940"/>
                      <a:pt x="2236" y="1940"/>
                    </a:cubicBezTo>
                    <a:cubicBezTo>
                      <a:pt x="2224" y="1940"/>
                      <a:pt x="2212" y="1941"/>
                      <a:pt x="2199" y="1944"/>
                    </a:cubicBezTo>
                    <a:lnTo>
                      <a:pt x="955" y="2191"/>
                    </a:lnTo>
                    <a:cubicBezTo>
                      <a:pt x="905" y="2202"/>
                      <a:pt x="856" y="2207"/>
                      <a:pt x="809" y="2207"/>
                    </a:cubicBezTo>
                    <a:cubicBezTo>
                      <a:pt x="690" y="2207"/>
                      <a:pt x="586" y="2173"/>
                      <a:pt x="506" y="2108"/>
                    </a:cubicBezTo>
                    <a:cubicBezTo>
                      <a:pt x="400" y="2020"/>
                      <a:pt x="339" y="1876"/>
                      <a:pt x="339" y="1693"/>
                    </a:cubicBezTo>
                    <a:cubicBezTo>
                      <a:pt x="339" y="1510"/>
                      <a:pt x="400" y="1366"/>
                      <a:pt x="506" y="1278"/>
                    </a:cubicBezTo>
                    <a:cubicBezTo>
                      <a:pt x="586" y="1213"/>
                      <a:pt x="690" y="1179"/>
                      <a:pt x="809" y="1179"/>
                    </a:cubicBezTo>
                    <a:cubicBezTo>
                      <a:pt x="856" y="1179"/>
                      <a:pt x="905" y="1184"/>
                      <a:pt x="955" y="1195"/>
                    </a:cubicBezTo>
                    <a:lnTo>
                      <a:pt x="2199" y="1442"/>
                    </a:lnTo>
                    <a:cubicBezTo>
                      <a:pt x="2212" y="1445"/>
                      <a:pt x="2224" y="1446"/>
                      <a:pt x="2236" y="1446"/>
                    </a:cubicBezTo>
                    <a:cubicBezTo>
                      <a:pt x="2271" y="1446"/>
                      <a:pt x="2304" y="1433"/>
                      <a:pt x="2332" y="1408"/>
                    </a:cubicBezTo>
                    <a:cubicBezTo>
                      <a:pt x="2370" y="1377"/>
                      <a:pt x="2393" y="1332"/>
                      <a:pt x="2393" y="1286"/>
                    </a:cubicBezTo>
                    <a:lnTo>
                      <a:pt x="2393" y="594"/>
                    </a:lnTo>
                    <a:cubicBezTo>
                      <a:pt x="2393" y="445"/>
                      <a:pt x="2515" y="324"/>
                      <a:pt x="2663" y="324"/>
                    </a:cubicBezTo>
                    <a:lnTo>
                      <a:pt x="3786" y="324"/>
                    </a:lnTo>
                    <a:cubicBezTo>
                      <a:pt x="3786" y="324"/>
                      <a:pt x="3949" y="251"/>
                      <a:pt x="3949" y="164"/>
                    </a:cubicBezTo>
                    <a:cubicBezTo>
                      <a:pt x="3949" y="72"/>
                      <a:pt x="3877" y="0"/>
                      <a:pt x="3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07" name="Google Shape;1107;p42"/>
          <p:cNvCxnSpPr>
            <a:cxnSpLocks/>
          </p:cNvCxnSpPr>
          <p:nvPr/>
        </p:nvCxnSpPr>
        <p:spPr>
          <a:xfrm>
            <a:off x="1668874" y="4195189"/>
            <a:ext cx="1860000" cy="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2"/>
          <p:cNvCxnSpPr>
            <a:cxnSpLocks/>
          </p:cNvCxnSpPr>
          <p:nvPr/>
        </p:nvCxnSpPr>
        <p:spPr>
          <a:xfrm rot="10800000" flipH="1">
            <a:off x="1630504" y="3056745"/>
            <a:ext cx="1859700" cy="1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2"/>
          <p:cNvCxnSpPr>
            <a:cxnSpLocks/>
          </p:cNvCxnSpPr>
          <p:nvPr/>
        </p:nvCxnSpPr>
        <p:spPr>
          <a:xfrm rot="10800000" flipH="1">
            <a:off x="1642636" y="1842459"/>
            <a:ext cx="1860000" cy="33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10" name="Google Shape;1110;p42"/>
          <p:cNvSpPr/>
          <p:nvPr/>
        </p:nvSpPr>
        <p:spPr>
          <a:xfrm>
            <a:off x="312450" y="2549150"/>
            <a:ext cx="7088000" cy="2358500"/>
          </a:xfrm>
          <a:custGeom>
            <a:avLst/>
            <a:gdLst/>
            <a:ahLst/>
            <a:cxnLst/>
            <a:rect l="l" t="t" r="r" b="b"/>
            <a:pathLst>
              <a:path w="283520" h="94340" extrusionOk="0">
                <a:moveTo>
                  <a:pt x="0" y="0"/>
                </a:moveTo>
                <a:lnTo>
                  <a:pt x="0" y="94340"/>
                </a:lnTo>
                <a:lnTo>
                  <a:pt x="283520" y="9434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11" name="Google Shape;1111;p42"/>
          <p:cNvSpPr txBox="1">
            <a:spLocks noGrp="1"/>
          </p:cNvSpPr>
          <p:nvPr>
            <p:ph type="title"/>
          </p:nvPr>
        </p:nvSpPr>
        <p:spPr>
          <a:xfrm>
            <a:off x="536550" y="380355"/>
            <a:ext cx="476047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Hubungan Antar Tulang</a:t>
            </a:r>
            <a:endParaRPr sz="4000" b="1" dirty="0">
              <a:latin typeface="Chiller" panose="04020404031007020602" pitchFamily="82" charset="0"/>
            </a:endParaRPr>
          </a:p>
        </p:txBody>
      </p:sp>
      <p:sp>
        <p:nvSpPr>
          <p:cNvPr id="3" name="Action Button: Go Forward or Next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6D2F8AF-6DBA-C716-B8B7-6796A7B76D35}"/>
              </a:ext>
            </a:extLst>
          </p:cNvPr>
          <p:cNvSpPr/>
          <p:nvPr/>
        </p:nvSpPr>
        <p:spPr>
          <a:xfrm>
            <a:off x="7498099" y="473794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Action Button: Go Home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54239D9-1063-83A8-EA68-1EB7AD5B967F}"/>
              </a:ext>
            </a:extLst>
          </p:cNvPr>
          <p:cNvSpPr/>
          <p:nvPr/>
        </p:nvSpPr>
        <p:spPr>
          <a:xfrm>
            <a:off x="6855671" y="473794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ction Button: Go Back or Previous 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1292FA5-B90D-6DCC-9C17-FC45E5D20573}"/>
              </a:ext>
            </a:extLst>
          </p:cNvPr>
          <p:cNvSpPr/>
          <p:nvPr/>
        </p:nvSpPr>
        <p:spPr>
          <a:xfrm>
            <a:off x="6213243" y="481838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328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9"/>
          <p:cNvSpPr txBox="1">
            <a:spLocks noGrp="1"/>
          </p:cNvSpPr>
          <p:nvPr>
            <p:ph type="subTitle" idx="1"/>
          </p:nvPr>
        </p:nvSpPr>
        <p:spPr>
          <a:xfrm>
            <a:off x="3769799" y="2744587"/>
            <a:ext cx="5041575" cy="1318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engsel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bonggol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masuk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dalam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mangkuk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terlalu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dalam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pengganjal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Pada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engsel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gerakannya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satu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arah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seperti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engsel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pintu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0"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siku,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lutut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mata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kaki,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antarjari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  <a:endParaRPr lang="en-US" sz="16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77" name="Google Shape;777;p39"/>
          <p:cNvSpPr/>
          <p:nvPr/>
        </p:nvSpPr>
        <p:spPr>
          <a:xfrm>
            <a:off x="3898950" y="1498050"/>
            <a:ext cx="4402800" cy="1132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3975300" y="1574549"/>
            <a:ext cx="4250100" cy="978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108200" y="1643250"/>
            <a:ext cx="398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latin typeface="Chiller" panose="04020404031007020602" pitchFamily="82" charset="0"/>
              </a:rPr>
              <a:t>DIARTROSIS: </a:t>
            </a:r>
            <a:br>
              <a:rPr lang="id-ID" b="1" dirty="0">
                <a:latin typeface="Chiller" panose="04020404031007020602" pitchFamily="82" charset="0"/>
              </a:rPr>
            </a:br>
            <a:r>
              <a:rPr lang="id-ID" b="1" dirty="0">
                <a:latin typeface="Chiller" panose="04020404031007020602" pitchFamily="82" charset="0"/>
              </a:rPr>
              <a:t>SENDI ENGSEL</a:t>
            </a:r>
            <a:endParaRPr b="1" dirty="0">
              <a:latin typeface="Chiller" panose="040204040310070206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7ED3A-C978-D879-969B-D92EED4E6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66" y="1448749"/>
            <a:ext cx="2765969" cy="2532235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4" name="Action Button: Go Forward or Next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6532C63-396E-EE0F-6C26-C6E718798776}"/>
              </a:ext>
            </a:extLst>
          </p:cNvPr>
          <p:cNvSpPr/>
          <p:nvPr/>
        </p:nvSpPr>
        <p:spPr>
          <a:xfrm>
            <a:off x="6590370" y="101155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ction Button: Go Home 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8DB0301-CF77-E950-D505-06BCD5CD621D}"/>
              </a:ext>
            </a:extLst>
          </p:cNvPr>
          <p:cNvSpPr/>
          <p:nvPr/>
        </p:nvSpPr>
        <p:spPr>
          <a:xfrm>
            <a:off x="5947942" y="1011559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Back or Previous 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64FBB83-AFF1-5366-238D-AD5C279A5C60}"/>
              </a:ext>
            </a:extLst>
          </p:cNvPr>
          <p:cNvSpPr/>
          <p:nvPr/>
        </p:nvSpPr>
        <p:spPr>
          <a:xfrm>
            <a:off x="5305514" y="1019603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251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9"/>
          <p:cNvSpPr txBox="1">
            <a:spLocks noGrp="1"/>
          </p:cNvSpPr>
          <p:nvPr>
            <p:ph type="subTitle" idx="1"/>
          </p:nvPr>
        </p:nvSpPr>
        <p:spPr>
          <a:xfrm>
            <a:off x="335928" y="2108151"/>
            <a:ext cx="5541933" cy="2489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Pada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putar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ujung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satu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dapat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mengitari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ujung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lain.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seperti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rotasi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satu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poros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  <a:p>
            <a:pPr marL="0" indent="0"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hasta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pengumpil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atlas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tengkorak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Pada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putar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ujung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satu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dapat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mengitari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ujung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lain.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seperti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rotasi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satu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poros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  <a:p>
            <a:pPr marL="0" indent="0"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hasta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pengumpil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atlas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tengkorak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  <a:endParaRPr lang="en-ID" sz="1600" b="1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77" name="Google Shape;777;p39"/>
          <p:cNvSpPr/>
          <p:nvPr/>
        </p:nvSpPr>
        <p:spPr>
          <a:xfrm>
            <a:off x="256275" y="984051"/>
            <a:ext cx="4402800" cy="1132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332625" y="1060550"/>
            <a:ext cx="4250100" cy="978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65525" y="1129251"/>
            <a:ext cx="398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latin typeface="Chiller" panose="04020404031007020602" pitchFamily="82" charset="0"/>
              </a:rPr>
              <a:t>DIARTROSIS: </a:t>
            </a:r>
            <a:br>
              <a:rPr lang="id-ID" b="1" dirty="0">
                <a:latin typeface="Chiller" panose="04020404031007020602" pitchFamily="82" charset="0"/>
              </a:rPr>
            </a:br>
            <a:r>
              <a:rPr lang="id-ID" b="1" dirty="0">
                <a:latin typeface="Chiller" panose="04020404031007020602" pitchFamily="82" charset="0"/>
              </a:rPr>
              <a:t>SENDI PUTAR</a:t>
            </a:r>
            <a:endParaRPr b="1" dirty="0">
              <a:latin typeface="Chiller" panose="040204040310070206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C2A86-97FE-AF67-44A0-71AA86D4A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1" y="1669952"/>
            <a:ext cx="2821949" cy="2267217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5" name="Action Button: Go Forward or Next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BE51057-ABC9-673F-3161-BA21867FBEA5}"/>
              </a:ext>
            </a:extLst>
          </p:cNvPr>
          <p:cNvSpPr/>
          <p:nvPr/>
        </p:nvSpPr>
        <p:spPr>
          <a:xfrm>
            <a:off x="7683189" y="741911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Home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3ABCBBD-ED52-89C9-EA3D-1DE01CBC42CE}"/>
              </a:ext>
            </a:extLst>
          </p:cNvPr>
          <p:cNvSpPr/>
          <p:nvPr/>
        </p:nvSpPr>
        <p:spPr>
          <a:xfrm>
            <a:off x="7040761" y="741911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Go Back or Previous 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12B0B503-3296-D3D3-0EA2-E5A3F3D75E0D}"/>
              </a:ext>
            </a:extLst>
          </p:cNvPr>
          <p:cNvSpPr/>
          <p:nvPr/>
        </p:nvSpPr>
        <p:spPr>
          <a:xfrm>
            <a:off x="6398333" y="749955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118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/>
          <p:nvPr/>
        </p:nvSpPr>
        <p:spPr>
          <a:xfrm>
            <a:off x="312450" y="825100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45" name="Google Shape;545;p35"/>
          <p:cNvSpPr/>
          <p:nvPr/>
        </p:nvSpPr>
        <p:spPr>
          <a:xfrm flipH="1">
            <a:off x="7320475" y="825100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46" name="Google Shape;546;p35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5"/>
          <p:cNvSpPr/>
          <p:nvPr/>
        </p:nvSpPr>
        <p:spPr>
          <a:xfrm>
            <a:off x="613991" y="514950"/>
            <a:ext cx="7915800" cy="62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5"/>
          <p:cNvSpPr txBox="1">
            <a:spLocks noGrp="1"/>
          </p:cNvSpPr>
          <p:nvPr>
            <p:ph type="body" idx="1"/>
          </p:nvPr>
        </p:nvSpPr>
        <p:spPr>
          <a:xfrm>
            <a:off x="720000" y="1102238"/>
            <a:ext cx="7704000" cy="378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just">
              <a:buNone/>
            </a:pPr>
            <a:endParaRPr lang="id-ID" sz="1600" dirty="0">
              <a:solidFill>
                <a:schemeClr val="tx1"/>
              </a:solidFill>
              <a:latin typeface="Narkisim" panose="020B0604020202020204" pitchFamily="34" charset="-79"/>
              <a:cs typeface="Narkisim" panose="020B0604020202020204" pitchFamily="34" charset="-79"/>
            </a:endParaRPr>
          </a:p>
          <a:p>
            <a:pPr marL="152400" indent="0" algn="just">
              <a:buNone/>
            </a:pPr>
            <a:endParaRPr lang="id-ID" sz="1600" dirty="0">
              <a:solidFill>
                <a:schemeClr val="tx1"/>
              </a:solidFill>
              <a:latin typeface="Narkisim" panose="020B0604020202020204" pitchFamily="34" charset="-79"/>
              <a:cs typeface="Narkisim" panose="020B0604020202020204" pitchFamily="34" charset="-79"/>
            </a:endParaRPr>
          </a:p>
          <a:p>
            <a:pPr marL="152400" indent="0" algn="just">
              <a:buNone/>
            </a:pP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Sebelum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mempelajari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aplikasi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ini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perhatikanlah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petunjuk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penggunaan</a:t>
            </a:r>
            <a:r>
              <a:rPr lang="id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nya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di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bawah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ini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:</a:t>
            </a:r>
          </a:p>
          <a:p>
            <a:pPr algn="just"/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Keberhasilan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belajar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dengan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aplikasi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ini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tergantung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dari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kedisiplinan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ketekunan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kalian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dalam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memahami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mematuhi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langkah-langkah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belajar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dalam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aplikasi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ini</a:t>
            </a:r>
            <a:endParaRPr lang="en-ID" sz="1600" dirty="0">
              <a:solidFill>
                <a:schemeClr val="tx1"/>
              </a:solidFill>
              <a:latin typeface="Narkisim" panose="020B0604020202020204" pitchFamily="34" charset="-79"/>
              <a:cs typeface="Narkisim" panose="020B0604020202020204" pitchFamily="34" charset="-79"/>
            </a:endParaRPr>
          </a:p>
          <a:p>
            <a:pPr algn="just"/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Belajar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dengan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aplikasi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ini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dapat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dilakukan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secara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mandiri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atau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kelompok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baik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di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dalam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atau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di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luar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sekolah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.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Untuk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pendalaman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materi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penyelesaian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penugasan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dapat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dilakukan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secara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mandiri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atau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kelompok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di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luar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atau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di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dalam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sekolah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.</a:t>
            </a:r>
            <a:endParaRPr lang="id-ID" sz="1600" dirty="0">
              <a:solidFill>
                <a:schemeClr val="tx1"/>
              </a:solidFill>
              <a:latin typeface="Narkisim" panose="020B0604020202020204" pitchFamily="34" charset="-79"/>
              <a:cs typeface="Narkisim" panose="020B0604020202020204" pitchFamily="34" charset="-79"/>
            </a:endParaRPr>
          </a:p>
          <a:p>
            <a:pPr algn="just"/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Sebagian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informasi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mengenai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rangka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pada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manusia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terdapat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dalam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aplikasi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ini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namun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kalian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dapat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memperkaya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pengetahuan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memperdalam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materi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dengan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mencari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informasi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di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luar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aplikasi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ini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seperti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buku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atau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website yang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disarankan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dalam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aplikasi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ini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.</a:t>
            </a:r>
            <a:endParaRPr lang="id-ID" sz="1600" dirty="0">
              <a:solidFill>
                <a:schemeClr val="tx1"/>
              </a:solidFill>
              <a:latin typeface="Narkisim" panose="020B0604020202020204" pitchFamily="34" charset="-79"/>
              <a:cs typeface="Narkisim" panose="020B0604020202020204" pitchFamily="34" charset="-79"/>
            </a:endParaRPr>
          </a:p>
          <a:p>
            <a:pPr algn="just"/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Untuk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keberhasilan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belajar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kalian,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dalam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mempelajari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aplikasi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ini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urutan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kegiatan</a:t>
            </a:r>
            <a:r>
              <a:rPr lang="id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harus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diikuti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dengan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benar</a:t>
            </a:r>
            <a:r>
              <a:rPr lang="en-ID" sz="1600" dirty="0">
                <a:solidFill>
                  <a:schemeClr val="tx1"/>
                </a:solidFill>
                <a:latin typeface="Narkisim" panose="020B0604020202020204" pitchFamily="34" charset="-79"/>
                <a:cs typeface="Narkisim" panose="020B0604020202020204" pitchFamily="34" charset="-79"/>
              </a:rPr>
              <a:t>. </a:t>
            </a:r>
          </a:p>
        </p:txBody>
      </p:sp>
      <p:sp>
        <p:nvSpPr>
          <p:cNvPr id="549" name="Google Shape;549;p3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>
                <a:latin typeface="Chiller" panose="04020404031007020602" pitchFamily="82" charset="0"/>
              </a:rPr>
              <a:t>PETUNJUK PENGGUNAAN</a:t>
            </a:r>
            <a:endParaRPr sz="3600" b="1" dirty="0">
              <a:latin typeface="Chiller" panose="04020404031007020602" pitchFamily="82" charset="0"/>
            </a:endParaRPr>
          </a:p>
        </p:txBody>
      </p:sp>
      <p:sp>
        <p:nvSpPr>
          <p:cNvPr id="2" name="Action Button: Go Back or Previous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F692EE6-5630-5CC2-445E-1E9178979D80}"/>
              </a:ext>
            </a:extLst>
          </p:cNvPr>
          <p:cNvSpPr/>
          <p:nvPr/>
        </p:nvSpPr>
        <p:spPr>
          <a:xfrm>
            <a:off x="970156" y="691376"/>
            <a:ext cx="524107" cy="33466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9"/>
          <p:cNvSpPr txBox="1">
            <a:spLocks noGrp="1"/>
          </p:cNvSpPr>
          <p:nvPr>
            <p:ph type="subTitle" idx="1"/>
          </p:nvPr>
        </p:nvSpPr>
        <p:spPr>
          <a:xfrm>
            <a:off x="1882873" y="3489047"/>
            <a:ext cx="5766987" cy="11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pelana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terjadinya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dua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arah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0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telapak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jari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</p:txBody>
      </p:sp>
      <p:sp>
        <p:nvSpPr>
          <p:cNvPr id="777" name="Google Shape;777;p39"/>
          <p:cNvSpPr/>
          <p:nvPr/>
        </p:nvSpPr>
        <p:spPr>
          <a:xfrm>
            <a:off x="2370600" y="0"/>
            <a:ext cx="4402800" cy="1132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2446950" y="76499"/>
            <a:ext cx="4250100" cy="978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2579850" y="145200"/>
            <a:ext cx="398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b="1" dirty="0">
                <a:latin typeface="Chiller" panose="04020404031007020602" pitchFamily="82" charset="0"/>
              </a:rPr>
              <a:t>DIARTROSIS: </a:t>
            </a:r>
            <a:br>
              <a:rPr lang="id-ID" sz="3200" b="1" dirty="0">
                <a:latin typeface="Chiller" panose="04020404031007020602" pitchFamily="82" charset="0"/>
              </a:rPr>
            </a:br>
            <a:r>
              <a:rPr lang="id-ID" sz="3200" b="1" dirty="0">
                <a:latin typeface="Chiller" panose="04020404031007020602" pitchFamily="82" charset="0"/>
              </a:rPr>
              <a:t>SENDI PELANA</a:t>
            </a:r>
            <a:endParaRPr sz="3200" b="1" dirty="0">
              <a:latin typeface="Chiller" panose="040204040310070206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CAFA0-8CF2-5A27-A4C7-5449CDDEF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703" y="1393753"/>
            <a:ext cx="2877015" cy="2068753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5" name="Action Button: Go Forward or Next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7944D08-A14E-71EC-0CED-362B7D29ACD9}"/>
              </a:ext>
            </a:extLst>
          </p:cNvPr>
          <p:cNvSpPr/>
          <p:nvPr/>
        </p:nvSpPr>
        <p:spPr>
          <a:xfrm>
            <a:off x="1667315" y="340152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Home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B7491AF-C63C-F19D-AAAC-27EC609AB64E}"/>
              </a:ext>
            </a:extLst>
          </p:cNvPr>
          <p:cNvSpPr/>
          <p:nvPr/>
        </p:nvSpPr>
        <p:spPr>
          <a:xfrm>
            <a:off x="1024887" y="340152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Go Back or Previous 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7DB245F-B6CC-B489-23D2-7EA002E906EB}"/>
              </a:ext>
            </a:extLst>
          </p:cNvPr>
          <p:cNvSpPr/>
          <p:nvPr/>
        </p:nvSpPr>
        <p:spPr>
          <a:xfrm>
            <a:off x="382459" y="348196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869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9"/>
          <p:cNvSpPr txBox="1">
            <a:spLocks noGrp="1"/>
          </p:cNvSpPr>
          <p:nvPr>
            <p:ph type="subTitle" idx="1"/>
          </p:nvPr>
        </p:nvSpPr>
        <p:spPr>
          <a:xfrm>
            <a:off x="13237" y="2647567"/>
            <a:ext cx="5041575" cy="11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Pada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peluru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kedua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ujung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berbentuk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lekuk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bongkol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Bentuk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bebas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segala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arah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Misalnya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bahu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lengan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panggul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paha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</a:p>
        </p:txBody>
      </p:sp>
      <p:sp>
        <p:nvSpPr>
          <p:cNvPr id="777" name="Google Shape;777;p39"/>
          <p:cNvSpPr/>
          <p:nvPr/>
        </p:nvSpPr>
        <p:spPr>
          <a:xfrm>
            <a:off x="332625" y="1438868"/>
            <a:ext cx="4402800" cy="1132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408975" y="1515367"/>
            <a:ext cx="4250100" cy="978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541875" y="1584068"/>
            <a:ext cx="398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b="1" dirty="0">
                <a:latin typeface="Chiller" panose="04020404031007020602" pitchFamily="82" charset="0"/>
              </a:rPr>
              <a:t>DIARTROSIS: </a:t>
            </a:r>
            <a:br>
              <a:rPr lang="id-ID" sz="3200" b="1" dirty="0">
                <a:latin typeface="Chiller" panose="04020404031007020602" pitchFamily="82" charset="0"/>
              </a:rPr>
            </a:br>
            <a:r>
              <a:rPr lang="id-ID" sz="3200" b="1" dirty="0">
                <a:latin typeface="Chiller" panose="04020404031007020602" pitchFamily="82" charset="0"/>
              </a:rPr>
              <a:t>SENDI PELURU</a:t>
            </a:r>
            <a:endParaRPr sz="3200" b="1" dirty="0">
              <a:latin typeface="Chiller" panose="040204040310070206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4178F-2ED7-91F5-52B4-6D4271EE4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454" y="1349298"/>
            <a:ext cx="2582127" cy="2430469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5" name="Action Button: Go Forward or Next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71C5691-2E6C-8B83-5AFA-CA42977DCBA8}"/>
              </a:ext>
            </a:extLst>
          </p:cNvPr>
          <p:cNvSpPr/>
          <p:nvPr/>
        </p:nvSpPr>
        <p:spPr>
          <a:xfrm>
            <a:off x="7571677" y="623912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Home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B3AA3F98-8F81-DB32-759C-AD940FAC761C}"/>
              </a:ext>
            </a:extLst>
          </p:cNvPr>
          <p:cNvSpPr/>
          <p:nvPr/>
        </p:nvSpPr>
        <p:spPr>
          <a:xfrm>
            <a:off x="6929249" y="623912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Go Back or Previous 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47ED60C-A558-1FD4-0E74-F65C84D6AE6E}"/>
              </a:ext>
            </a:extLst>
          </p:cNvPr>
          <p:cNvSpPr/>
          <p:nvPr/>
        </p:nvSpPr>
        <p:spPr>
          <a:xfrm>
            <a:off x="6286821" y="623912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681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9"/>
          <p:cNvSpPr txBox="1">
            <a:spLocks noGrp="1"/>
          </p:cNvSpPr>
          <p:nvPr>
            <p:ph type="subTitle" idx="1"/>
          </p:nvPr>
        </p:nvSpPr>
        <p:spPr>
          <a:xfrm>
            <a:off x="3550131" y="2315362"/>
            <a:ext cx="5261244" cy="1746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sv-SE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Pada sendi ini, kedua ujung tulang agak rata sehingga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sv-SE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menimbulkan gerakan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menggeser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0" indent="0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antartulang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kaki. Pada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kedua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ujung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agak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rata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sehingga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menimbulkan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menggeser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kaki.</a:t>
            </a:r>
          </a:p>
        </p:txBody>
      </p:sp>
      <p:sp>
        <p:nvSpPr>
          <p:cNvPr id="777" name="Google Shape;777;p39"/>
          <p:cNvSpPr/>
          <p:nvPr/>
        </p:nvSpPr>
        <p:spPr>
          <a:xfrm>
            <a:off x="3949463" y="1141224"/>
            <a:ext cx="4402800" cy="1132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4025813" y="1217723"/>
            <a:ext cx="4250100" cy="978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158713" y="1286424"/>
            <a:ext cx="398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b="1" dirty="0">
                <a:latin typeface="Chiller" panose="04020404031007020602" pitchFamily="82" charset="0"/>
              </a:rPr>
              <a:t>DIARTROSIS: </a:t>
            </a:r>
            <a:br>
              <a:rPr lang="id-ID" sz="3200" b="1" dirty="0">
                <a:latin typeface="Chiller" panose="04020404031007020602" pitchFamily="82" charset="0"/>
              </a:rPr>
            </a:br>
            <a:r>
              <a:rPr lang="id-ID" sz="3200" b="1" dirty="0">
                <a:latin typeface="Chiller" panose="04020404031007020602" pitchFamily="82" charset="0"/>
              </a:rPr>
              <a:t>SENDI LUNCUR/GESER</a:t>
            </a:r>
            <a:endParaRPr sz="3200" b="1" dirty="0">
              <a:latin typeface="Chiller" panose="040204040310070206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1EFEF-5F03-7EED-FB57-379EA1411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54"/>
          <a:stretch/>
        </p:blipFill>
        <p:spPr>
          <a:xfrm>
            <a:off x="552294" y="1739493"/>
            <a:ext cx="2792340" cy="2164501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5" name="Action Button: Go Forward or Next 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8477BD1-C539-B942-62F8-FC0767B1EE63}"/>
              </a:ext>
            </a:extLst>
          </p:cNvPr>
          <p:cNvSpPr/>
          <p:nvPr/>
        </p:nvSpPr>
        <p:spPr>
          <a:xfrm>
            <a:off x="1617481" y="452458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Home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9E00F8A8-9B85-5623-A9BE-4C1DA0015705}"/>
              </a:ext>
            </a:extLst>
          </p:cNvPr>
          <p:cNvSpPr/>
          <p:nvPr/>
        </p:nvSpPr>
        <p:spPr>
          <a:xfrm>
            <a:off x="975053" y="452458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Go Back or Previous 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F7212A8-FE4C-7E53-326B-55FAF4987103}"/>
              </a:ext>
            </a:extLst>
          </p:cNvPr>
          <p:cNvSpPr/>
          <p:nvPr/>
        </p:nvSpPr>
        <p:spPr>
          <a:xfrm>
            <a:off x="332625" y="460502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8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9"/>
          <p:cNvSpPr txBox="1">
            <a:spLocks noGrp="1"/>
          </p:cNvSpPr>
          <p:nvPr>
            <p:ph type="subTitle" idx="1"/>
          </p:nvPr>
        </p:nvSpPr>
        <p:spPr>
          <a:xfrm>
            <a:off x="541875" y="2540773"/>
            <a:ext cx="5286369" cy="1746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defTabSz="179388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kondiloid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terjadi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di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dua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permukaannya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berbentuk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oval.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Berupa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samping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maju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mundur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tetapi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mengitari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poros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0" indent="0" defTabSz="179388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</a:p>
        </p:txBody>
      </p:sp>
      <p:sp>
        <p:nvSpPr>
          <p:cNvPr id="777" name="Google Shape;777;p39"/>
          <p:cNvSpPr/>
          <p:nvPr/>
        </p:nvSpPr>
        <p:spPr>
          <a:xfrm>
            <a:off x="1425444" y="975625"/>
            <a:ext cx="4402800" cy="1132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1501794" y="1052124"/>
            <a:ext cx="4250100" cy="978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1634694" y="1120825"/>
            <a:ext cx="398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b="1" dirty="0">
                <a:latin typeface="Chiller" panose="04020404031007020602" pitchFamily="82" charset="0"/>
              </a:rPr>
              <a:t>DIARTROSIS: </a:t>
            </a:r>
            <a:br>
              <a:rPr lang="id-ID" sz="3200" b="1" dirty="0">
                <a:latin typeface="Chiller" panose="04020404031007020602" pitchFamily="82" charset="0"/>
              </a:rPr>
            </a:br>
            <a:r>
              <a:rPr lang="id-ID" sz="3200" b="1" dirty="0">
                <a:latin typeface="Chiller" panose="04020404031007020602" pitchFamily="82" charset="0"/>
              </a:rPr>
              <a:t>SENDI KONDOLOID</a:t>
            </a:r>
            <a:endParaRPr sz="3200" b="1" dirty="0">
              <a:latin typeface="Chiller" panose="040204040310070206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2677A-0539-11FB-1BF9-9EBF7D747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660" y="2107825"/>
            <a:ext cx="2698594" cy="2274887"/>
          </a:xfrm>
          <a:prstGeom prst="rect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6" name="Action Button: Go Home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26836E6-0906-35E7-75FE-C9821544A2A5}"/>
              </a:ext>
            </a:extLst>
          </p:cNvPr>
          <p:cNvSpPr/>
          <p:nvPr/>
        </p:nvSpPr>
        <p:spPr>
          <a:xfrm>
            <a:off x="7808637" y="1146028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Go Back or Previous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5EF2A0E-0236-3723-B7A4-E616927C3FEE}"/>
              </a:ext>
            </a:extLst>
          </p:cNvPr>
          <p:cNvSpPr/>
          <p:nvPr/>
        </p:nvSpPr>
        <p:spPr>
          <a:xfrm>
            <a:off x="7146181" y="1146028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226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2"/>
          <p:cNvSpPr/>
          <p:nvPr/>
        </p:nvSpPr>
        <p:spPr>
          <a:xfrm>
            <a:off x="57414" y="289825"/>
            <a:ext cx="8068200" cy="77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2"/>
          <p:cNvSpPr/>
          <p:nvPr/>
        </p:nvSpPr>
        <p:spPr>
          <a:xfrm>
            <a:off x="133505" y="366025"/>
            <a:ext cx="7915800" cy="62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9" name="Google Shape;999;p42"/>
          <p:cNvGrpSpPr/>
          <p:nvPr/>
        </p:nvGrpSpPr>
        <p:grpSpPr>
          <a:xfrm>
            <a:off x="335079" y="1488405"/>
            <a:ext cx="2501871" cy="3039353"/>
            <a:chOff x="816000" y="1226425"/>
            <a:chExt cx="2291510" cy="2783800"/>
          </a:xfrm>
        </p:grpSpPr>
        <p:sp>
          <p:nvSpPr>
            <p:cNvPr id="1000" name="Google Shape;1000;p42"/>
            <p:cNvSpPr/>
            <p:nvPr/>
          </p:nvSpPr>
          <p:spPr>
            <a:xfrm>
              <a:off x="816000" y="1428854"/>
              <a:ext cx="2291510" cy="2291546"/>
            </a:xfrm>
            <a:custGeom>
              <a:avLst/>
              <a:gdLst/>
              <a:ahLst/>
              <a:cxnLst/>
              <a:rect l="l" t="t" r="r" b="b"/>
              <a:pathLst>
                <a:path w="14286" h="14286" fill="none" extrusionOk="0">
                  <a:moveTo>
                    <a:pt x="7145" y="14285"/>
                  </a:moveTo>
                  <a:cubicBezTo>
                    <a:pt x="3208" y="14285"/>
                    <a:pt x="1" y="11082"/>
                    <a:pt x="1" y="7145"/>
                  </a:cubicBezTo>
                  <a:cubicBezTo>
                    <a:pt x="1" y="3204"/>
                    <a:pt x="3208" y="1"/>
                    <a:pt x="7145" y="1"/>
                  </a:cubicBezTo>
                  <a:cubicBezTo>
                    <a:pt x="11082" y="1"/>
                    <a:pt x="14285" y="3204"/>
                    <a:pt x="14285" y="7145"/>
                  </a:cubicBezTo>
                  <a:cubicBezTo>
                    <a:pt x="14285" y="11082"/>
                    <a:pt x="11082" y="14285"/>
                    <a:pt x="7145" y="14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906948" y="1519802"/>
              <a:ext cx="2110255" cy="211028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8" y="1"/>
                  </a:moveTo>
                  <a:cubicBezTo>
                    <a:pt x="2949" y="1"/>
                    <a:pt x="0" y="2949"/>
                    <a:pt x="0" y="6578"/>
                  </a:cubicBezTo>
                  <a:cubicBezTo>
                    <a:pt x="0" y="10203"/>
                    <a:pt x="2949" y="13155"/>
                    <a:pt x="6578" y="13155"/>
                  </a:cubicBezTo>
                  <a:cubicBezTo>
                    <a:pt x="10203" y="13155"/>
                    <a:pt x="13155" y="10203"/>
                    <a:pt x="13155" y="6578"/>
                  </a:cubicBezTo>
                  <a:cubicBezTo>
                    <a:pt x="13155" y="2949"/>
                    <a:pt x="10203" y="1"/>
                    <a:pt x="6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871499" y="1483872"/>
              <a:ext cx="2180993" cy="2181668"/>
            </a:xfrm>
            <a:custGeom>
              <a:avLst/>
              <a:gdLst/>
              <a:ahLst/>
              <a:cxnLst/>
              <a:rect l="l" t="t" r="r" b="b"/>
              <a:pathLst>
                <a:path w="13597" h="13601" extrusionOk="0">
                  <a:moveTo>
                    <a:pt x="6799" y="445"/>
                  </a:moveTo>
                  <a:cubicBezTo>
                    <a:pt x="10310" y="445"/>
                    <a:pt x="13155" y="3291"/>
                    <a:pt x="13155" y="6802"/>
                  </a:cubicBezTo>
                  <a:cubicBezTo>
                    <a:pt x="13155" y="10310"/>
                    <a:pt x="10310" y="13155"/>
                    <a:pt x="6799" y="13155"/>
                  </a:cubicBezTo>
                  <a:cubicBezTo>
                    <a:pt x="3288" y="13155"/>
                    <a:pt x="442" y="10310"/>
                    <a:pt x="442" y="6802"/>
                  </a:cubicBezTo>
                  <a:cubicBezTo>
                    <a:pt x="442" y="3291"/>
                    <a:pt x="3288" y="445"/>
                    <a:pt x="6799" y="445"/>
                  </a:cubicBezTo>
                  <a:close/>
                  <a:moveTo>
                    <a:pt x="6799" y="0"/>
                  </a:moveTo>
                  <a:cubicBezTo>
                    <a:pt x="4980" y="0"/>
                    <a:pt x="3276" y="708"/>
                    <a:pt x="1990" y="1994"/>
                  </a:cubicBezTo>
                  <a:cubicBezTo>
                    <a:pt x="705" y="3276"/>
                    <a:pt x="1" y="4984"/>
                    <a:pt x="1" y="6802"/>
                  </a:cubicBezTo>
                  <a:cubicBezTo>
                    <a:pt x="1" y="8617"/>
                    <a:pt x="705" y="10325"/>
                    <a:pt x="1990" y="11607"/>
                  </a:cubicBezTo>
                  <a:cubicBezTo>
                    <a:pt x="3276" y="12893"/>
                    <a:pt x="4980" y="13600"/>
                    <a:pt x="6799" y="13600"/>
                  </a:cubicBezTo>
                  <a:cubicBezTo>
                    <a:pt x="8613" y="13600"/>
                    <a:pt x="10321" y="12893"/>
                    <a:pt x="11607" y="11607"/>
                  </a:cubicBezTo>
                  <a:cubicBezTo>
                    <a:pt x="12889" y="10325"/>
                    <a:pt x="13597" y="8617"/>
                    <a:pt x="13597" y="6802"/>
                  </a:cubicBezTo>
                  <a:cubicBezTo>
                    <a:pt x="13597" y="4984"/>
                    <a:pt x="12889" y="3276"/>
                    <a:pt x="11607" y="1994"/>
                  </a:cubicBezTo>
                  <a:cubicBezTo>
                    <a:pt x="10321" y="708"/>
                    <a:pt x="8613" y="0"/>
                    <a:pt x="679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961910" y="1298446"/>
              <a:ext cx="495002" cy="374225"/>
            </a:xfrm>
            <a:custGeom>
              <a:avLst/>
              <a:gdLst/>
              <a:ahLst/>
              <a:cxnLst/>
              <a:rect l="l" t="t" r="r" b="b"/>
              <a:pathLst>
                <a:path w="3086" h="2333" extrusionOk="0">
                  <a:moveTo>
                    <a:pt x="2355" y="0"/>
                  </a:moveTo>
                  <a:cubicBezTo>
                    <a:pt x="1813" y="0"/>
                    <a:pt x="1140" y="438"/>
                    <a:pt x="743" y="586"/>
                  </a:cubicBezTo>
                  <a:cubicBezTo>
                    <a:pt x="507" y="673"/>
                    <a:pt x="252" y="719"/>
                    <a:pt x="1" y="723"/>
                  </a:cubicBezTo>
                  <a:lnTo>
                    <a:pt x="1" y="2332"/>
                  </a:lnTo>
                  <a:cubicBezTo>
                    <a:pt x="8" y="2332"/>
                    <a:pt x="16" y="2332"/>
                    <a:pt x="24" y="2332"/>
                  </a:cubicBezTo>
                  <a:cubicBezTo>
                    <a:pt x="399" y="2332"/>
                    <a:pt x="567" y="2056"/>
                    <a:pt x="727" y="1754"/>
                  </a:cubicBezTo>
                  <a:cubicBezTo>
                    <a:pt x="849" y="1525"/>
                    <a:pt x="1009" y="1309"/>
                    <a:pt x="1222" y="1160"/>
                  </a:cubicBezTo>
                  <a:cubicBezTo>
                    <a:pt x="1403" y="1035"/>
                    <a:pt x="1578" y="996"/>
                    <a:pt x="1759" y="996"/>
                  </a:cubicBezTo>
                  <a:cubicBezTo>
                    <a:pt x="1929" y="996"/>
                    <a:pt x="2103" y="1030"/>
                    <a:pt x="2291" y="1057"/>
                  </a:cubicBezTo>
                  <a:cubicBezTo>
                    <a:pt x="2347" y="1066"/>
                    <a:pt x="2406" y="1070"/>
                    <a:pt x="2465" y="1070"/>
                  </a:cubicBezTo>
                  <a:cubicBezTo>
                    <a:pt x="2680" y="1070"/>
                    <a:pt x="2897" y="1008"/>
                    <a:pt x="2998" y="825"/>
                  </a:cubicBezTo>
                  <a:cubicBezTo>
                    <a:pt x="3086" y="673"/>
                    <a:pt x="3055" y="472"/>
                    <a:pt x="2964" y="327"/>
                  </a:cubicBezTo>
                  <a:cubicBezTo>
                    <a:pt x="2812" y="88"/>
                    <a:pt x="2596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1961910" y="1226425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49"/>
                    <a:pt x="2291" y="1506"/>
                  </a:cubicBezTo>
                  <a:cubicBezTo>
                    <a:pt x="2553" y="1544"/>
                    <a:pt x="2869" y="1506"/>
                    <a:pt x="2998" y="1274"/>
                  </a:cubicBezTo>
                  <a:cubicBezTo>
                    <a:pt x="3086" y="1122"/>
                    <a:pt x="3055" y="921"/>
                    <a:pt x="2964" y="776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22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1467071" y="1298446"/>
              <a:ext cx="495002" cy="374225"/>
            </a:xfrm>
            <a:custGeom>
              <a:avLst/>
              <a:gdLst/>
              <a:ahLst/>
              <a:cxnLst/>
              <a:rect l="l" t="t" r="r" b="b"/>
              <a:pathLst>
                <a:path w="3086" h="2333" extrusionOk="0">
                  <a:moveTo>
                    <a:pt x="732" y="0"/>
                  </a:moveTo>
                  <a:cubicBezTo>
                    <a:pt x="490" y="0"/>
                    <a:pt x="275" y="88"/>
                    <a:pt x="122" y="327"/>
                  </a:cubicBezTo>
                  <a:cubicBezTo>
                    <a:pt x="27" y="472"/>
                    <a:pt x="1" y="673"/>
                    <a:pt x="84" y="825"/>
                  </a:cubicBezTo>
                  <a:cubicBezTo>
                    <a:pt x="186" y="1008"/>
                    <a:pt x="405" y="1070"/>
                    <a:pt x="621" y="1070"/>
                  </a:cubicBezTo>
                  <a:cubicBezTo>
                    <a:pt x="681" y="1070"/>
                    <a:pt x="739" y="1066"/>
                    <a:pt x="796" y="1057"/>
                  </a:cubicBezTo>
                  <a:cubicBezTo>
                    <a:pt x="983" y="1030"/>
                    <a:pt x="1158" y="996"/>
                    <a:pt x="1328" y="996"/>
                  </a:cubicBezTo>
                  <a:cubicBezTo>
                    <a:pt x="1508" y="996"/>
                    <a:pt x="1684" y="1035"/>
                    <a:pt x="1865" y="1160"/>
                  </a:cubicBezTo>
                  <a:cubicBezTo>
                    <a:pt x="2078" y="1309"/>
                    <a:pt x="2237" y="1525"/>
                    <a:pt x="2359" y="1754"/>
                  </a:cubicBezTo>
                  <a:cubicBezTo>
                    <a:pt x="2520" y="2056"/>
                    <a:pt x="2687" y="2332"/>
                    <a:pt x="3063" y="2332"/>
                  </a:cubicBezTo>
                  <a:cubicBezTo>
                    <a:pt x="3070" y="2332"/>
                    <a:pt x="3078" y="2332"/>
                    <a:pt x="3086" y="2332"/>
                  </a:cubicBezTo>
                  <a:lnTo>
                    <a:pt x="3086" y="723"/>
                  </a:lnTo>
                  <a:cubicBezTo>
                    <a:pt x="2831" y="719"/>
                    <a:pt x="2580" y="673"/>
                    <a:pt x="2344" y="586"/>
                  </a:cubicBezTo>
                  <a:cubicBezTo>
                    <a:pt x="1947" y="438"/>
                    <a:pt x="1273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1467071" y="1226425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49"/>
                    <a:pt x="796" y="1506"/>
                  </a:cubicBezTo>
                  <a:cubicBezTo>
                    <a:pt x="533" y="1544"/>
                    <a:pt x="214" y="1506"/>
                    <a:pt x="84" y="1274"/>
                  </a:cubicBezTo>
                  <a:cubicBezTo>
                    <a:pt x="1" y="1122"/>
                    <a:pt x="27" y="921"/>
                    <a:pt x="122" y="776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22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961910" y="1557818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9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6"/>
                    <a:pt x="16" y="2336"/>
                  </a:cubicBezTo>
                  <a:cubicBezTo>
                    <a:pt x="397" y="2336"/>
                    <a:pt x="566" y="2061"/>
                    <a:pt x="727" y="1757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961910" y="1485636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7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9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1467071" y="1557818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7"/>
                  </a:cubicBezTo>
                  <a:cubicBezTo>
                    <a:pt x="2521" y="2061"/>
                    <a:pt x="2689" y="2336"/>
                    <a:pt x="3070" y="2336"/>
                  </a:cubicBezTo>
                  <a:cubicBezTo>
                    <a:pt x="3075" y="2336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9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467071" y="1485636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7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9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961910" y="1817189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0"/>
                  </a:moveTo>
                  <a:cubicBezTo>
                    <a:pt x="1815" y="0"/>
                    <a:pt x="1140" y="440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8" y="2335"/>
                    <a:pt x="16" y="2335"/>
                    <a:pt x="24" y="2335"/>
                  </a:cubicBezTo>
                  <a:cubicBezTo>
                    <a:pt x="399" y="2335"/>
                    <a:pt x="567" y="2059"/>
                    <a:pt x="727" y="1757"/>
                  </a:cubicBezTo>
                  <a:cubicBezTo>
                    <a:pt x="849" y="1525"/>
                    <a:pt x="1009" y="1312"/>
                    <a:pt x="1222" y="1163"/>
                  </a:cubicBezTo>
                  <a:cubicBezTo>
                    <a:pt x="1404" y="1037"/>
                    <a:pt x="1581" y="999"/>
                    <a:pt x="1763" y="999"/>
                  </a:cubicBezTo>
                  <a:cubicBezTo>
                    <a:pt x="1931" y="999"/>
                    <a:pt x="2104" y="1031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0"/>
                    <a:pt x="2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1961910" y="1745008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1" y="2785"/>
                  </a:moveTo>
                  <a:cubicBezTo>
                    <a:pt x="393" y="2797"/>
                    <a:pt x="564" y="2515"/>
                    <a:pt x="727" y="2207"/>
                  </a:cubicBezTo>
                  <a:cubicBezTo>
                    <a:pt x="849" y="1975"/>
                    <a:pt x="1009" y="1762"/>
                    <a:pt x="1222" y="1613"/>
                  </a:cubicBezTo>
                  <a:cubicBezTo>
                    <a:pt x="1572" y="1370"/>
                    <a:pt x="1903" y="1454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1467071" y="1817189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0"/>
                  </a:moveTo>
                  <a:cubicBezTo>
                    <a:pt x="489" y="0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1"/>
                    <a:pt x="1155" y="999"/>
                    <a:pt x="1324" y="999"/>
                  </a:cubicBezTo>
                  <a:cubicBezTo>
                    <a:pt x="1506" y="999"/>
                    <a:pt x="1683" y="1037"/>
                    <a:pt x="1865" y="1163"/>
                  </a:cubicBezTo>
                  <a:cubicBezTo>
                    <a:pt x="2078" y="1312"/>
                    <a:pt x="2237" y="1525"/>
                    <a:pt x="2359" y="1757"/>
                  </a:cubicBezTo>
                  <a:cubicBezTo>
                    <a:pt x="2520" y="2059"/>
                    <a:pt x="2687" y="2335"/>
                    <a:pt x="3063" y="2335"/>
                  </a:cubicBezTo>
                  <a:cubicBezTo>
                    <a:pt x="3070" y="2335"/>
                    <a:pt x="3078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0"/>
                    <a:pt x="1272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1467071" y="1745008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3086" y="2785"/>
                  </a:moveTo>
                  <a:cubicBezTo>
                    <a:pt x="2694" y="2797"/>
                    <a:pt x="2523" y="2515"/>
                    <a:pt x="2359" y="2207"/>
                  </a:cubicBezTo>
                  <a:cubicBezTo>
                    <a:pt x="2237" y="1975"/>
                    <a:pt x="2078" y="1762"/>
                    <a:pt x="1865" y="1613"/>
                  </a:cubicBezTo>
                  <a:cubicBezTo>
                    <a:pt x="1515" y="1370"/>
                    <a:pt x="1184" y="1454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1961910" y="2076882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2357" y="0"/>
                  </a:moveTo>
                  <a:cubicBezTo>
                    <a:pt x="1815" y="0"/>
                    <a:pt x="1140" y="439"/>
                    <a:pt x="743" y="587"/>
                  </a:cubicBezTo>
                  <a:cubicBezTo>
                    <a:pt x="507" y="674"/>
                    <a:pt x="252" y="720"/>
                    <a:pt x="1" y="724"/>
                  </a:cubicBezTo>
                  <a:lnTo>
                    <a:pt x="1" y="2333"/>
                  </a:lnTo>
                  <a:cubicBezTo>
                    <a:pt x="8" y="2333"/>
                    <a:pt x="16" y="2333"/>
                    <a:pt x="24" y="2333"/>
                  </a:cubicBezTo>
                  <a:cubicBezTo>
                    <a:pt x="399" y="2333"/>
                    <a:pt x="567" y="2057"/>
                    <a:pt x="727" y="1755"/>
                  </a:cubicBezTo>
                  <a:cubicBezTo>
                    <a:pt x="849" y="1526"/>
                    <a:pt x="1009" y="1310"/>
                    <a:pt x="1222" y="1161"/>
                  </a:cubicBezTo>
                  <a:cubicBezTo>
                    <a:pt x="1403" y="1036"/>
                    <a:pt x="1578" y="997"/>
                    <a:pt x="1759" y="997"/>
                  </a:cubicBezTo>
                  <a:cubicBezTo>
                    <a:pt x="1929" y="997"/>
                    <a:pt x="2103" y="1031"/>
                    <a:pt x="2291" y="1059"/>
                  </a:cubicBezTo>
                  <a:cubicBezTo>
                    <a:pt x="2347" y="1067"/>
                    <a:pt x="2406" y="1071"/>
                    <a:pt x="2465" y="1071"/>
                  </a:cubicBezTo>
                  <a:cubicBezTo>
                    <a:pt x="2680" y="1071"/>
                    <a:pt x="2897" y="1009"/>
                    <a:pt x="2998" y="826"/>
                  </a:cubicBezTo>
                  <a:cubicBezTo>
                    <a:pt x="3086" y="670"/>
                    <a:pt x="3055" y="473"/>
                    <a:pt x="2964" y="324"/>
                  </a:cubicBezTo>
                  <a:cubicBezTo>
                    <a:pt x="2812" y="87"/>
                    <a:pt x="2598" y="0"/>
                    <a:pt x="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961910" y="200502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49"/>
                    <a:pt x="2291" y="1507"/>
                  </a:cubicBezTo>
                  <a:cubicBezTo>
                    <a:pt x="2553" y="1545"/>
                    <a:pt x="2869" y="1507"/>
                    <a:pt x="2998" y="1274"/>
                  </a:cubicBezTo>
                  <a:cubicBezTo>
                    <a:pt x="3086" y="1118"/>
                    <a:pt x="3055" y="921"/>
                    <a:pt x="2964" y="772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22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467071" y="2076882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730" y="0"/>
                  </a:moveTo>
                  <a:cubicBezTo>
                    <a:pt x="489" y="0"/>
                    <a:pt x="275" y="87"/>
                    <a:pt x="122" y="324"/>
                  </a:cubicBezTo>
                  <a:cubicBezTo>
                    <a:pt x="27" y="473"/>
                    <a:pt x="1" y="670"/>
                    <a:pt x="84" y="826"/>
                  </a:cubicBezTo>
                  <a:cubicBezTo>
                    <a:pt x="186" y="1009"/>
                    <a:pt x="405" y="1071"/>
                    <a:pt x="621" y="1071"/>
                  </a:cubicBezTo>
                  <a:cubicBezTo>
                    <a:pt x="681" y="1071"/>
                    <a:pt x="739" y="1067"/>
                    <a:pt x="796" y="1059"/>
                  </a:cubicBezTo>
                  <a:cubicBezTo>
                    <a:pt x="983" y="1031"/>
                    <a:pt x="1158" y="997"/>
                    <a:pt x="1328" y="997"/>
                  </a:cubicBezTo>
                  <a:cubicBezTo>
                    <a:pt x="1508" y="997"/>
                    <a:pt x="1684" y="1036"/>
                    <a:pt x="1865" y="1161"/>
                  </a:cubicBezTo>
                  <a:cubicBezTo>
                    <a:pt x="2078" y="1310"/>
                    <a:pt x="2237" y="1526"/>
                    <a:pt x="2359" y="1755"/>
                  </a:cubicBezTo>
                  <a:cubicBezTo>
                    <a:pt x="2520" y="2057"/>
                    <a:pt x="2687" y="2333"/>
                    <a:pt x="3063" y="2333"/>
                  </a:cubicBezTo>
                  <a:cubicBezTo>
                    <a:pt x="3070" y="2333"/>
                    <a:pt x="3078" y="2333"/>
                    <a:pt x="3086" y="2333"/>
                  </a:cubicBezTo>
                  <a:lnTo>
                    <a:pt x="3086" y="724"/>
                  </a:lnTo>
                  <a:cubicBezTo>
                    <a:pt x="2831" y="720"/>
                    <a:pt x="2580" y="674"/>
                    <a:pt x="2344" y="587"/>
                  </a:cubicBezTo>
                  <a:cubicBezTo>
                    <a:pt x="1946" y="439"/>
                    <a:pt x="1271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467071" y="200502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49"/>
                    <a:pt x="796" y="1507"/>
                  </a:cubicBezTo>
                  <a:cubicBezTo>
                    <a:pt x="533" y="1545"/>
                    <a:pt x="214" y="1507"/>
                    <a:pt x="84" y="1274"/>
                  </a:cubicBezTo>
                  <a:cubicBezTo>
                    <a:pt x="1" y="1118"/>
                    <a:pt x="27" y="921"/>
                    <a:pt x="122" y="772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22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961910" y="233641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5" y="0"/>
                  </a:moveTo>
                  <a:cubicBezTo>
                    <a:pt x="1813" y="0"/>
                    <a:pt x="1140" y="438"/>
                    <a:pt x="743" y="586"/>
                  </a:cubicBezTo>
                  <a:cubicBezTo>
                    <a:pt x="507" y="673"/>
                    <a:pt x="252" y="719"/>
                    <a:pt x="1" y="723"/>
                  </a:cubicBezTo>
                  <a:lnTo>
                    <a:pt x="1" y="2335"/>
                  </a:lnTo>
                  <a:cubicBezTo>
                    <a:pt x="6" y="2336"/>
                    <a:pt x="11" y="2336"/>
                    <a:pt x="16" y="2336"/>
                  </a:cubicBezTo>
                  <a:cubicBezTo>
                    <a:pt x="397" y="2336"/>
                    <a:pt x="566" y="2057"/>
                    <a:pt x="727" y="1753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8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7"/>
                    <a:pt x="2596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961910" y="2264233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1" y="2785"/>
                  </a:moveTo>
                  <a:cubicBezTo>
                    <a:pt x="393" y="2793"/>
                    <a:pt x="564" y="2512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3"/>
                    <a:pt x="743" y="1036"/>
                  </a:cubicBezTo>
                  <a:cubicBezTo>
                    <a:pt x="507" y="1123"/>
                    <a:pt x="252" y="1169"/>
                    <a:pt x="1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467071" y="233641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2" y="0"/>
                  </a:moveTo>
                  <a:cubicBezTo>
                    <a:pt x="490" y="0"/>
                    <a:pt x="275" y="87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8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3"/>
                  </a:cubicBezTo>
                  <a:cubicBezTo>
                    <a:pt x="2521" y="2057"/>
                    <a:pt x="2689" y="2336"/>
                    <a:pt x="3070" y="2336"/>
                  </a:cubicBezTo>
                  <a:cubicBezTo>
                    <a:pt x="3075" y="2336"/>
                    <a:pt x="3081" y="2336"/>
                    <a:pt x="3086" y="2335"/>
                  </a:cubicBezTo>
                  <a:lnTo>
                    <a:pt x="3086" y="723"/>
                  </a:lnTo>
                  <a:cubicBezTo>
                    <a:pt x="2831" y="719"/>
                    <a:pt x="2580" y="673"/>
                    <a:pt x="2344" y="586"/>
                  </a:cubicBezTo>
                  <a:cubicBezTo>
                    <a:pt x="1947" y="438"/>
                    <a:pt x="1273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467071" y="2264233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3086" y="2785"/>
                  </a:moveTo>
                  <a:cubicBezTo>
                    <a:pt x="2694" y="2793"/>
                    <a:pt x="2523" y="2512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3"/>
                    <a:pt x="2344" y="1036"/>
                  </a:cubicBezTo>
                  <a:cubicBezTo>
                    <a:pt x="2580" y="1123"/>
                    <a:pt x="2831" y="1169"/>
                    <a:pt x="3086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961910" y="2595786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5"/>
                    <a:pt x="16" y="2335"/>
                  </a:cubicBezTo>
                  <a:cubicBezTo>
                    <a:pt x="397" y="2335"/>
                    <a:pt x="566" y="2061"/>
                    <a:pt x="727" y="1757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961910" y="2523604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7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467071" y="2595786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7"/>
                  </a:cubicBezTo>
                  <a:cubicBezTo>
                    <a:pt x="2521" y="2061"/>
                    <a:pt x="2689" y="2335"/>
                    <a:pt x="3070" y="2335"/>
                  </a:cubicBezTo>
                  <a:cubicBezTo>
                    <a:pt x="3075" y="2335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467071" y="2523604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7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961910" y="2855478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2357" y="0"/>
                  </a:moveTo>
                  <a:cubicBezTo>
                    <a:pt x="1815" y="0"/>
                    <a:pt x="1140" y="439"/>
                    <a:pt x="743" y="587"/>
                  </a:cubicBezTo>
                  <a:cubicBezTo>
                    <a:pt x="507" y="671"/>
                    <a:pt x="252" y="716"/>
                    <a:pt x="1" y="720"/>
                  </a:cubicBezTo>
                  <a:lnTo>
                    <a:pt x="1" y="2333"/>
                  </a:lnTo>
                  <a:cubicBezTo>
                    <a:pt x="8" y="2333"/>
                    <a:pt x="16" y="2333"/>
                    <a:pt x="24" y="2333"/>
                  </a:cubicBezTo>
                  <a:cubicBezTo>
                    <a:pt x="399" y="2333"/>
                    <a:pt x="567" y="2057"/>
                    <a:pt x="727" y="1755"/>
                  </a:cubicBezTo>
                  <a:cubicBezTo>
                    <a:pt x="849" y="1526"/>
                    <a:pt x="1009" y="1310"/>
                    <a:pt x="1222" y="1161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29"/>
                    <a:pt x="2291" y="1055"/>
                  </a:cubicBezTo>
                  <a:cubicBezTo>
                    <a:pt x="2347" y="1063"/>
                    <a:pt x="2406" y="1068"/>
                    <a:pt x="2465" y="1068"/>
                  </a:cubicBezTo>
                  <a:cubicBezTo>
                    <a:pt x="2681" y="1068"/>
                    <a:pt x="2897" y="1006"/>
                    <a:pt x="2998" y="827"/>
                  </a:cubicBezTo>
                  <a:cubicBezTo>
                    <a:pt x="3086" y="671"/>
                    <a:pt x="3055" y="473"/>
                    <a:pt x="2964" y="324"/>
                  </a:cubicBezTo>
                  <a:cubicBezTo>
                    <a:pt x="2812" y="87"/>
                    <a:pt x="2598" y="0"/>
                    <a:pt x="2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961910" y="2783618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1"/>
                  </a:moveTo>
                  <a:cubicBezTo>
                    <a:pt x="393" y="2792"/>
                    <a:pt x="564" y="2511"/>
                    <a:pt x="727" y="2203"/>
                  </a:cubicBezTo>
                  <a:cubicBezTo>
                    <a:pt x="849" y="1974"/>
                    <a:pt x="1009" y="1758"/>
                    <a:pt x="1222" y="1609"/>
                  </a:cubicBezTo>
                  <a:cubicBezTo>
                    <a:pt x="1572" y="1366"/>
                    <a:pt x="1903" y="1450"/>
                    <a:pt x="2291" y="1503"/>
                  </a:cubicBezTo>
                  <a:cubicBezTo>
                    <a:pt x="2553" y="1541"/>
                    <a:pt x="2869" y="1503"/>
                    <a:pt x="2998" y="1275"/>
                  </a:cubicBezTo>
                  <a:cubicBezTo>
                    <a:pt x="3086" y="1119"/>
                    <a:pt x="3055" y="921"/>
                    <a:pt x="2964" y="772"/>
                  </a:cubicBezTo>
                  <a:cubicBezTo>
                    <a:pt x="2470" y="0"/>
                    <a:pt x="1317" y="822"/>
                    <a:pt x="743" y="1035"/>
                  </a:cubicBezTo>
                  <a:cubicBezTo>
                    <a:pt x="507" y="1119"/>
                    <a:pt x="252" y="1164"/>
                    <a:pt x="1" y="116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467071" y="2855478"/>
              <a:ext cx="495002" cy="374385"/>
            </a:xfrm>
            <a:custGeom>
              <a:avLst/>
              <a:gdLst/>
              <a:ahLst/>
              <a:cxnLst/>
              <a:rect l="l" t="t" r="r" b="b"/>
              <a:pathLst>
                <a:path w="3086" h="2334" extrusionOk="0">
                  <a:moveTo>
                    <a:pt x="730" y="0"/>
                  </a:moveTo>
                  <a:cubicBezTo>
                    <a:pt x="489" y="0"/>
                    <a:pt x="275" y="87"/>
                    <a:pt x="122" y="324"/>
                  </a:cubicBezTo>
                  <a:cubicBezTo>
                    <a:pt x="27" y="473"/>
                    <a:pt x="1" y="671"/>
                    <a:pt x="84" y="827"/>
                  </a:cubicBezTo>
                  <a:cubicBezTo>
                    <a:pt x="186" y="1006"/>
                    <a:pt x="404" y="1068"/>
                    <a:pt x="621" y="1068"/>
                  </a:cubicBezTo>
                  <a:cubicBezTo>
                    <a:pt x="680" y="1068"/>
                    <a:pt x="739" y="1063"/>
                    <a:pt x="796" y="1055"/>
                  </a:cubicBezTo>
                  <a:cubicBezTo>
                    <a:pt x="982" y="1029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1"/>
                  </a:cubicBezTo>
                  <a:cubicBezTo>
                    <a:pt x="2078" y="1310"/>
                    <a:pt x="2237" y="1526"/>
                    <a:pt x="2359" y="1755"/>
                  </a:cubicBezTo>
                  <a:cubicBezTo>
                    <a:pt x="2520" y="2057"/>
                    <a:pt x="2687" y="2333"/>
                    <a:pt x="3063" y="2333"/>
                  </a:cubicBezTo>
                  <a:cubicBezTo>
                    <a:pt x="3070" y="2333"/>
                    <a:pt x="3078" y="2333"/>
                    <a:pt x="3086" y="2333"/>
                  </a:cubicBezTo>
                  <a:lnTo>
                    <a:pt x="3086" y="720"/>
                  </a:lnTo>
                  <a:cubicBezTo>
                    <a:pt x="2831" y="716"/>
                    <a:pt x="2580" y="671"/>
                    <a:pt x="2344" y="587"/>
                  </a:cubicBezTo>
                  <a:cubicBezTo>
                    <a:pt x="1946" y="439"/>
                    <a:pt x="1271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467071" y="2783618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1"/>
                  </a:moveTo>
                  <a:cubicBezTo>
                    <a:pt x="2694" y="2792"/>
                    <a:pt x="2523" y="2511"/>
                    <a:pt x="2359" y="2203"/>
                  </a:cubicBezTo>
                  <a:cubicBezTo>
                    <a:pt x="2237" y="1974"/>
                    <a:pt x="2078" y="1758"/>
                    <a:pt x="1865" y="1609"/>
                  </a:cubicBezTo>
                  <a:cubicBezTo>
                    <a:pt x="1515" y="1366"/>
                    <a:pt x="1184" y="1450"/>
                    <a:pt x="796" y="1503"/>
                  </a:cubicBezTo>
                  <a:cubicBezTo>
                    <a:pt x="533" y="1541"/>
                    <a:pt x="214" y="1503"/>
                    <a:pt x="84" y="1275"/>
                  </a:cubicBezTo>
                  <a:cubicBezTo>
                    <a:pt x="1" y="1119"/>
                    <a:pt x="27" y="921"/>
                    <a:pt x="122" y="772"/>
                  </a:cubicBezTo>
                  <a:cubicBezTo>
                    <a:pt x="617" y="0"/>
                    <a:pt x="1770" y="822"/>
                    <a:pt x="2344" y="1035"/>
                  </a:cubicBezTo>
                  <a:cubicBezTo>
                    <a:pt x="2580" y="1119"/>
                    <a:pt x="2831" y="1164"/>
                    <a:pt x="3086" y="116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961910" y="3114690"/>
              <a:ext cx="495002" cy="374546"/>
            </a:xfrm>
            <a:custGeom>
              <a:avLst/>
              <a:gdLst/>
              <a:ahLst/>
              <a:cxnLst/>
              <a:rect l="l" t="t" r="r" b="b"/>
              <a:pathLst>
                <a:path w="3086" h="2335" extrusionOk="0">
                  <a:moveTo>
                    <a:pt x="2357" y="1"/>
                  </a:moveTo>
                  <a:cubicBezTo>
                    <a:pt x="1815" y="1"/>
                    <a:pt x="1140" y="440"/>
                    <a:pt x="743" y="588"/>
                  </a:cubicBezTo>
                  <a:cubicBezTo>
                    <a:pt x="507" y="675"/>
                    <a:pt x="252" y="721"/>
                    <a:pt x="1" y="725"/>
                  </a:cubicBezTo>
                  <a:lnTo>
                    <a:pt x="1" y="2334"/>
                  </a:lnTo>
                  <a:cubicBezTo>
                    <a:pt x="8" y="2334"/>
                    <a:pt x="16" y="2334"/>
                    <a:pt x="24" y="2334"/>
                  </a:cubicBezTo>
                  <a:cubicBezTo>
                    <a:pt x="399" y="2334"/>
                    <a:pt x="567" y="2058"/>
                    <a:pt x="727" y="1755"/>
                  </a:cubicBezTo>
                  <a:cubicBezTo>
                    <a:pt x="849" y="1527"/>
                    <a:pt x="1009" y="1310"/>
                    <a:pt x="1222" y="1162"/>
                  </a:cubicBezTo>
                  <a:cubicBezTo>
                    <a:pt x="1403" y="1036"/>
                    <a:pt x="1578" y="998"/>
                    <a:pt x="1759" y="998"/>
                  </a:cubicBezTo>
                  <a:cubicBezTo>
                    <a:pt x="1929" y="998"/>
                    <a:pt x="2103" y="1032"/>
                    <a:pt x="2291" y="1059"/>
                  </a:cubicBezTo>
                  <a:cubicBezTo>
                    <a:pt x="2347" y="1067"/>
                    <a:pt x="2406" y="1072"/>
                    <a:pt x="2465" y="1072"/>
                  </a:cubicBezTo>
                  <a:cubicBezTo>
                    <a:pt x="2680" y="1072"/>
                    <a:pt x="2897" y="1010"/>
                    <a:pt x="2998" y="827"/>
                  </a:cubicBezTo>
                  <a:cubicBezTo>
                    <a:pt x="3086" y="675"/>
                    <a:pt x="3055" y="473"/>
                    <a:pt x="2964" y="325"/>
                  </a:cubicBezTo>
                  <a:cubicBezTo>
                    <a:pt x="2812" y="88"/>
                    <a:pt x="2598" y="1"/>
                    <a:pt x="2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961910" y="3042829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1" y="2782"/>
                  </a:moveTo>
                  <a:cubicBezTo>
                    <a:pt x="393" y="2793"/>
                    <a:pt x="564" y="2512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67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1"/>
                    <a:pt x="2964" y="773"/>
                  </a:cubicBezTo>
                  <a:cubicBezTo>
                    <a:pt x="2470" y="1"/>
                    <a:pt x="1317" y="823"/>
                    <a:pt x="743" y="1036"/>
                  </a:cubicBezTo>
                  <a:cubicBezTo>
                    <a:pt x="507" y="1123"/>
                    <a:pt x="252" y="1169"/>
                    <a:pt x="1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1467071" y="3114690"/>
              <a:ext cx="495002" cy="374546"/>
            </a:xfrm>
            <a:custGeom>
              <a:avLst/>
              <a:gdLst/>
              <a:ahLst/>
              <a:cxnLst/>
              <a:rect l="l" t="t" r="r" b="b"/>
              <a:pathLst>
                <a:path w="3086" h="2335" extrusionOk="0">
                  <a:moveTo>
                    <a:pt x="730" y="1"/>
                  </a:moveTo>
                  <a:cubicBezTo>
                    <a:pt x="489" y="1"/>
                    <a:pt x="275" y="88"/>
                    <a:pt x="122" y="325"/>
                  </a:cubicBezTo>
                  <a:cubicBezTo>
                    <a:pt x="27" y="473"/>
                    <a:pt x="1" y="675"/>
                    <a:pt x="84" y="827"/>
                  </a:cubicBezTo>
                  <a:cubicBezTo>
                    <a:pt x="186" y="1010"/>
                    <a:pt x="405" y="1072"/>
                    <a:pt x="621" y="1072"/>
                  </a:cubicBezTo>
                  <a:cubicBezTo>
                    <a:pt x="681" y="1072"/>
                    <a:pt x="739" y="1067"/>
                    <a:pt x="796" y="1059"/>
                  </a:cubicBezTo>
                  <a:cubicBezTo>
                    <a:pt x="983" y="1032"/>
                    <a:pt x="1158" y="998"/>
                    <a:pt x="1328" y="998"/>
                  </a:cubicBezTo>
                  <a:cubicBezTo>
                    <a:pt x="1508" y="998"/>
                    <a:pt x="1684" y="1036"/>
                    <a:pt x="1865" y="1162"/>
                  </a:cubicBezTo>
                  <a:cubicBezTo>
                    <a:pt x="2078" y="1310"/>
                    <a:pt x="2237" y="1527"/>
                    <a:pt x="2359" y="1755"/>
                  </a:cubicBezTo>
                  <a:cubicBezTo>
                    <a:pt x="2520" y="2058"/>
                    <a:pt x="2687" y="2334"/>
                    <a:pt x="3063" y="2334"/>
                  </a:cubicBezTo>
                  <a:cubicBezTo>
                    <a:pt x="3070" y="2334"/>
                    <a:pt x="3078" y="2334"/>
                    <a:pt x="3086" y="2334"/>
                  </a:cubicBezTo>
                  <a:lnTo>
                    <a:pt x="3086" y="725"/>
                  </a:lnTo>
                  <a:cubicBezTo>
                    <a:pt x="2831" y="721"/>
                    <a:pt x="2580" y="675"/>
                    <a:pt x="2344" y="588"/>
                  </a:cubicBezTo>
                  <a:cubicBezTo>
                    <a:pt x="1946" y="440"/>
                    <a:pt x="1271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1467071" y="3042829"/>
              <a:ext cx="495002" cy="448172"/>
            </a:xfrm>
            <a:custGeom>
              <a:avLst/>
              <a:gdLst/>
              <a:ahLst/>
              <a:cxnLst/>
              <a:rect l="l" t="t" r="r" b="b"/>
              <a:pathLst>
                <a:path w="3086" h="2794" fill="none" extrusionOk="0">
                  <a:moveTo>
                    <a:pt x="3086" y="2782"/>
                  </a:moveTo>
                  <a:cubicBezTo>
                    <a:pt x="2694" y="2793"/>
                    <a:pt x="2523" y="2512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67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1"/>
                    <a:pt x="122" y="773"/>
                  </a:cubicBezTo>
                  <a:cubicBezTo>
                    <a:pt x="617" y="1"/>
                    <a:pt x="1770" y="823"/>
                    <a:pt x="2344" y="1036"/>
                  </a:cubicBezTo>
                  <a:cubicBezTo>
                    <a:pt x="2580" y="1123"/>
                    <a:pt x="2831" y="1169"/>
                    <a:pt x="3086" y="117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1961910" y="3374382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1"/>
                  </a:moveTo>
                  <a:cubicBezTo>
                    <a:pt x="1815" y="1"/>
                    <a:pt x="1140" y="441"/>
                    <a:pt x="743" y="585"/>
                  </a:cubicBezTo>
                  <a:cubicBezTo>
                    <a:pt x="507" y="673"/>
                    <a:pt x="252" y="719"/>
                    <a:pt x="1" y="722"/>
                  </a:cubicBezTo>
                  <a:lnTo>
                    <a:pt x="1" y="2335"/>
                  </a:lnTo>
                  <a:cubicBezTo>
                    <a:pt x="6" y="2335"/>
                    <a:pt x="11" y="2335"/>
                    <a:pt x="16" y="2335"/>
                  </a:cubicBezTo>
                  <a:cubicBezTo>
                    <a:pt x="397" y="2335"/>
                    <a:pt x="566" y="2061"/>
                    <a:pt x="727" y="1753"/>
                  </a:cubicBezTo>
                  <a:cubicBezTo>
                    <a:pt x="849" y="1525"/>
                    <a:pt x="1009" y="1308"/>
                    <a:pt x="1222" y="1160"/>
                  </a:cubicBezTo>
                  <a:cubicBezTo>
                    <a:pt x="1404" y="1035"/>
                    <a:pt x="1581" y="997"/>
                    <a:pt x="1763" y="997"/>
                  </a:cubicBezTo>
                  <a:cubicBezTo>
                    <a:pt x="1931" y="997"/>
                    <a:pt x="2104" y="1030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7"/>
                  </a:cubicBezTo>
                  <a:cubicBezTo>
                    <a:pt x="2812" y="88"/>
                    <a:pt x="2597" y="1"/>
                    <a:pt x="2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1961910" y="330220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1" y="2785"/>
                  </a:moveTo>
                  <a:cubicBezTo>
                    <a:pt x="393" y="2793"/>
                    <a:pt x="564" y="2515"/>
                    <a:pt x="727" y="2203"/>
                  </a:cubicBezTo>
                  <a:cubicBezTo>
                    <a:pt x="849" y="1975"/>
                    <a:pt x="1009" y="1758"/>
                    <a:pt x="1222" y="1610"/>
                  </a:cubicBezTo>
                  <a:cubicBezTo>
                    <a:pt x="1572" y="1370"/>
                    <a:pt x="1903" y="1450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7"/>
                  </a:cubicBezTo>
                  <a:cubicBezTo>
                    <a:pt x="2470" y="1"/>
                    <a:pt x="1317" y="826"/>
                    <a:pt x="743" y="1035"/>
                  </a:cubicBezTo>
                  <a:cubicBezTo>
                    <a:pt x="507" y="1123"/>
                    <a:pt x="252" y="1169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1467071" y="3374382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1"/>
                  </a:moveTo>
                  <a:cubicBezTo>
                    <a:pt x="489" y="1"/>
                    <a:pt x="275" y="88"/>
                    <a:pt x="122" y="327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0"/>
                    <a:pt x="1155" y="997"/>
                    <a:pt x="1324" y="997"/>
                  </a:cubicBezTo>
                  <a:cubicBezTo>
                    <a:pt x="1506" y="997"/>
                    <a:pt x="1683" y="1035"/>
                    <a:pt x="1865" y="1160"/>
                  </a:cubicBezTo>
                  <a:cubicBezTo>
                    <a:pt x="2078" y="1308"/>
                    <a:pt x="2237" y="1525"/>
                    <a:pt x="2359" y="1753"/>
                  </a:cubicBezTo>
                  <a:cubicBezTo>
                    <a:pt x="2521" y="2061"/>
                    <a:pt x="2689" y="2335"/>
                    <a:pt x="3070" y="2335"/>
                  </a:cubicBezTo>
                  <a:cubicBezTo>
                    <a:pt x="3075" y="2335"/>
                    <a:pt x="3081" y="2335"/>
                    <a:pt x="3086" y="2335"/>
                  </a:cubicBezTo>
                  <a:lnTo>
                    <a:pt x="3086" y="722"/>
                  </a:lnTo>
                  <a:cubicBezTo>
                    <a:pt x="2831" y="719"/>
                    <a:pt x="2580" y="673"/>
                    <a:pt x="2344" y="585"/>
                  </a:cubicBezTo>
                  <a:cubicBezTo>
                    <a:pt x="1946" y="441"/>
                    <a:pt x="1272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1467071" y="3302201"/>
              <a:ext cx="495002" cy="448011"/>
            </a:xfrm>
            <a:custGeom>
              <a:avLst/>
              <a:gdLst/>
              <a:ahLst/>
              <a:cxnLst/>
              <a:rect l="l" t="t" r="r" b="b"/>
              <a:pathLst>
                <a:path w="3086" h="2793" fill="none" extrusionOk="0">
                  <a:moveTo>
                    <a:pt x="3086" y="2785"/>
                  </a:moveTo>
                  <a:cubicBezTo>
                    <a:pt x="2694" y="2793"/>
                    <a:pt x="2523" y="2515"/>
                    <a:pt x="2359" y="2203"/>
                  </a:cubicBezTo>
                  <a:cubicBezTo>
                    <a:pt x="2237" y="1975"/>
                    <a:pt x="2078" y="1758"/>
                    <a:pt x="1865" y="1610"/>
                  </a:cubicBezTo>
                  <a:cubicBezTo>
                    <a:pt x="1515" y="1370"/>
                    <a:pt x="1184" y="1450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7"/>
                  </a:cubicBezTo>
                  <a:cubicBezTo>
                    <a:pt x="617" y="1"/>
                    <a:pt x="1770" y="826"/>
                    <a:pt x="2344" y="1035"/>
                  </a:cubicBezTo>
                  <a:cubicBezTo>
                    <a:pt x="2580" y="1123"/>
                    <a:pt x="2831" y="1169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61910" y="363375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2356" y="0"/>
                  </a:moveTo>
                  <a:cubicBezTo>
                    <a:pt x="1815" y="0"/>
                    <a:pt x="1140" y="440"/>
                    <a:pt x="743" y="585"/>
                  </a:cubicBezTo>
                  <a:cubicBezTo>
                    <a:pt x="507" y="673"/>
                    <a:pt x="252" y="718"/>
                    <a:pt x="1" y="722"/>
                  </a:cubicBezTo>
                  <a:lnTo>
                    <a:pt x="1" y="2335"/>
                  </a:lnTo>
                  <a:cubicBezTo>
                    <a:pt x="8" y="2335"/>
                    <a:pt x="16" y="2335"/>
                    <a:pt x="24" y="2335"/>
                  </a:cubicBezTo>
                  <a:cubicBezTo>
                    <a:pt x="399" y="2335"/>
                    <a:pt x="567" y="2059"/>
                    <a:pt x="727" y="1757"/>
                  </a:cubicBezTo>
                  <a:cubicBezTo>
                    <a:pt x="849" y="1525"/>
                    <a:pt x="1009" y="1312"/>
                    <a:pt x="1222" y="1163"/>
                  </a:cubicBezTo>
                  <a:cubicBezTo>
                    <a:pt x="1404" y="1037"/>
                    <a:pt x="1581" y="999"/>
                    <a:pt x="1763" y="999"/>
                  </a:cubicBezTo>
                  <a:cubicBezTo>
                    <a:pt x="1931" y="999"/>
                    <a:pt x="2104" y="1031"/>
                    <a:pt x="2291" y="1057"/>
                  </a:cubicBezTo>
                  <a:cubicBezTo>
                    <a:pt x="2347" y="1065"/>
                    <a:pt x="2406" y="1070"/>
                    <a:pt x="2465" y="1070"/>
                  </a:cubicBezTo>
                  <a:cubicBezTo>
                    <a:pt x="2680" y="1070"/>
                    <a:pt x="2897" y="1007"/>
                    <a:pt x="2998" y="825"/>
                  </a:cubicBezTo>
                  <a:cubicBezTo>
                    <a:pt x="3086" y="673"/>
                    <a:pt x="3055" y="475"/>
                    <a:pt x="2964" y="326"/>
                  </a:cubicBezTo>
                  <a:cubicBezTo>
                    <a:pt x="2812" y="87"/>
                    <a:pt x="2597" y="0"/>
                    <a:pt x="2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961910" y="3561572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1" y="2785"/>
                  </a:moveTo>
                  <a:cubicBezTo>
                    <a:pt x="393" y="2796"/>
                    <a:pt x="564" y="2515"/>
                    <a:pt x="727" y="2207"/>
                  </a:cubicBezTo>
                  <a:cubicBezTo>
                    <a:pt x="849" y="1975"/>
                    <a:pt x="1009" y="1762"/>
                    <a:pt x="1222" y="1613"/>
                  </a:cubicBezTo>
                  <a:cubicBezTo>
                    <a:pt x="1572" y="1370"/>
                    <a:pt x="1903" y="1454"/>
                    <a:pt x="2291" y="1507"/>
                  </a:cubicBezTo>
                  <a:cubicBezTo>
                    <a:pt x="2553" y="1545"/>
                    <a:pt x="2869" y="1507"/>
                    <a:pt x="2998" y="1275"/>
                  </a:cubicBezTo>
                  <a:cubicBezTo>
                    <a:pt x="3086" y="1123"/>
                    <a:pt x="3055" y="925"/>
                    <a:pt x="2964" y="776"/>
                  </a:cubicBezTo>
                  <a:cubicBezTo>
                    <a:pt x="2470" y="0"/>
                    <a:pt x="1317" y="826"/>
                    <a:pt x="743" y="1035"/>
                  </a:cubicBezTo>
                  <a:cubicBezTo>
                    <a:pt x="507" y="1123"/>
                    <a:pt x="252" y="1168"/>
                    <a:pt x="1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467071" y="3633754"/>
              <a:ext cx="495002" cy="374706"/>
            </a:xfrm>
            <a:custGeom>
              <a:avLst/>
              <a:gdLst/>
              <a:ahLst/>
              <a:cxnLst/>
              <a:rect l="l" t="t" r="r" b="b"/>
              <a:pathLst>
                <a:path w="3086" h="2336" extrusionOk="0">
                  <a:moveTo>
                    <a:pt x="730" y="0"/>
                  </a:moveTo>
                  <a:cubicBezTo>
                    <a:pt x="489" y="0"/>
                    <a:pt x="275" y="87"/>
                    <a:pt x="122" y="326"/>
                  </a:cubicBezTo>
                  <a:cubicBezTo>
                    <a:pt x="27" y="475"/>
                    <a:pt x="1" y="673"/>
                    <a:pt x="84" y="825"/>
                  </a:cubicBezTo>
                  <a:cubicBezTo>
                    <a:pt x="186" y="1007"/>
                    <a:pt x="405" y="1070"/>
                    <a:pt x="621" y="1070"/>
                  </a:cubicBezTo>
                  <a:cubicBezTo>
                    <a:pt x="681" y="1070"/>
                    <a:pt x="739" y="1065"/>
                    <a:pt x="796" y="1057"/>
                  </a:cubicBezTo>
                  <a:cubicBezTo>
                    <a:pt x="982" y="1031"/>
                    <a:pt x="1155" y="999"/>
                    <a:pt x="1324" y="999"/>
                  </a:cubicBezTo>
                  <a:cubicBezTo>
                    <a:pt x="1506" y="999"/>
                    <a:pt x="1683" y="1037"/>
                    <a:pt x="1865" y="1163"/>
                  </a:cubicBezTo>
                  <a:cubicBezTo>
                    <a:pt x="2078" y="1312"/>
                    <a:pt x="2237" y="1525"/>
                    <a:pt x="2359" y="1757"/>
                  </a:cubicBezTo>
                  <a:cubicBezTo>
                    <a:pt x="2520" y="2059"/>
                    <a:pt x="2687" y="2335"/>
                    <a:pt x="3063" y="2335"/>
                  </a:cubicBezTo>
                  <a:cubicBezTo>
                    <a:pt x="3070" y="2335"/>
                    <a:pt x="3078" y="2335"/>
                    <a:pt x="3086" y="2335"/>
                  </a:cubicBezTo>
                  <a:lnTo>
                    <a:pt x="3086" y="722"/>
                  </a:lnTo>
                  <a:cubicBezTo>
                    <a:pt x="2831" y="718"/>
                    <a:pt x="2580" y="673"/>
                    <a:pt x="2344" y="585"/>
                  </a:cubicBezTo>
                  <a:cubicBezTo>
                    <a:pt x="1946" y="440"/>
                    <a:pt x="1272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467071" y="3561572"/>
              <a:ext cx="495002" cy="448653"/>
            </a:xfrm>
            <a:custGeom>
              <a:avLst/>
              <a:gdLst/>
              <a:ahLst/>
              <a:cxnLst/>
              <a:rect l="l" t="t" r="r" b="b"/>
              <a:pathLst>
                <a:path w="3086" h="2797" fill="none" extrusionOk="0">
                  <a:moveTo>
                    <a:pt x="3086" y="2785"/>
                  </a:moveTo>
                  <a:cubicBezTo>
                    <a:pt x="2694" y="2796"/>
                    <a:pt x="2523" y="2515"/>
                    <a:pt x="2359" y="2207"/>
                  </a:cubicBezTo>
                  <a:cubicBezTo>
                    <a:pt x="2237" y="1975"/>
                    <a:pt x="2078" y="1762"/>
                    <a:pt x="1865" y="1613"/>
                  </a:cubicBezTo>
                  <a:cubicBezTo>
                    <a:pt x="1515" y="1370"/>
                    <a:pt x="1184" y="1454"/>
                    <a:pt x="796" y="1507"/>
                  </a:cubicBezTo>
                  <a:cubicBezTo>
                    <a:pt x="533" y="1545"/>
                    <a:pt x="214" y="1507"/>
                    <a:pt x="84" y="1275"/>
                  </a:cubicBezTo>
                  <a:cubicBezTo>
                    <a:pt x="1" y="1123"/>
                    <a:pt x="27" y="925"/>
                    <a:pt x="122" y="776"/>
                  </a:cubicBezTo>
                  <a:cubicBezTo>
                    <a:pt x="617" y="0"/>
                    <a:pt x="1770" y="826"/>
                    <a:pt x="2344" y="1035"/>
                  </a:cubicBezTo>
                  <a:cubicBezTo>
                    <a:pt x="2580" y="1123"/>
                    <a:pt x="2831" y="1168"/>
                    <a:pt x="3086" y="117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521447" y="2428967"/>
              <a:ext cx="60472" cy="42347"/>
            </a:xfrm>
            <a:custGeom>
              <a:avLst/>
              <a:gdLst/>
              <a:ahLst/>
              <a:cxnLst/>
              <a:rect l="l" t="t" r="r" b="b"/>
              <a:pathLst>
                <a:path w="377" h="264" fill="none" extrusionOk="0">
                  <a:moveTo>
                    <a:pt x="0" y="1"/>
                  </a:moveTo>
                  <a:cubicBezTo>
                    <a:pt x="46" y="153"/>
                    <a:pt x="217" y="263"/>
                    <a:pt x="377" y="23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968006" y="2823237"/>
              <a:ext cx="32562" cy="58708"/>
            </a:xfrm>
            <a:custGeom>
              <a:avLst/>
              <a:gdLst/>
              <a:ahLst/>
              <a:cxnLst/>
              <a:rect l="l" t="t" r="r" b="b"/>
              <a:pathLst>
                <a:path w="203" h="366" fill="none" extrusionOk="0">
                  <a:moveTo>
                    <a:pt x="1" y="0"/>
                  </a:moveTo>
                  <a:cubicBezTo>
                    <a:pt x="62" y="126"/>
                    <a:pt x="126" y="248"/>
                    <a:pt x="202" y="3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1997359" y="2796450"/>
              <a:ext cx="24542" cy="48282"/>
            </a:xfrm>
            <a:custGeom>
              <a:avLst/>
              <a:gdLst/>
              <a:ahLst/>
              <a:cxnLst/>
              <a:rect l="l" t="t" r="r" b="b"/>
              <a:pathLst>
                <a:path w="153" h="301" fill="none" extrusionOk="0">
                  <a:moveTo>
                    <a:pt x="0" y="0"/>
                  </a:moveTo>
                  <a:cubicBezTo>
                    <a:pt x="61" y="95"/>
                    <a:pt x="111" y="198"/>
                    <a:pt x="153" y="30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2115736" y="2967279"/>
              <a:ext cx="245416" cy="44111"/>
            </a:xfrm>
            <a:custGeom>
              <a:avLst/>
              <a:gdLst/>
              <a:ahLst/>
              <a:cxnLst/>
              <a:rect l="l" t="t" r="r" b="b"/>
              <a:pathLst>
                <a:path w="1530" h="275" fill="none" extrusionOk="0">
                  <a:moveTo>
                    <a:pt x="0" y="274"/>
                  </a:moveTo>
                  <a:cubicBezTo>
                    <a:pt x="194" y="107"/>
                    <a:pt x="449" y="8"/>
                    <a:pt x="704" y="4"/>
                  </a:cubicBezTo>
                  <a:cubicBezTo>
                    <a:pt x="982" y="0"/>
                    <a:pt x="1260" y="99"/>
                    <a:pt x="1530" y="5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882672" y="3305890"/>
              <a:ext cx="16521" cy="58708"/>
            </a:xfrm>
            <a:custGeom>
              <a:avLst/>
              <a:gdLst/>
              <a:ahLst/>
              <a:cxnLst/>
              <a:rect l="l" t="t" r="r" b="b"/>
              <a:pathLst>
                <a:path w="103" h="366" fill="none" extrusionOk="0">
                  <a:moveTo>
                    <a:pt x="0" y="0"/>
                  </a:moveTo>
                  <a:cubicBezTo>
                    <a:pt x="34" y="122"/>
                    <a:pt x="69" y="244"/>
                    <a:pt x="103" y="3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927745" y="3293058"/>
              <a:ext cx="18446" cy="66728"/>
            </a:xfrm>
            <a:custGeom>
              <a:avLst/>
              <a:gdLst/>
              <a:ahLst/>
              <a:cxnLst/>
              <a:rect l="l" t="t" r="r" b="b"/>
              <a:pathLst>
                <a:path w="115" h="416" fill="none" extrusionOk="0">
                  <a:moveTo>
                    <a:pt x="1" y="1"/>
                  </a:moveTo>
                  <a:cubicBezTo>
                    <a:pt x="39" y="138"/>
                    <a:pt x="77" y="278"/>
                    <a:pt x="115" y="41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746491" y="3509121"/>
              <a:ext cx="115490" cy="100734"/>
            </a:xfrm>
            <a:custGeom>
              <a:avLst/>
              <a:gdLst/>
              <a:ahLst/>
              <a:cxnLst/>
              <a:rect l="l" t="t" r="r" b="b"/>
              <a:pathLst>
                <a:path w="720" h="628" fill="none" extrusionOk="0">
                  <a:moveTo>
                    <a:pt x="1" y="0"/>
                  </a:moveTo>
                  <a:cubicBezTo>
                    <a:pt x="301" y="122"/>
                    <a:pt x="560" y="346"/>
                    <a:pt x="720" y="6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1842892" y="3532860"/>
              <a:ext cx="38015" cy="47801"/>
            </a:xfrm>
            <a:custGeom>
              <a:avLst/>
              <a:gdLst/>
              <a:ahLst/>
              <a:cxnLst/>
              <a:rect l="l" t="t" r="r" b="b"/>
              <a:pathLst>
                <a:path w="237" h="298" fill="none" extrusionOk="0">
                  <a:moveTo>
                    <a:pt x="1" y="1"/>
                  </a:moveTo>
                  <a:cubicBezTo>
                    <a:pt x="104" y="77"/>
                    <a:pt x="187" y="179"/>
                    <a:pt x="237" y="2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979715" y="3812924"/>
              <a:ext cx="8020" cy="72182"/>
            </a:xfrm>
            <a:custGeom>
              <a:avLst/>
              <a:gdLst/>
              <a:ahLst/>
              <a:cxnLst/>
              <a:rect l="l" t="t" r="r" b="b"/>
              <a:pathLst>
                <a:path w="50" h="450" fill="none" extrusionOk="0">
                  <a:moveTo>
                    <a:pt x="50" y="1"/>
                  </a:moveTo>
                  <a:cubicBezTo>
                    <a:pt x="19" y="149"/>
                    <a:pt x="0" y="301"/>
                    <a:pt x="0" y="45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2021099" y="3820944"/>
              <a:ext cx="12351" cy="61756"/>
            </a:xfrm>
            <a:custGeom>
              <a:avLst/>
              <a:gdLst/>
              <a:ahLst/>
              <a:cxnLst/>
              <a:rect l="l" t="t" r="r" b="b"/>
              <a:pathLst>
                <a:path w="77" h="385" fill="none" extrusionOk="0">
                  <a:moveTo>
                    <a:pt x="77" y="0"/>
                  </a:moveTo>
                  <a:cubicBezTo>
                    <a:pt x="50" y="129"/>
                    <a:pt x="27" y="255"/>
                    <a:pt x="1" y="38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930792" y="2299040"/>
              <a:ext cx="8822" cy="67370"/>
            </a:xfrm>
            <a:custGeom>
              <a:avLst/>
              <a:gdLst/>
              <a:ahLst/>
              <a:cxnLst/>
              <a:rect l="l" t="t" r="r" b="b"/>
              <a:pathLst>
                <a:path w="55" h="420" fill="none" extrusionOk="0">
                  <a:moveTo>
                    <a:pt x="1" y="1"/>
                  </a:moveTo>
                  <a:cubicBezTo>
                    <a:pt x="31" y="138"/>
                    <a:pt x="50" y="278"/>
                    <a:pt x="54" y="41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1968647" y="2302088"/>
              <a:ext cx="9303" cy="58227"/>
            </a:xfrm>
            <a:custGeom>
              <a:avLst/>
              <a:gdLst/>
              <a:ahLst/>
              <a:cxnLst/>
              <a:rect l="l" t="t" r="r" b="b"/>
              <a:pathLst>
                <a:path w="58" h="363" fill="none" extrusionOk="0">
                  <a:moveTo>
                    <a:pt x="1" y="1"/>
                  </a:moveTo>
                  <a:cubicBezTo>
                    <a:pt x="20" y="122"/>
                    <a:pt x="39" y="240"/>
                    <a:pt x="58" y="36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043715" y="1927386"/>
              <a:ext cx="235150" cy="131372"/>
            </a:xfrm>
            <a:custGeom>
              <a:avLst/>
              <a:gdLst/>
              <a:ahLst/>
              <a:cxnLst/>
              <a:rect l="l" t="t" r="r" b="b"/>
              <a:pathLst>
                <a:path w="1466" h="819" fill="none" extrusionOk="0">
                  <a:moveTo>
                    <a:pt x="1" y="819"/>
                  </a:moveTo>
                  <a:cubicBezTo>
                    <a:pt x="309" y="321"/>
                    <a:pt x="883" y="1"/>
                    <a:pt x="146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568445" y="1629678"/>
              <a:ext cx="31760" cy="55019"/>
            </a:xfrm>
            <a:custGeom>
              <a:avLst/>
              <a:gdLst/>
              <a:ahLst/>
              <a:cxnLst/>
              <a:rect l="l" t="t" r="r" b="b"/>
              <a:pathLst>
                <a:path w="198" h="343" fill="none" extrusionOk="0">
                  <a:moveTo>
                    <a:pt x="0" y="1"/>
                  </a:moveTo>
                  <a:cubicBezTo>
                    <a:pt x="53" y="122"/>
                    <a:pt x="118" y="236"/>
                    <a:pt x="198" y="3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603733" y="1620535"/>
              <a:ext cx="22136" cy="41064"/>
            </a:xfrm>
            <a:custGeom>
              <a:avLst/>
              <a:gdLst/>
              <a:ahLst/>
              <a:cxnLst/>
              <a:rect l="l" t="t" r="r" b="b"/>
              <a:pathLst>
                <a:path w="138" h="256" fill="none" extrusionOk="0">
                  <a:moveTo>
                    <a:pt x="1" y="0"/>
                  </a:moveTo>
                  <a:cubicBezTo>
                    <a:pt x="46" y="88"/>
                    <a:pt x="92" y="172"/>
                    <a:pt x="138" y="2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827173" y="1721268"/>
              <a:ext cx="96562" cy="130730"/>
            </a:xfrm>
            <a:custGeom>
              <a:avLst/>
              <a:gdLst/>
              <a:ahLst/>
              <a:cxnLst/>
              <a:rect l="l" t="t" r="r" b="b"/>
              <a:pathLst>
                <a:path w="602" h="815" fill="none" extrusionOk="0">
                  <a:moveTo>
                    <a:pt x="0" y="0"/>
                  </a:moveTo>
                  <a:cubicBezTo>
                    <a:pt x="129" y="84"/>
                    <a:pt x="183" y="240"/>
                    <a:pt x="255" y="377"/>
                  </a:cubicBezTo>
                  <a:cubicBezTo>
                    <a:pt x="339" y="544"/>
                    <a:pt x="460" y="693"/>
                    <a:pt x="601" y="81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997359" y="1394207"/>
              <a:ext cx="214939" cy="221038"/>
            </a:xfrm>
            <a:custGeom>
              <a:avLst/>
              <a:gdLst/>
              <a:ahLst/>
              <a:cxnLst/>
              <a:rect l="l" t="t" r="r" b="b"/>
              <a:pathLst>
                <a:path w="1340" h="1378" fill="none" extrusionOk="0">
                  <a:moveTo>
                    <a:pt x="0" y="1377"/>
                  </a:moveTo>
                  <a:cubicBezTo>
                    <a:pt x="80" y="1332"/>
                    <a:pt x="126" y="1244"/>
                    <a:pt x="172" y="1164"/>
                  </a:cubicBezTo>
                  <a:cubicBezTo>
                    <a:pt x="407" y="715"/>
                    <a:pt x="750" y="27"/>
                    <a:pt x="1339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1874CF-4A60-083C-6221-494D6AA27803}"/>
              </a:ext>
            </a:extLst>
          </p:cNvPr>
          <p:cNvGrpSpPr/>
          <p:nvPr/>
        </p:nvGrpSpPr>
        <p:grpSpPr>
          <a:xfrm>
            <a:off x="1109257" y="1412743"/>
            <a:ext cx="927506" cy="3191357"/>
            <a:chOff x="6305788" y="1414677"/>
            <a:chExt cx="927506" cy="3191357"/>
          </a:xfrm>
        </p:grpSpPr>
        <p:grpSp>
          <p:nvGrpSpPr>
            <p:cNvPr id="1060" name="Google Shape;1060;p42"/>
            <p:cNvGrpSpPr/>
            <p:nvPr/>
          </p:nvGrpSpPr>
          <p:grpSpPr>
            <a:xfrm rot="1265">
              <a:off x="6306036" y="1414677"/>
              <a:ext cx="927258" cy="926411"/>
              <a:chOff x="1928825" y="-117550"/>
              <a:chExt cx="1137600" cy="1136700"/>
            </a:xfrm>
          </p:grpSpPr>
          <p:sp>
            <p:nvSpPr>
              <p:cNvPr id="1061" name="Google Shape;1061;p42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2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2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65" name="Google Shape;1065;p42"/>
            <p:cNvGrpSpPr/>
            <p:nvPr/>
          </p:nvGrpSpPr>
          <p:grpSpPr>
            <a:xfrm rot="1265">
              <a:off x="6305788" y="2547144"/>
              <a:ext cx="927259" cy="926411"/>
              <a:chOff x="1928825" y="-117550"/>
              <a:chExt cx="1137600" cy="1136700"/>
            </a:xfrm>
          </p:grpSpPr>
          <p:sp>
            <p:nvSpPr>
              <p:cNvPr id="1066" name="Google Shape;1066;p42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0" name="Google Shape;1070;p42"/>
            <p:cNvGrpSpPr/>
            <p:nvPr/>
          </p:nvGrpSpPr>
          <p:grpSpPr>
            <a:xfrm rot="1265">
              <a:off x="6306036" y="3679623"/>
              <a:ext cx="927258" cy="926411"/>
              <a:chOff x="1928825" y="-117550"/>
              <a:chExt cx="1137600" cy="1136700"/>
            </a:xfrm>
          </p:grpSpPr>
          <p:sp>
            <p:nvSpPr>
              <p:cNvPr id="1071" name="Google Shape;1071;p42"/>
              <p:cNvSpPr/>
              <p:nvPr/>
            </p:nvSpPr>
            <p:spPr>
              <a:xfrm>
                <a:off x="1928825" y="-117550"/>
                <a:ext cx="1137600" cy="11367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2"/>
              <p:cNvSpPr/>
              <p:nvPr/>
            </p:nvSpPr>
            <p:spPr>
              <a:xfrm>
                <a:off x="1995856" y="-50553"/>
                <a:ext cx="1003200" cy="1002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2"/>
              <p:cNvSpPr/>
              <p:nvPr/>
            </p:nvSpPr>
            <p:spPr>
              <a:xfrm>
                <a:off x="2066347" y="19905"/>
                <a:ext cx="862200" cy="861900"/>
              </a:xfrm>
              <a:prstGeom prst="ellipse">
                <a:avLst/>
              </a:prstGeom>
              <a:noFill/>
              <a:ln w="9525" cap="flat" cmpd="sng">
                <a:solidFill>
                  <a:srgbClr val="C341C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2"/>
              <p:cNvSpPr/>
              <p:nvPr/>
            </p:nvSpPr>
            <p:spPr>
              <a:xfrm>
                <a:off x="2117568" y="71026"/>
                <a:ext cx="759900" cy="759600"/>
              </a:xfrm>
              <a:prstGeom prst="ellipse">
                <a:avLst/>
              </a:prstGeom>
              <a:solidFill>
                <a:srgbClr val="C341CF">
                  <a:alpha val="66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5" name="Google Shape;1075;p42"/>
          <p:cNvSpPr txBox="1"/>
          <p:nvPr/>
        </p:nvSpPr>
        <p:spPr>
          <a:xfrm>
            <a:off x="4553823" y="1564765"/>
            <a:ext cx="332694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solidFill>
                  <a:srgbClr val="FFF9EB"/>
                </a:solidFill>
                <a:latin typeface="Chiller" panose="04020404031007020602" pitchFamily="82" charset="0"/>
                <a:ea typeface="Righteous"/>
                <a:cs typeface="Righteous"/>
                <a:sym typeface="Righteous"/>
              </a:rPr>
              <a:t>VIDEO PEMBELAJARAN</a:t>
            </a:r>
            <a:endParaRPr sz="2800" b="1" dirty="0">
              <a:solidFill>
                <a:srgbClr val="FFF9EB"/>
              </a:solidFill>
              <a:latin typeface="Chiller" panose="04020404031007020602" pitchFamily="82" charset="0"/>
              <a:ea typeface="Righteous"/>
              <a:cs typeface="Righteous"/>
              <a:sym typeface="Righteous"/>
            </a:endParaRPr>
          </a:p>
        </p:txBody>
      </p:sp>
      <p:sp>
        <p:nvSpPr>
          <p:cNvPr id="1077" name="Google Shape;1077;p42"/>
          <p:cNvSpPr txBox="1"/>
          <p:nvPr/>
        </p:nvSpPr>
        <p:spPr>
          <a:xfrm>
            <a:off x="4553823" y="3877043"/>
            <a:ext cx="326338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solidFill>
                  <a:srgbClr val="FFF9EB"/>
                </a:solidFill>
                <a:latin typeface="Chiller" panose="04020404031007020602" pitchFamily="82" charset="0"/>
                <a:ea typeface="Righteous"/>
                <a:cs typeface="Righteous"/>
                <a:sym typeface="Righteous"/>
              </a:rPr>
              <a:t>WEBSITE PENDUKUNG</a:t>
            </a:r>
            <a:endParaRPr sz="2800" b="1" dirty="0">
              <a:solidFill>
                <a:srgbClr val="FFF9EB"/>
              </a:solidFill>
              <a:latin typeface="Chiller" panose="04020404031007020602" pitchFamily="82" charset="0"/>
              <a:ea typeface="Righteous"/>
              <a:cs typeface="Righteous"/>
              <a:sym typeface="Righteou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06C24E-A874-91A0-3DBB-3AC1641DD8A2}"/>
              </a:ext>
            </a:extLst>
          </p:cNvPr>
          <p:cNvGrpSpPr/>
          <p:nvPr/>
        </p:nvGrpSpPr>
        <p:grpSpPr>
          <a:xfrm>
            <a:off x="3477672" y="1396740"/>
            <a:ext cx="968400" cy="3230288"/>
            <a:chOff x="3477672" y="1396740"/>
            <a:chExt cx="968400" cy="3230288"/>
          </a:xfrm>
        </p:grpSpPr>
        <p:sp>
          <p:nvSpPr>
            <p:cNvPr id="995" name="Google Shape;995;p42"/>
            <p:cNvSpPr/>
            <p:nvPr/>
          </p:nvSpPr>
          <p:spPr>
            <a:xfrm>
              <a:off x="3477672" y="1396740"/>
              <a:ext cx="968400" cy="9684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3547698" y="1466767"/>
              <a:ext cx="828300" cy="828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3477672" y="3658628"/>
              <a:ext cx="968400" cy="9684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3547698" y="3728655"/>
              <a:ext cx="828300" cy="8283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107" name="Google Shape;1107;p42"/>
          <p:cNvCxnSpPr>
            <a:cxnSpLocks/>
          </p:cNvCxnSpPr>
          <p:nvPr/>
        </p:nvCxnSpPr>
        <p:spPr>
          <a:xfrm>
            <a:off x="1668874" y="4195189"/>
            <a:ext cx="1860000" cy="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2"/>
          <p:cNvCxnSpPr>
            <a:cxnSpLocks/>
          </p:cNvCxnSpPr>
          <p:nvPr/>
        </p:nvCxnSpPr>
        <p:spPr>
          <a:xfrm rot="10800000" flipH="1">
            <a:off x="1642636" y="1842459"/>
            <a:ext cx="1860000" cy="33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10" name="Google Shape;1110;p42"/>
          <p:cNvSpPr/>
          <p:nvPr/>
        </p:nvSpPr>
        <p:spPr>
          <a:xfrm>
            <a:off x="312450" y="2549150"/>
            <a:ext cx="7088000" cy="2358500"/>
          </a:xfrm>
          <a:custGeom>
            <a:avLst/>
            <a:gdLst/>
            <a:ahLst/>
            <a:cxnLst/>
            <a:rect l="l" t="t" r="r" b="b"/>
            <a:pathLst>
              <a:path w="283520" h="94340" extrusionOk="0">
                <a:moveTo>
                  <a:pt x="0" y="0"/>
                </a:moveTo>
                <a:lnTo>
                  <a:pt x="0" y="94340"/>
                </a:lnTo>
                <a:lnTo>
                  <a:pt x="283520" y="9434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11" name="Google Shape;1111;p42"/>
          <p:cNvSpPr txBox="1">
            <a:spLocks noGrp="1"/>
          </p:cNvSpPr>
          <p:nvPr>
            <p:ph type="title"/>
          </p:nvPr>
        </p:nvSpPr>
        <p:spPr>
          <a:xfrm>
            <a:off x="239514" y="390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>
                <a:latin typeface="Chiller" panose="04020404031007020602" pitchFamily="82" charset="0"/>
              </a:rPr>
              <a:t>MEDIA PENDUKUNG</a:t>
            </a:r>
            <a:endParaRPr sz="3600" b="1" dirty="0">
              <a:latin typeface="Chiller" panose="04020404031007020602" pitchFamily="82" charset="0"/>
            </a:endParaRPr>
          </a:p>
        </p:txBody>
      </p:sp>
      <p:sp>
        <p:nvSpPr>
          <p:cNvPr id="4" name="Action Button: Go Home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54239D9-1063-83A8-EA68-1EB7AD5B967F}"/>
              </a:ext>
            </a:extLst>
          </p:cNvPr>
          <p:cNvSpPr/>
          <p:nvPr/>
        </p:nvSpPr>
        <p:spPr>
          <a:xfrm>
            <a:off x="7489441" y="456998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Document 7">
            <a:hlinkClick r:id="rId5" highlightClick="1"/>
            <a:extLst>
              <a:ext uri="{FF2B5EF4-FFF2-40B4-BE49-F238E27FC236}">
                <a16:creationId xmlns:a16="http://schemas.microsoft.com/office/drawing/2014/main" id="{F65311A3-B2B0-D9F1-B6A8-75CC25340712}"/>
              </a:ext>
            </a:extLst>
          </p:cNvPr>
          <p:cNvSpPr/>
          <p:nvPr/>
        </p:nvSpPr>
        <p:spPr>
          <a:xfrm>
            <a:off x="3783229" y="3936957"/>
            <a:ext cx="395862" cy="407873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Action Button: Video 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6D1C206-C960-80F3-7BF8-3C7909886C26}"/>
              </a:ext>
            </a:extLst>
          </p:cNvPr>
          <p:cNvSpPr/>
          <p:nvPr/>
        </p:nvSpPr>
        <p:spPr>
          <a:xfrm>
            <a:off x="3783229" y="1671589"/>
            <a:ext cx="395862" cy="42087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417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5"/>
          <p:cNvGrpSpPr/>
          <p:nvPr/>
        </p:nvGrpSpPr>
        <p:grpSpPr>
          <a:xfrm>
            <a:off x="1039425" y="1168000"/>
            <a:ext cx="7068725" cy="3407575"/>
            <a:chOff x="1039425" y="1168000"/>
            <a:chExt cx="7068725" cy="3407575"/>
          </a:xfrm>
        </p:grpSpPr>
        <p:sp>
          <p:nvSpPr>
            <p:cNvPr id="1145" name="Google Shape;1145;p45"/>
            <p:cNvSpPr/>
            <p:nvPr/>
          </p:nvSpPr>
          <p:spPr>
            <a:xfrm>
              <a:off x="1039425" y="1168000"/>
              <a:ext cx="3536150" cy="3407575"/>
            </a:xfrm>
            <a:custGeom>
              <a:avLst/>
              <a:gdLst/>
              <a:ahLst/>
              <a:cxnLst/>
              <a:rect l="l" t="t" r="r" b="b"/>
              <a:pathLst>
                <a:path w="141446" h="136303" extrusionOk="0">
                  <a:moveTo>
                    <a:pt x="0" y="0"/>
                  </a:moveTo>
                  <a:lnTo>
                    <a:pt x="0" y="136303"/>
                  </a:lnTo>
                  <a:lnTo>
                    <a:pt x="141446" y="13630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46" name="Google Shape;1146;p45"/>
            <p:cNvSpPr/>
            <p:nvPr/>
          </p:nvSpPr>
          <p:spPr>
            <a:xfrm flipH="1">
              <a:off x="4572000" y="1168000"/>
              <a:ext cx="3536150" cy="3407575"/>
            </a:xfrm>
            <a:custGeom>
              <a:avLst/>
              <a:gdLst/>
              <a:ahLst/>
              <a:cxnLst/>
              <a:rect l="l" t="t" r="r" b="b"/>
              <a:pathLst>
                <a:path w="141446" h="136303" extrusionOk="0">
                  <a:moveTo>
                    <a:pt x="0" y="0"/>
                  </a:moveTo>
                  <a:lnTo>
                    <a:pt x="0" y="136303"/>
                  </a:lnTo>
                  <a:lnTo>
                    <a:pt x="141446" y="13630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1147" name="Google Shape;1147;p45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5"/>
          <p:cNvSpPr/>
          <p:nvPr/>
        </p:nvSpPr>
        <p:spPr>
          <a:xfrm>
            <a:off x="613991" y="514950"/>
            <a:ext cx="7915800" cy="62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5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>
                <a:latin typeface="Chiller" panose="04020404031007020602" pitchFamily="82" charset="0"/>
              </a:rPr>
              <a:t>VIDEO PEMBELAJARAN</a:t>
            </a:r>
            <a:endParaRPr sz="3600" b="1" dirty="0">
              <a:latin typeface="Chiller" panose="04020404031007020602" pitchFamily="82" charset="0"/>
            </a:endParaRPr>
          </a:p>
        </p:txBody>
      </p:sp>
      <p:pic>
        <p:nvPicPr>
          <p:cNvPr id="2" name="Online Media 1" title="BIOLOGI Kelas 11 - Sistem Gerak Manusia (PART 1) | GIA Academy">
            <a:hlinkClick r:id="" action="ppaction://media"/>
            <a:extLst>
              <a:ext uri="{FF2B5EF4-FFF2-40B4-BE49-F238E27FC236}">
                <a16:creationId xmlns:a16="http://schemas.microsoft.com/office/drawing/2014/main" id="{40898B85-05B0-68C1-B203-EAFAB017640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1035850" y="1212750"/>
            <a:ext cx="7068725" cy="3351504"/>
          </a:xfrm>
          <a:prstGeom prst="rect">
            <a:avLst/>
          </a:prstGeom>
        </p:spPr>
      </p:pic>
      <p:sp>
        <p:nvSpPr>
          <p:cNvPr id="4" name="Action Button: Go Home 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8D09820-A7DD-5A36-27CC-E03DD10350F5}"/>
              </a:ext>
            </a:extLst>
          </p:cNvPr>
          <p:cNvSpPr/>
          <p:nvPr/>
        </p:nvSpPr>
        <p:spPr>
          <a:xfrm>
            <a:off x="7655023" y="625092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Go Back or Previous 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6DCDB104-A556-C019-FF91-2582661812E8}"/>
              </a:ext>
            </a:extLst>
          </p:cNvPr>
          <p:cNvSpPr/>
          <p:nvPr/>
        </p:nvSpPr>
        <p:spPr>
          <a:xfrm>
            <a:off x="1035850" y="597056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Go Forward or Next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3FB9E5A0-9843-CEC4-D4D9-72B793149663}"/>
              </a:ext>
            </a:extLst>
          </p:cNvPr>
          <p:cNvSpPr/>
          <p:nvPr/>
        </p:nvSpPr>
        <p:spPr>
          <a:xfrm>
            <a:off x="1731628" y="609948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984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5"/>
          <p:cNvGrpSpPr/>
          <p:nvPr/>
        </p:nvGrpSpPr>
        <p:grpSpPr>
          <a:xfrm>
            <a:off x="1035850" y="370035"/>
            <a:ext cx="7068725" cy="3407575"/>
            <a:chOff x="1039425" y="1168000"/>
            <a:chExt cx="7068725" cy="3407575"/>
          </a:xfrm>
        </p:grpSpPr>
        <p:sp>
          <p:nvSpPr>
            <p:cNvPr id="1145" name="Google Shape;1145;p45"/>
            <p:cNvSpPr/>
            <p:nvPr/>
          </p:nvSpPr>
          <p:spPr>
            <a:xfrm>
              <a:off x="1039425" y="1168000"/>
              <a:ext cx="3536150" cy="3407575"/>
            </a:xfrm>
            <a:custGeom>
              <a:avLst/>
              <a:gdLst/>
              <a:ahLst/>
              <a:cxnLst/>
              <a:rect l="l" t="t" r="r" b="b"/>
              <a:pathLst>
                <a:path w="141446" h="136303" extrusionOk="0">
                  <a:moveTo>
                    <a:pt x="0" y="0"/>
                  </a:moveTo>
                  <a:lnTo>
                    <a:pt x="0" y="136303"/>
                  </a:lnTo>
                  <a:lnTo>
                    <a:pt x="141446" y="13630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46" name="Google Shape;1146;p45"/>
            <p:cNvSpPr/>
            <p:nvPr/>
          </p:nvSpPr>
          <p:spPr>
            <a:xfrm flipH="1">
              <a:off x="4572000" y="1168000"/>
              <a:ext cx="3536150" cy="3407575"/>
            </a:xfrm>
            <a:custGeom>
              <a:avLst/>
              <a:gdLst/>
              <a:ahLst/>
              <a:cxnLst/>
              <a:rect l="l" t="t" r="r" b="b"/>
              <a:pathLst>
                <a:path w="141446" h="136303" extrusionOk="0">
                  <a:moveTo>
                    <a:pt x="0" y="0"/>
                  </a:moveTo>
                  <a:lnTo>
                    <a:pt x="0" y="136303"/>
                  </a:lnTo>
                  <a:lnTo>
                    <a:pt x="141446" y="13630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1147" name="Google Shape;1147;p45"/>
          <p:cNvSpPr/>
          <p:nvPr/>
        </p:nvSpPr>
        <p:spPr>
          <a:xfrm>
            <a:off x="706918" y="3960976"/>
            <a:ext cx="8068200" cy="77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5"/>
          <p:cNvSpPr/>
          <p:nvPr/>
        </p:nvSpPr>
        <p:spPr>
          <a:xfrm>
            <a:off x="783118" y="4034321"/>
            <a:ext cx="7915800" cy="62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5"/>
          <p:cNvSpPr txBox="1">
            <a:spLocks noGrp="1"/>
          </p:cNvSpPr>
          <p:nvPr>
            <p:ph type="title"/>
          </p:nvPr>
        </p:nvSpPr>
        <p:spPr>
          <a:xfrm>
            <a:off x="889018" y="40832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>
                <a:latin typeface="Chiller" panose="04020404031007020602" pitchFamily="82" charset="0"/>
              </a:rPr>
              <a:t>VIDEO PEMBELAJARAN</a:t>
            </a:r>
            <a:endParaRPr sz="3600" b="1" dirty="0">
              <a:latin typeface="Chiller" panose="04020404031007020602" pitchFamily="82" charset="0"/>
            </a:endParaRPr>
          </a:p>
        </p:txBody>
      </p:sp>
      <p:sp>
        <p:nvSpPr>
          <p:cNvPr id="4" name="Action Button: Go Home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8D09820-A7DD-5A36-27CC-E03DD10350F5}"/>
              </a:ext>
            </a:extLst>
          </p:cNvPr>
          <p:cNvSpPr/>
          <p:nvPr/>
        </p:nvSpPr>
        <p:spPr>
          <a:xfrm>
            <a:off x="1461940" y="4147348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Go Back or Previous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DCDB104-A556-C019-FF91-2582661812E8}"/>
              </a:ext>
            </a:extLst>
          </p:cNvPr>
          <p:cNvSpPr/>
          <p:nvPr/>
        </p:nvSpPr>
        <p:spPr>
          <a:xfrm>
            <a:off x="906488" y="4156399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Online Media 2" title="RANGKA MANUSIA LENGKAP DENGAN NAMA LATINNYA">
            <a:hlinkClick r:id="" action="ppaction://media"/>
            <a:extLst>
              <a:ext uri="{FF2B5EF4-FFF2-40B4-BE49-F238E27FC236}">
                <a16:creationId xmlns:a16="http://schemas.microsoft.com/office/drawing/2014/main" id="{3E575B50-95C1-7ECA-CB94-564BC79D17C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1035850" y="370035"/>
            <a:ext cx="7068725" cy="3407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795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1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6"/>
          <p:cNvSpPr/>
          <p:nvPr/>
        </p:nvSpPr>
        <p:spPr>
          <a:xfrm>
            <a:off x="1946550" y="453109"/>
            <a:ext cx="5223900" cy="25728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6"/>
          <p:cNvSpPr/>
          <p:nvPr/>
        </p:nvSpPr>
        <p:spPr>
          <a:xfrm>
            <a:off x="2024857" y="529305"/>
            <a:ext cx="5067300" cy="2420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6"/>
          <p:cNvSpPr/>
          <p:nvPr/>
        </p:nvSpPr>
        <p:spPr>
          <a:xfrm>
            <a:off x="312450" y="2631750"/>
            <a:ext cx="3321850" cy="2025250"/>
          </a:xfrm>
          <a:custGeom>
            <a:avLst/>
            <a:gdLst/>
            <a:ahLst/>
            <a:cxnLst/>
            <a:rect l="l" t="t" r="r" b="b"/>
            <a:pathLst>
              <a:path w="132874" h="81010" extrusionOk="0">
                <a:moveTo>
                  <a:pt x="0" y="0"/>
                </a:moveTo>
                <a:lnTo>
                  <a:pt x="0" y="81010"/>
                </a:lnTo>
                <a:lnTo>
                  <a:pt x="132874" y="8101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58" name="Google Shape;1158;p46"/>
          <p:cNvSpPr/>
          <p:nvPr/>
        </p:nvSpPr>
        <p:spPr>
          <a:xfrm>
            <a:off x="6561101" y="1849500"/>
            <a:ext cx="2270224" cy="2807500"/>
          </a:xfrm>
          <a:custGeom>
            <a:avLst/>
            <a:gdLst/>
            <a:ahLst/>
            <a:cxnLst/>
            <a:rect l="l" t="t" r="r" b="b"/>
            <a:pathLst>
              <a:path w="69009" h="112300" extrusionOk="0">
                <a:moveTo>
                  <a:pt x="0" y="112300"/>
                </a:moveTo>
                <a:lnTo>
                  <a:pt x="69009" y="112300"/>
                </a:lnTo>
                <a:lnTo>
                  <a:pt x="69009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59" name="Google Shape;1159;p46"/>
          <p:cNvSpPr/>
          <p:nvPr/>
        </p:nvSpPr>
        <p:spPr>
          <a:xfrm>
            <a:off x="312450" y="392200"/>
            <a:ext cx="6858000" cy="310750"/>
          </a:xfrm>
          <a:custGeom>
            <a:avLst/>
            <a:gdLst/>
            <a:ahLst/>
            <a:cxnLst/>
            <a:rect l="l" t="t" r="r" b="b"/>
            <a:pathLst>
              <a:path w="274320" h="12430" extrusionOk="0">
                <a:moveTo>
                  <a:pt x="0" y="12430"/>
                </a:moveTo>
                <a:lnTo>
                  <a:pt x="0" y="0"/>
                </a:lnTo>
                <a:lnTo>
                  <a:pt x="27432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60" name="Google Shape;1160;p46"/>
          <p:cNvSpPr txBox="1">
            <a:spLocks noGrp="1"/>
          </p:cNvSpPr>
          <p:nvPr>
            <p:ph type="title"/>
          </p:nvPr>
        </p:nvSpPr>
        <p:spPr>
          <a:xfrm>
            <a:off x="2111775" y="764238"/>
            <a:ext cx="4893600" cy="20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9600" b="1" dirty="0">
                <a:latin typeface="Chiller" panose="04020404031007020602" pitchFamily="82" charset="0"/>
              </a:rPr>
              <a:t>LATIHAN SOAL</a:t>
            </a:r>
            <a:endParaRPr sz="9600" b="1" dirty="0">
              <a:latin typeface="Chiller" panose="04020404031007020602" pitchFamily="82" charset="0"/>
            </a:endParaRPr>
          </a:p>
        </p:txBody>
      </p:sp>
      <p:sp>
        <p:nvSpPr>
          <p:cNvPr id="2" name="Google Shape;776;p39">
            <a:extLst>
              <a:ext uri="{FF2B5EF4-FFF2-40B4-BE49-F238E27FC236}">
                <a16:creationId xmlns:a16="http://schemas.microsoft.com/office/drawing/2014/main" id="{5EE35617-D0BA-8CD7-8F40-5CC55E3E1A16}"/>
              </a:ext>
            </a:extLst>
          </p:cNvPr>
          <p:cNvSpPr txBox="1">
            <a:spLocks/>
          </p:cNvSpPr>
          <p:nvPr/>
        </p:nvSpPr>
        <p:spPr>
          <a:xfrm>
            <a:off x="2051212" y="2949705"/>
            <a:ext cx="5041575" cy="1162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/>
            <a:r>
              <a:rPr lang="sv-SE" sz="1800" b="1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PILIHLAH SATU JAWABAN YANG PALING BENAR</a:t>
            </a:r>
            <a:endParaRPr lang="id-ID" sz="1800" b="1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algn="ctr"/>
            <a:r>
              <a:rPr lang="id-ID" sz="1800" b="1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&amp;</a:t>
            </a:r>
          </a:p>
          <a:p>
            <a:pPr marL="88900" algn="ctr"/>
            <a:r>
              <a:rPr lang="id-ID" sz="1800" b="1" dirty="0">
                <a:latin typeface="Narkisim" panose="020E0502050101010101" pitchFamily="34" charset="-79"/>
                <a:cs typeface="Narkisim" panose="020E0502050101010101" pitchFamily="34" charset="-79"/>
              </a:rPr>
              <a:t>JANGAN LUPA BERDOA</a:t>
            </a:r>
            <a:r>
              <a:rPr lang="sv-SE" sz="1800" b="1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en-ID" sz="18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3" name="Action Button: Go Home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B5D35D5-5713-8E50-A016-0251A08EA6C4}"/>
              </a:ext>
            </a:extLst>
          </p:cNvPr>
          <p:cNvSpPr/>
          <p:nvPr/>
        </p:nvSpPr>
        <p:spPr>
          <a:xfrm>
            <a:off x="7414194" y="1849500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Action Button: Go Forward or Next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3355B68-D74A-361C-58B9-6A72CA27F9DF}"/>
              </a:ext>
            </a:extLst>
          </p:cNvPr>
          <p:cNvSpPr/>
          <p:nvPr/>
        </p:nvSpPr>
        <p:spPr>
          <a:xfrm>
            <a:off x="8107491" y="1849500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latin typeface="Chiller" panose="04020404031007020602" pitchFamily="82" charset="0"/>
              </a:rPr>
              <a:t>Latihan </a:t>
            </a:r>
            <a:r>
              <a:rPr b="1" dirty="0" err="1">
                <a:latin typeface="Chiller" panose="04020404031007020602" pitchFamily="82" charset="0"/>
              </a:rPr>
              <a:t>Soal</a:t>
            </a:r>
            <a:r>
              <a:rPr b="1" dirty="0">
                <a:latin typeface="Chiller" panose="04020404031007020602" pitchFamily="82" charset="0"/>
              </a:rPr>
              <a:t>: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595343" y="961016"/>
            <a:ext cx="79732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merupakan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jaringan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elastis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hidup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, yang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dipecah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dan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dibangun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untuk</a:t>
            </a:r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menyusun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rangka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manusia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selama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kehidupan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Fungsi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rangka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tubuh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sebagai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berikut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,</a:t>
            </a:r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id-ID" sz="1800" b="1" i="1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kecuali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….</a:t>
            </a:r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endParaRPr lang="en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       T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empat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melekatnya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otot-otot</a:t>
            </a:r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endParaRPr lang="en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       T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empat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pembentukan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sel-sel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darah</a:t>
            </a:r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endParaRPr lang="en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       P</a:t>
            </a:r>
            <a:r>
              <a:rPr lang="nl-NL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enyokong dan penopang tubuh</a:t>
            </a:r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endParaRPr lang="nl-NL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       D</a:t>
            </a:r>
            <a:r>
              <a:rPr lang="sv-SE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apat melakukan gerak aktif</a:t>
            </a:r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       </a:t>
            </a:r>
          </a:p>
          <a:p>
            <a:pPr algn="just"/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       T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empat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penimbunan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mineral </a:t>
            </a:r>
            <a:endParaRPr lang="en-ID" sz="18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</p:txBody>
      </p:sp>
      <p:sp>
        <p:nvSpPr>
          <p:cNvPr id="4" name="Action Button: Go Home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96DDDEC-E6C2-9C85-77D2-1F45BE7CC05E}"/>
              </a:ext>
            </a:extLst>
          </p:cNvPr>
          <p:cNvSpPr/>
          <p:nvPr/>
        </p:nvSpPr>
        <p:spPr>
          <a:xfrm>
            <a:off x="7997502" y="4096713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D56D691-0D74-0BB5-1FDD-D0F50E77314A}"/>
              </a:ext>
            </a:extLst>
          </p:cNvPr>
          <p:cNvSpPr/>
          <p:nvPr/>
        </p:nvSpPr>
        <p:spPr>
          <a:xfrm>
            <a:off x="696946" y="2131257"/>
            <a:ext cx="301083" cy="26762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A</a:t>
            </a:r>
            <a:endParaRPr lang="en-ID" dirty="0"/>
          </a:p>
        </p:txBody>
      </p:sp>
      <p:sp>
        <p:nvSpPr>
          <p:cNvPr id="8" name="Action Button: Blank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5869C33-0189-C926-489E-4C02AD6A3E4D}"/>
              </a:ext>
            </a:extLst>
          </p:cNvPr>
          <p:cNvSpPr/>
          <p:nvPr/>
        </p:nvSpPr>
        <p:spPr>
          <a:xfrm>
            <a:off x="696946" y="2705082"/>
            <a:ext cx="301083" cy="26762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B</a:t>
            </a:r>
            <a:endParaRPr lang="en-ID" dirty="0"/>
          </a:p>
        </p:txBody>
      </p:sp>
      <p:sp>
        <p:nvSpPr>
          <p:cNvPr id="9" name="Action Button: Blank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237C430-4B93-5DC9-39E9-8F8DFE9380A0}"/>
              </a:ext>
            </a:extLst>
          </p:cNvPr>
          <p:cNvSpPr/>
          <p:nvPr/>
        </p:nvSpPr>
        <p:spPr>
          <a:xfrm>
            <a:off x="696946" y="4294486"/>
            <a:ext cx="301083" cy="26762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E</a:t>
            </a:r>
            <a:endParaRPr lang="en-ID" dirty="0"/>
          </a:p>
        </p:txBody>
      </p:sp>
      <p:sp>
        <p:nvSpPr>
          <p:cNvPr id="10" name="Action Button: Blank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D720E0F2-B587-7E86-DAC3-EA9A155EF434}"/>
              </a:ext>
            </a:extLst>
          </p:cNvPr>
          <p:cNvSpPr/>
          <p:nvPr/>
        </p:nvSpPr>
        <p:spPr>
          <a:xfrm>
            <a:off x="696946" y="3772414"/>
            <a:ext cx="301083" cy="26762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D</a:t>
            </a:r>
            <a:endParaRPr lang="en-ID" dirty="0"/>
          </a:p>
        </p:txBody>
      </p:sp>
      <p:sp>
        <p:nvSpPr>
          <p:cNvPr id="11" name="Action Button: Blank 1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96202A5-D378-80B9-4199-D2E2B6BFE86E}"/>
              </a:ext>
            </a:extLst>
          </p:cNvPr>
          <p:cNvSpPr/>
          <p:nvPr/>
        </p:nvSpPr>
        <p:spPr>
          <a:xfrm>
            <a:off x="696946" y="3226809"/>
            <a:ext cx="301083" cy="26762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C</a:t>
            </a:r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756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2033610" y="1388187"/>
            <a:ext cx="5088900" cy="189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2109810" y="1457187"/>
            <a:ext cx="4936500" cy="1761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1661532" y="3353924"/>
            <a:ext cx="5620215" cy="11725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0"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manusia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berfungsi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menegakkan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sebagai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alat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pasif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memberi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melindungi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penting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(vital)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lemah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tempat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pembentukan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tempat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fi-FI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melekatnya otot rangka, serta tempat penyimpanan mineral yaitu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zat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kapur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(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kalsium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)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fosfat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Alat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aktif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otot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en-US" sz="16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586" name="Google Shape;586;p37"/>
          <p:cNvGrpSpPr/>
          <p:nvPr/>
        </p:nvGrpSpPr>
        <p:grpSpPr>
          <a:xfrm>
            <a:off x="2799661" y="14249"/>
            <a:ext cx="3544427" cy="1377101"/>
            <a:chOff x="2946888" y="539400"/>
            <a:chExt cx="3249979" cy="1262700"/>
          </a:xfrm>
        </p:grpSpPr>
        <p:sp>
          <p:nvSpPr>
            <p:cNvPr id="587" name="Google Shape;587;p37"/>
            <p:cNvSpPr/>
            <p:nvPr/>
          </p:nvSpPr>
          <p:spPr>
            <a:xfrm>
              <a:off x="2946887" y="1415292"/>
              <a:ext cx="3249979" cy="339675"/>
            </a:xfrm>
            <a:custGeom>
              <a:avLst/>
              <a:gdLst/>
              <a:ahLst/>
              <a:cxnLst/>
              <a:rect l="l" t="t" r="r" b="b"/>
              <a:pathLst>
                <a:path w="35717" h="3733" extrusionOk="0">
                  <a:moveTo>
                    <a:pt x="3154" y="1"/>
                  </a:moveTo>
                  <a:lnTo>
                    <a:pt x="0" y="3733"/>
                  </a:lnTo>
                  <a:lnTo>
                    <a:pt x="35717" y="3733"/>
                  </a:lnTo>
                  <a:lnTo>
                    <a:pt x="31776" y="1"/>
                  </a:ln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946887" y="1754875"/>
              <a:ext cx="3249979" cy="47225"/>
            </a:xfrm>
            <a:custGeom>
              <a:avLst/>
              <a:gdLst/>
              <a:ahLst/>
              <a:cxnLst/>
              <a:rect l="l" t="t" r="r" b="b"/>
              <a:pathLst>
                <a:path w="3571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35717" y="51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rgbClr val="3F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962079" y="1670070"/>
              <a:ext cx="30937" cy="31938"/>
            </a:xfrm>
            <a:custGeom>
              <a:avLst/>
              <a:gdLst/>
              <a:ahLst/>
              <a:cxnLst/>
              <a:rect l="l" t="t" r="r" b="b"/>
              <a:pathLst>
                <a:path w="340" h="351" fill="none" extrusionOk="0">
                  <a:moveTo>
                    <a:pt x="1" y="1"/>
                  </a:moveTo>
                  <a:cubicBezTo>
                    <a:pt x="115" y="115"/>
                    <a:pt x="229" y="233"/>
                    <a:pt x="339" y="3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992925" y="1662518"/>
              <a:ext cx="32939" cy="27025"/>
            </a:xfrm>
            <a:custGeom>
              <a:avLst/>
              <a:gdLst/>
              <a:ahLst/>
              <a:cxnLst/>
              <a:rect l="l" t="t" r="r" b="b"/>
              <a:pathLst>
                <a:path w="362" h="297" fill="none" extrusionOk="0">
                  <a:moveTo>
                    <a:pt x="0" y="0"/>
                  </a:moveTo>
                  <a:cubicBezTo>
                    <a:pt x="122" y="99"/>
                    <a:pt x="244" y="198"/>
                    <a:pt x="362" y="297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500663" y="1716476"/>
              <a:ext cx="821844" cy="91"/>
            </a:xfrm>
            <a:custGeom>
              <a:avLst/>
              <a:gdLst/>
              <a:ahLst/>
              <a:cxnLst/>
              <a:rect l="l" t="t" r="r" b="b"/>
              <a:pathLst>
                <a:path w="9032" h="1" fill="none" extrusionOk="0">
                  <a:moveTo>
                    <a:pt x="1" y="1"/>
                  </a:moveTo>
                  <a:lnTo>
                    <a:pt x="9032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15311" y="1450597"/>
              <a:ext cx="3913" cy="27116"/>
            </a:xfrm>
            <a:custGeom>
              <a:avLst/>
              <a:gdLst/>
              <a:ahLst/>
              <a:cxnLst/>
              <a:rect l="l" t="t" r="r" b="b"/>
              <a:pathLst>
                <a:path w="43" h="298" fill="none" extrusionOk="0">
                  <a:moveTo>
                    <a:pt x="42" y="1"/>
                  </a:moveTo>
                  <a:cubicBezTo>
                    <a:pt x="31" y="100"/>
                    <a:pt x="16" y="199"/>
                    <a:pt x="1" y="298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40242" y="1450597"/>
              <a:ext cx="2821" cy="39582"/>
            </a:xfrm>
            <a:custGeom>
              <a:avLst/>
              <a:gdLst/>
              <a:ahLst/>
              <a:cxnLst/>
              <a:rect l="l" t="t" r="r" b="b"/>
              <a:pathLst>
                <a:path w="31" h="435" fill="none" extrusionOk="0">
                  <a:moveTo>
                    <a:pt x="12" y="1"/>
                  </a:moveTo>
                  <a:cubicBezTo>
                    <a:pt x="1" y="145"/>
                    <a:pt x="8" y="290"/>
                    <a:pt x="31" y="435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946887" y="1754875"/>
              <a:ext cx="3249979" cy="91"/>
            </a:xfrm>
            <a:custGeom>
              <a:avLst/>
              <a:gdLst/>
              <a:ahLst/>
              <a:cxnLst/>
              <a:rect l="l" t="t" r="r" b="b"/>
              <a:pathLst>
                <a:path w="35717" h="1" fill="none" extrusionOk="0">
                  <a:moveTo>
                    <a:pt x="0" y="1"/>
                  </a:moveTo>
                  <a:lnTo>
                    <a:pt x="35717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87193" y="539400"/>
              <a:ext cx="343042" cy="384170"/>
            </a:xfrm>
            <a:custGeom>
              <a:avLst/>
              <a:gdLst/>
              <a:ahLst/>
              <a:cxnLst/>
              <a:rect l="l" t="t" r="r" b="b"/>
              <a:pathLst>
                <a:path w="3770" h="4222" extrusionOk="0">
                  <a:moveTo>
                    <a:pt x="3442" y="1"/>
                  </a:moveTo>
                  <a:cubicBezTo>
                    <a:pt x="3331" y="1"/>
                    <a:pt x="3211" y="71"/>
                    <a:pt x="3116" y="139"/>
                  </a:cubicBezTo>
                  <a:cubicBezTo>
                    <a:pt x="2503" y="585"/>
                    <a:pt x="1480" y="1258"/>
                    <a:pt x="856" y="1688"/>
                  </a:cubicBezTo>
                  <a:lnTo>
                    <a:pt x="0" y="3708"/>
                  </a:lnTo>
                  <a:cubicBezTo>
                    <a:pt x="225" y="3949"/>
                    <a:pt x="562" y="4222"/>
                    <a:pt x="911" y="4222"/>
                  </a:cubicBezTo>
                  <a:cubicBezTo>
                    <a:pt x="952" y="4222"/>
                    <a:pt x="994" y="4218"/>
                    <a:pt x="1035" y="4210"/>
                  </a:cubicBezTo>
                  <a:cubicBezTo>
                    <a:pt x="1335" y="4149"/>
                    <a:pt x="1544" y="3887"/>
                    <a:pt x="1727" y="3643"/>
                  </a:cubicBezTo>
                  <a:cubicBezTo>
                    <a:pt x="2176" y="3034"/>
                    <a:pt x="2629" y="2426"/>
                    <a:pt x="3078" y="1821"/>
                  </a:cubicBezTo>
                  <a:cubicBezTo>
                    <a:pt x="3416" y="1364"/>
                    <a:pt x="3770" y="847"/>
                    <a:pt x="3690" y="288"/>
                  </a:cubicBezTo>
                  <a:cubicBezTo>
                    <a:pt x="3675" y="193"/>
                    <a:pt x="3644" y="90"/>
                    <a:pt x="3564" y="37"/>
                  </a:cubicBezTo>
                  <a:cubicBezTo>
                    <a:pt x="3526" y="11"/>
                    <a:pt x="3484" y="1"/>
                    <a:pt x="3442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30689" y="658327"/>
              <a:ext cx="1171164" cy="341404"/>
            </a:xfrm>
            <a:custGeom>
              <a:avLst/>
              <a:gdLst/>
              <a:ahLst/>
              <a:cxnLst/>
              <a:rect l="l" t="t" r="r" b="b"/>
              <a:pathLst>
                <a:path w="12871" h="3752" extrusionOk="0">
                  <a:moveTo>
                    <a:pt x="9721" y="1"/>
                  </a:moveTo>
                  <a:cubicBezTo>
                    <a:pt x="8799" y="1"/>
                    <a:pt x="7796" y="31"/>
                    <a:pt x="6890" y="126"/>
                  </a:cubicBezTo>
                  <a:cubicBezTo>
                    <a:pt x="5353" y="286"/>
                    <a:pt x="4117" y="438"/>
                    <a:pt x="3212" y="582"/>
                  </a:cubicBezTo>
                  <a:cubicBezTo>
                    <a:pt x="2500" y="700"/>
                    <a:pt x="1808" y="811"/>
                    <a:pt x="1249" y="1058"/>
                  </a:cubicBezTo>
                  <a:cubicBezTo>
                    <a:pt x="701" y="1298"/>
                    <a:pt x="282" y="1670"/>
                    <a:pt x="96" y="2302"/>
                  </a:cubicBezTo>
                  <a:cubicBezTo>
                    <a:pt x="5" y="2606"/>
                    <a:pt x="1" y="2918"/>
                    <a:pt x="66" y="3215"/>
                  </a:cubicBezTo>
                  <a:lnTo>
                    <a:pt x="6274" y="3725"/>
                  </a:lnTo>
                  <a:cubicBezTo>
                    <a:pt x="6415" y="3743"/>
                    <a:pt x="6561" y="3751"/>
                    <a:pt x="6711" y="3751"/>
                  </a:cubicBezTo>
                  <a:cubicBezTo>
                    <a:pt x="8259" y="3751"/>
                    <a:pt x="10218" y="2852"/>
                    <a:pt x="12212" y="2852"/>
                  </a:cubicBezTo>
                  <a:cubicBezTo>
                    <a:pt x="12257" y="2852"/>
                    <a:pt x="12301" y="2852"/>
                    <a:pt x="12345" y="2853"/>
                  </a:cubicBezTo>
                  <a:lnTo>
                    <a:pt x="12870" y="103"/>
                  </a:lnTo>
                  <a:lnTo>
                    <a:pt x="12870" y="103"/>
                  </a:lnTo>
                  <a:cubicBezTo>
                    <a:pt x="12870" y="103"/>
                    <a:pt x="12870" y="103"/>
                    <a:pt x="12869" y="103"/>
                  </a:cubicBezTo>
                  <a:cubicBezTo>
                    <a:pt x="12822" y="103"/>
                    <a:pt x="11408" y="1"/>
                    <a:pt x="9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767178" y="1540315"/>
              <a:ext cx="216835" cy="101457"/>
            </a:xfrm>
            <a:custGeom>
              <a:avLst/>
              <a:gdLst/>
              <a:ahLst/>
              <a:cxnLst/>
              <a:rect l="l" t="t" r="r" b="b"/>
              <a:pathLst>
                <a:path w="2383" h="1115" fill="none" extrusionOk="0">
                  <a:moveTo>
                    <a:pt x="1" y="609"/>
                  </a:moveTo>
                  <a:cubicBezTo>
                    <a:pt x="347" y="963"/>
                    <a:pt x="887" y="1115"/>
                    <a:pt x="1366" y="993"/>
                  </a:cubicBezTo>
                  <a:cubicBezTo>
                    <a:pt x="1850" y="871"/>
                    <a:pt x="2249" y="476"/>
                    <a:pt x="2382" y="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03665" y="1077983"/>
              <a:ext cx="211285" cy="188809"/>
            </a:xfrm>
            <a:custGeom>
              <a:avLst/>
              <a:gdLst/>
              <a:ahLst/>
              <a:cxnLst/>
              <a:rect l="l" t="t" r="r" b="b"/>
              <a:pathLst>
                <a:path w="2322" h="2075" extrusionOk="0">
                  <a:moveTo>
                    <a:pt x="1163" y="1"/>
                  </a:moveTo>
                  <a:cubicBezTo>
                    <a:pt x="721" y="1"/>
                    <a:pt x="315" y="285"/>
                    <a:pt x="176" y="729"/>
                  </a:cubicBezTo>
                  <a:cubicBezTo>
                    <a:pt x="1" y="1273"/>
                    <a:pt x="305" y="1855"/>
                    <a:pt x="853" y="2027"/>
                  </a:cubicBezTo>
                  <a:cubicBezTo>
                    <a:pt x="956" y="2059"/>
                    <a:pt x="1060" y="2074"/>
                    <a:pt x="1162" y="2074"/>
                  </a:cubicBezTo>
                  <a:cubicBezTo>
                    <a:pt x="1602" y="2074"/>
                    <a:pt x="2011" y="1791"/>
                    <a:pt x="2150" y="1349"/>
                  </a:cubicBezTo>
                  <a:cubicBezTo>
                    <a:pt x="2321" y="802"/>
                    <a:pt x="2017" y="220"/>
                    <a:pt x="1473" y="48"/>
                  </a:cubicBezTo>
                  <a:cubicBezTo>
                    <a:pt x="1370" y="16"/>
                    <a:pt x="1265" y="1"/>
                    <a:pt x="1163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49798" y="1131214"/>
              <a:ext cx="537675" cy="485627"/>
            </a:xfrm>
            <a:custGeom>
              <a:avLst/>
              <a:gdLst/>
              <a:ahLst/>
              <a:cxnLst/>
              <a:rect l="l" t="t" r="r" b="b"/>
              <a:pathLst>
                <a:path w="5909" h="5337" extrusionOk="0">
                  <a:moveTo>
                    <a:pt x="2861" y="0"/>
                  </a:moveTo>
                  <a:cubicBezTo>
                    <a:pt x="2506" y="0"/>
                    <a:pt x="2147" y="76"/>
                    <a:pt x="1808" y="236"/>
                  </a:cubicBezTo>
                  <a:cubicBezTo>
                    <a:pt x="526" y="840"/>
                    <a:pt x="1" y="2415"/>
                    <a:pt x="632" y="3762"/>
                  </a:cubicBezTo>
                  <a:cubicBezTo>
                    <a:pt x="1097" y="4750"/>
                    <a:pt x="2060" y="5337"/>
                    <a:pt x="3047" y="5337"/>
                  </a:cubicBezTo>
                  <a:cubicBezTo>
                    <a:pt x="3402" y="5337"/>
                    <a:pt x="3759" y="5261"/>
                    <a:pt x="4098" y="5101"/>
                  </a:cubicBezTo>
                  <a:cubicBezTo>
                    <a:pt x="5380" y="4496"/>
                    <a:pt x="5909" y="2917"/>
                    <a:pt x="5277" y="1575"/>
                  </a:cubicBezTo>
                  <a:cubicBezTo>
                    <a:pt x="4812" y="587"/>
                    <a:pt x="3849" y="0"/>
                    <a:pt x="2861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902846" y="1193817"/>
              <a:ext cx="489267" cy="198091"/>
            </a:xfrm>
            <a:custGeom>
              <a:avLst/>
              <a:gdLst/>
              <a:ahLst/>
              <a:cxnLst/>
              <a:rect l="l" t="t" r="r" b="b"/>
              <a:pathLst>
                <a:path w="5377" h="2177" extrusionOk="0">
                  <a:moveTo>
                    <a:pt x="5308" y="0"/>
                  </a:moveTo>
                  <a:lnTo>
                    <a:pt x="1" y="187"/>
                  </a:lnTo>
                  <a:lnTo>
                    <a:pt x="73" y="2176"/>
                  </a:lnTo>
                  <a:lnTo>
                    <a:pt x="5376" y="1990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8297" y="1139858"/>
              <a:ext cx="495454" cy="399093"/>
            </a:xfrm>
            <a:custGeom>
              <a:avLst/>
              <a:gdLst/>
              <a:ahLst/>
              <a:cxnLst/>
              <a:rect l="l" t="t" r="r" b="b"/>
              <a:pathLst>
                <a:path w="5445" h="4386" extrusionOk="0">
                  <a:moveTo>
                    <a:pt x="3196" y="0"/>
                  </a:moveTo>
                  <a:cubicBezTo>
                    <a:pt x="2916" y="0"/>
                    <a:pt x="2632" y="60"/>
                    <a:pt x="2363" y="186"/>
                  </a:cubicBezTo>
                  <a:lnTo>
                    <a:pt x="1404" y="639"/>
                  </a:lnTo>
                  <a:cubicBezTo>
                    <a:pt x="423" y="1099"/>
                    <a:pt x="0" y="2271"/>
                    <a:pt x="461" y="3256"/>
                  </a:cubicBezTo>
                  <a:cubicBezTo>
                    <a:pt x="797" y="3968"/>
                    <a:pt x="1506" y="4386"/>
                    <a:pt x="2246" y="4386"/>
                  </a:cubicBezTo>
                  <a:cubicBezTo>
                    <a:pt x="2527" y="4386"/>
                    <a:pt x="2811" y="4326"/>
                    <a:pt x="3082" y="4200"/>
                  </a:cubicBezTo>
                  <a:lnTo>
                    <a:pt x="4037" y="3747"/>
                  </a:lnTo>
                  <a:cubicBezTo>
                    <a:pt x="5022" y="3287"/>
                    <a:pt x="5444" y="2115"/>
                    <a:pt x="4980" y="1130"/>
                  </a:cubicBezTo>
                  <a:cubicBezTo>
                    <a:pt x="4643" y="418"/>
                    <a:pt x="3934" y="0"/>
                    <a:pt x="3196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03210" y="1428486"/>
              <a:ext cx="143040" cy="128208"/>
            </a:xfrm>
            <a:custGeom>
              <a:avLst/>
              <a:gdLst/>
              <a:ahLst/>
              <a:cxnLst/>
              <a:rect l="l" t="t" r="r" b="b"/>
              <a:pathLst>
                <a:path w="1572" h="1409" extrusionOk="0">
                  <a:moveTo>
                    <a:pt x="787" y="0"/>
                  </a:moveTo>
                  <a:cubicBezTo>
                    <a:pt x="618" y="0"/>
                    <a:pt x="448" y="60"/>
                    <a:pt x="313" y="183"/>
                  </a:cubicBezTo>
                  <a:cubicBezTo>
                    <a:pt x="24" y="442"/>
                    <a:pt x="1" y="887"/>
                    <a:pt x="263" y="1176"/>
                  </a:cubicBezTo>
                  <a:cubicBezTo>
                    <a:pt x="402" y="1331"/>
                    <a:pt x="594" y="1409"/>
                    <a:pt x="788" y="1409"/>
                  </a:cubicBezTo>
                  <a:cubicBezTo>
                    <a:pt x="956" y="1409"/>
                    <a:pt x="1125" y="1350"/>
                    <a:pt x="1260" y="1229"/>
                  </a:cubicBezTo>
                  <a:cubicBezTo>
                    <a:pt x="1549" y="967"/>
                    <a:pt x="1572" y="522"/>
                    <a:pt x="1309" y="233"/>
                  </a:cubicBezTo>
                  <a:cubicBezTo>
                    <a:pt x="1172" y="79"/>
                    <a:pt x="980" y="0"/>
                    <a:pt x="787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739880" y="1073161"/>
              <a:ext cx="133031" cy="128481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730" y="1"/>
                  </a:moveTo>
                  <a:cubicBezTo>
                    <a:pt x="714" y="1"/>
                    <a:pt x="698" y="1"/>
                    <a:pt x="681" y="2"/>
                  </a:cubicBezTo>
                  <a:cubicBezTo>
                    <a:pt x="293" y="33"/>
                    <a:pt x="0" y="368"/>
                    <a:pt x="27" y="756"/>
                  </a:cubicBezTo>
                  <a:cubicBezTo>
                    <a:pt x="56" y="1127"/>
                    <a:pt x="364" y="1412"/>
                    <a:pt x="735" y="1412"/>
                  </a:cubicBezTo>
                  <a:cubicBezTo>
                    <a:pt x="751" y="1412"/>
                    <a:pt x="767" y="1411"/>
                    <a:pt x="784" y="1410"/>
                  </a:cubicBezTo>
                  <a:cubicBezTo>
                    <a:pt x="1172" y="1380"/>
                    <a:pt x="1461" y="1045"/>
                    <a:pt x="1434" y="657"/>
                  </a:cubicBezTo>
                  <a:cubicBezTo>
                    <a:pt x="1409" y="285"/>
                    <a:pt x="1097" y="1"/>
                    <a:pt x="730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804211" y="1169704"/>
              <a:ext cx="71065" cy="62421"/>
            </a:xfrm>
            <a:custGeom>
              <a:avLst/>
              <a:gdLst/>
              <a:ahLst/>
              <a:cxnLst/>
              <a:rect l="l" t="t" r="r" b="b"/>
              <a:pathLst>
                <a:path w="781" h="686" extrusionOk="0">
                  <a:moveTo>
                    <a:pt x="392" y="1"/>
                  </a:moveTo>
                  <a:cubicBezTo>
                    <a:pt x="343" y="1"/>
                    <a:pt x="294" y="11"/>
                    <a:pt x="248" y="33"/>
                  </a:cubicBezTo>
                  <a:cubicBezTo>
                    <a:pt x="77" y="113"/>
                    <a:pt x="1" y="319"/>
                    <a:pt x="85" y="490"/>
                  </a:cubicBezTo>
                  <a:cubicBezTo>
                    <a:pt x="143" y="612"/>
                    <a:pt x="266" y="685"/>
                    <a:pt x="394" y="685"/>
                  </a:cubicBezTo>
                  <a:cubicBezTo>
                    <a:pt x="442" y="685"/>
                    <a:pt x="491" y="675"/>
                    <a:pt x="537" y="653"/>
                  </a:cubicBezTo>
                  <a:cubicBezTo>
                    <a:pt x="708" y="570"/>
                    <a:pt x="781" y="368"/>
                    <a:pt x="701" y="197"/>
                  </a:cubicBezTo>
                  <a:cubicBezTo>
                    <a:pt x="643" y="73"/>
                    <a:pt x="519" y="1"/>
                    <a:pt x="392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891472" y="1354600"/>
              <a:ext cx="70701" cy="62057"/>
            </a:xfrm>
            <a:custGeom>
              <a:avLst/>
              <a:gdLst/>
              <a:ahLst/>
              <a:cxnLst/>
              <a:rect l="l" t="t" r="r" b="b"/>
              <a:pathLst>
                <a:path w="777" h="682" extrusionOk="0">
                  <a:moveTo>
                    <a:pt x="388" y="0"/>
                  </a:moveTo>
                  <a:cubicBezTo>
                    <a:pt x="339" y="0"/>
                    <a:pt x="290" y="11"/>
                    <a:pt x="244" y="33"/>
                  </a:cubicBezTo>
                  <a:cubicBezTo>
                    <a:pt x="73" y="113"/>
                    <a:pt x="0" y="314"/>
                    <a:pt x="80" y="485"/>
                  </a:cubicBezTo>
                  <a:cubicBezTo>
                    <a:pt x="138" y="609"/>
                    <a:pt x="260" y="681"/>
                    <a:pt x="388" y="681"/>
                  </a:cubicBezTo>
                  <a:cubicBezTo>
                    <a:pt x="436" y="681"/>
                    <a:pt x="486" y="671"/>
                    <a:pt x="533" y="649"/>
                  </a:cubicBezTo>
                  <a:cubicBezTo>
                    <a:pt x="704" y="569"/>
                    <a:pt x="776" y="367"/>
                    <a:pt x="697" y="196"/>
                  </a:cubicBezTo>
                  <a:cubicBezTo>
                    <a:pt x="639" y="72"/>
                    <a:pt x="515" y="0"/>
                    <a:pt x="38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22228" y="1278621"/>
              <a:ext cx="86625" cy="51957"/>
            </a:xfrm>
            <a:custGeom>
              <a:avLst/>
              <a:gdLst/>
              <a:ahLst/>
              <a:cxnLst/>
              <a:rect l="l" t="t" r="r" b="b"/>
              <a:pathLst>
                <a:path w="952" h="571" fill="none" extrusionOk="0">
                  <a:moveTo>
                    <a:pt x="1" y="571"/>
                  </a:moveTo>
                  <a:cubicBezTo>
                    <a:pt x="179" y="483"/>
                    <a:pt x="354" y="400"/>
                    <a:pt x="529" y="316"/>
                  </a:cubicBezTo>
                  <a:cubicBezTo>
                    <a:pt x="529" y="267"/>
                    <a:pt x="518" y="221"/>
                    <a:pt x="526" y="171"/>
                  </a:cubicBezTo>
                  <a:cubicBezTo>
                    <a:pt x="529" y="149"/>
                    <a:pt x="533" y="122"/>
                    <a:pt x="545" y="99"/>
                  </a:cubicBezTo>
                  <a:cubicBezTo>
                    <a:pt x="583" y="27"/>
                    <a:pt x="682" y="0"/>
                    <a:pt x="761" y="27"/>
                  </a:cubicBezTo>
                  <a:cubicBezTo>
                    <a:pt x="841" y="50"/>
                    <a:pt x="902" y="118"/>
                    <a:pt x="952" y="18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73904">
              <a:off x="3928604" y="1224574"/>
              <a:ext cx="84714" cy="127208"/>
            </a:xfrm>
            <a:custGeom>
              <a:avLst/>
              <a:gdLst/>
              <a:ahLst/>
              <a:cxnLst/>
              <a:rect l="l" t="t" r="r" b="b"/>
              <a:pathLst>
                <a:path w="931" h="1398" extrusionOk="0">
                  <a:moveTo>
                    <a:pt x="28" y="0"/>
                  </a:moveTo>
                  <a:cubicBezTo>
                    <a:pt x="11" y="0"/>
                    <a:pt x="1" y="1"/>
                    <a:pt x="1" y="1"/>
                  </a:cubicBezTo>
                  <a:lnTo>
                    <a:pt x="31" y="1397"/>
                  </a:lnTo>
                  <a:cubicBezTo>
                    <a:pt x="31" y="1397"/>
                    <a:pt x="39" y="1397"/>
                    <a:pt x="52" y="1397"/>
                  </a:cubicBezTo>
                  <a:cubicBezTo>
                    <a:pt x="182" y="1397"/>
                    <a:pt x="886" y="1366"/>
                    <a:pt x="906" y="689"/>
                  </a:cubicBezTo>
                  <a:cubicBezTo>
                    <a:pt x="930" y="34"/>
                    <a:pt x="182" y="0"/>
                    <a:pt x="28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804575" y="1234945"/>
              <a:ext cx="27753" cy="42403"/>
            </a:xfrm>
            <a:custGeom>
              <a:avLst/>
              <a:gdLst/>
              <a:ahLst/>
              <a:cxnLst/>
              <a:rect l="l" t="t" r="r" b="b"/>
              <a:pathLst>
                <a:path w="305" h="466" fill="none" extrusionOk="0">
                  <a:moveTo>
                    <a:pt x="191" y="465"/>
                  </a:moveTo>
                  <a:cubicBezTo>
                    <a:pt x="271" y="423"/>
                    <a:pt x="305" y="309"/>
                    <a:pt x="263" y="229"/>
                  </a:cubicBezTo>
                  <a:cubicBezTo>
                    <a:pt x="221" y="146"/>
                    <a:pt x="119" y="104"/>
                    <a:pt x="31" y="127"/>
                  </a:cubicBezTo>
                  <a:cubicBezTo>
                    <a:pt x="23" y="88"/>
                    <a:pt x="8" y="39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857532" y="1358240"/>
              <a:ext cx="22930" cy="44677"/>
            </a:xfrm>
            <a:custGeom>
              <a:avLst/>
              <a:gdLst/>
              <a:ahLst/>
              <a:cxnLst/>
              <a:rect l="l" t="t" r="r" b="b"/>
              <a:pathLst>
                <a:path w="252" h="491" fill="none" extrusionOk="0">
                  <a:moveTo>
                    <a:pt x="1" y="31"/>
                  </a:moveTo>
                  <a:cubicBezTo>
                    <a:pt x="84" y="0"/>
                    <a:pt x="187" y="57"/>
                    <a:pt x="221" y="145"/>
                  </a:cubicBezTo>
                  <a:cubicBezTo>
                    <a:pt x="252" y="228"/>
                    <a:pt x="210" y="331"/>
                    <a:pt x="134" y="381"/>
                  </a:cubicBezTo>
                  <a:cubicBezTo>
                    <a:pt x="153" y="411"/>
                    <a:pt x="179" y="457"/>
                    <a:pt x="198" y="49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538424" y="1175800"/>
              <a:ext cx="375617" cy="375344"/>
            </a:xfrm>
            <a:custGeom>
              <a:avLst/>
              <a:gdLst/>
              <a:ahLst/>
              <a:cxnLst/>
              <a:rect l="l" t="t" r="r" b="b"/>
              <a:pathLst>
                <a:path w="4128" h="4125" extrusionOk="0">
                  <a:moveTo>
                    <a:pt x="2385" y="0"/>
                  </a:moveTo>
                  <a:cubicBezTo>
                    <a:pt x="2385" y="0"/>
                    <a:pt x="0" y="613"/>
                    <a:pt x="1012" y="2918"/>
                  </a:cubicBezTo>
                  <a:cubicBezTo>
                    <a:pt x="1426" y="3862"/>
                    <a:pt x="2083" y="4125"/>
                    <a:pt x="2687" y="4125"/>
                  </a:cubicBezTo>
                  <a:cubicBezTo>
                    <a:pt x="3449" y="4125"/>
                    <a:pt x="4128" y="3706"/>
                    <a:pt x="4128" y="3706"/>
                  </a:cubicBezTo>
                  <a:lnTo>
                    <a:pt x="4063" y="3321"/>
                  </a:lnTo>
                  <a:lnTo>
                    <a:pt x="3044" y="3721"/>
                  </a:lnTo>
                  <a:cubicBezTo>
                    <a:pt x="2762" y="3436"/>
                    <a:pt x="2393" y="3409"/>
                    <a:pt x="2393" y="3409"/>
                  </a:cubicBezTo>
                  <a:cubicBezTo>
                    <a:pt x="2458" y="1986"/>
                    <a:pt x="1644" y="750"/>
                    <a:pt x="1644" y="750"/>
                  </a:cubicBezTo>
                  <a:lnTo>
                    <a:pt x="2587" y="198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57259" y="1459332"/>
              <a:ext cx="21565" cy="68608"/>
            </a:xfrm>
            <a:custGeom>
              <a:avLst/>
              <a:gdLst/>
              <a:ahLst/>
              <a:cxnLst/>
              <a:rect l="l" t="t" r="r" b="b"/>
              <a:pathLst>
                <a:path w="237" h="754" fill="none" extrusionOk="0">
                  <a:moveTo>
                    <a:pt x="126" y="753"/>
                  </a:moveTo>
                  <a:cubicBezTo>
                    <a:pt x="34" y="673"/>
                    <a:pt x="0" y="544"/>
                    <a:pt x="15" y="426"/>
                  </a:cubicBezTo>
                  <a:cubicBezTo>
                    <a:pt x="31" y="304"/>
                    <a:pt x="88" y="194"/>
                    <a:pt x="152" y="95"/>
                  </a:cubicBezTo>
                  <a:cubicBezTo>
                    <a:pt x="175" y="57"/>
                    <a:pt x="202" y="23"/>
                    <a:pt x="23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772728" y="1115563"/>
              <a:ext cx="63786" cy="35396"/>
            </a:xfrm>
            <a:custGeom>
              <a:avLst/>
              <a:gdLst/>
              <a:ahLst/>
              <a:cxnLst/>
              <a:rect l="l" t="t" r="r" b="b"/>
              <a:pathLst>
                <a:path w="701" h="389" fill="none" extrusionOk="0">
                  <a:moveTo>
                    <a:pt x="701" y="370"/>
                  </a:moveTo>
                  <a:cubicBezTo>
                    <a:pt x="423" y="389"/>
                    <a:pt x="141" y="240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140698" y="1164699"/>
              <a:ext cx="450413" cy="302277"/>
            </a:xfrm>
            <a:custGeom>
              <a:avLst/>
              <a:gdLst/>
              <a:ahLst/>
              <a:cxnLst/>
              <a:rect l="l" t="t" r="r" b="b"/>
              <a:pathLst>
                <a:path w="4950" h="3322" extrusionOk="0">
                  <a:moveTo>
                    <a:pt x="822" y="1"/>
                  </a:moveTo>
                  <a:lnTo>
                    <a:pt x="560" y="568"/>
                  </a:lnTo>
                  <a:cubicBezTo>
                    <a:pt x="560" y="568"/>
                    <a:pt x="1514" y="587"/>
                    <a:pt x="1100" y="1404"/>
                  </a:cubicBezTo>
                  <a:cubicBezTo>
                    <a:pt x="714" y="2166"/>
                    <a:pt x="199" y="2192"/>
                    <a:pt x="130" y="2192"/>
                  </a:cubicBezTo>
                  <a:cubicBezTo>
                    <a:pt x="125" y="2192"/>
                    <a:pt x="122" y="2192"/>
                    <a:pt x="122" y="2192"/>
                  </a:cubicBezTo>
                  <a:lnTo>
                    <a:pt x="0" y="2755"/>
                  </a:lnTo>
                  <a:lnTo>
                    <a:pt x="4059" y="3322"/>
                  </a:lnTo>
                  <a:cubicBezTo>
                    <a:pt x="4059" y="3322"/>
                    <a:pt x="4950" y="2896"/>
                    <a:pt x="4524" y="1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124411" y="1120204"/>
              <a:ext cx="455599" cy="460331"/>
            </a:xfrm>
            <a:custGeom>
              <a:avLst/>
              <a:gdLst/>
              <a:ahLst/>
              <a:cxnLst/>
              <a:rect l="l" t="t" r="r" b="b"/>
              <a:pathLst>
                <a:path w="5007" h="5059" extrusionOk="0">
                  <a:moveTo>
                    <a:pt x="2309" y="1"/>
                  </a:moveTo>
                  <a:cubicBezTo>
                    <a:pt x="1938" y="1"/>
                    <a:pt x="1492" y="30"/>
                    <a:pt x="1085" y="136"/>
                  </a:cubicBezTo>
                  <a:lnTo>
                    <a:pt x="860" y="794"/>
                  </a:lnTo>
                  <a:cubicBezTo>
                    <a:pt x="860" y="794"/>
                    <a:pt x="1188" y="657"/>
                    <a:pt x="1491" y="657"/>
                  </a:cubicBezTo>
                  <a:cubicBezTo>
                    <a:pt x="1699" y="657"/>
                    <a:pt x="1895" y="722"/>
                    <a:pt x="1964" y="942"/>
                  </a:cubicBezTo>
                  <a:cubicBezTo>
                    <a:pt x="2180" y="1646"/>
                    <a:pt x="1655" y="2795"/>
                    <a:pt x="256" y="2886"/>
                  </a:cubicBezTo>
                  <a:lnTo>
                    <a:pt x="1" y="3948"/>
                  </a:lnTo>
                  <a:cubicBezTo>
                    <a:pt x="1" y="3948"/>
                    <a:pt x="407" y="3857"/>
                    <a:pt x="862" y="3857"/>
                  </a:cubicBezTo>
                  <a:cubicBezTo>
                    <a:pt x="1539" y="3857"/>
                    <a:pt x="2325" y="4058"/>
                    <a:pt x="2047" y="5058"/>
                  </a:cubicBezTo>
                  <a:lnTo>
                    <a:pt x="5007" y="5020"/>
                  </a:lnTo>
                  <a:lnTo>
                    <a:pt x="4703" y="642"/>
                  </a:lnTo>
                  <a:lnTo>
                    <a:pt x="3131" y="48"/>
                  </a:lnTo>
                  <a:cubicBezTo>
                    <a:pt x="3131" y="48"/>
                    <a:pt x="2780" y="1"/>
                    <a:pt x="2309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385102" y="1104826"/>
              <a:ext cx="177981" cy="120201"/>
            </a:xfrm>
            <a:custGeom>
              <a:avLst/>
              <a:gdLst/>
              <a:ahLst/>
              <a:cxnLst/>
              <a:rect l="l" t="t" r="r" b="b"/>
              <a:pathLst>
                <a:path w="1956" h="1321" extrusionOk="0">
                  <a:moveTo>
                    <a:pt x="655" y="0"/>
                  </a:moveTo>
                  <a:cubicBezTo>
                    <a:pt x="272" y="0"/>
                    <a:pt x="0" y="191"/>
                    <a:pt x="0" y="191"/>
                  </a:cubicBezTo>
                  <a:lnTo>
                    <a:pt x="1906" y="1321"/>
                  </a:lnTo>
                  <a:cubicBezTo>
                    <a:pt x="1955" y="1070"/>
                    <a:pt x="1868" y="507"/>
                    <a:pt x="1221" y="149"/>
                  </a:cubicBezTo>
                  <a:cubicBezTo>
                    <a:pt x="1020" y="38"/>
                    <a:pt x="827" y="0"/>
                    <a:pt x="655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99753" y="1436766"/>
              <a:ext cx="73431" cy="20564"/>
            </a:xfrm>
            <a:custGeom>
              <a:avLst/>
              <a:gdLst/>
              <a:ahLst/>
              <a:cxnLst/>
              <a:rect l="l" t="t" r="r" b="b"/>
              <a:pathLst>
                <a:path w="807" h="226" fill="none" extrusionOk="0">
                  <a:moveTo>
                    <a:pt x="807" y="62"/>
                  </a:moveTo>
                  <a:cubicBezTo>
                    <a:pt x="567" y="225"/>
                    <a:pt x="213" y="199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731873" y="1225300"/>
              <a:ext cx="38581" cy="71429"/>
            </a:xfrm>
            <a:custGeom>
              <a:avLst/>
              <a:gdLst/>
              <a:ahLst/>
              <a:cxnLst/>
              <a:rect l="l" t="t" r="r" b="b"/>
              <a:pathLst>
                <a:path w="424" h="785" fill="none" extrusionOk="0">
                  <a:moveTo>
                    <a:pt x="88" y="784"/>
                  </a:moveTo>
                  <a:cubicBezTo>
                    <a:pt x="1" y="487"/>
                    <a:pt x="149" y="145"/>
                    <a:pt x="423" y="0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00480" y="1431488"/>
              <a:ext cx="30937" cy="26934"/>
            </a:xfrm>
            <a:custGeom>
              <a:avLst/>
              <a:gdLst/>
              <a:ahLst/>
              <a:cxnLst/>
              <a:rect l="l" t="t" r="r" b="b"/>
              <a:pathLst>
                <a:path w="340" h="296" extrusionOk="0">
                  <a:moveTo>
                    <a:pt x="173" y="1"/>
                  </a:moveTo>
                  <a:cubicBezTo>
                    <a:pt x="151" y="1"/>
                    <a:pt x="128" y="6"/>
                    <a:pt x="107" y="17"/>
                  </a:cubicBezTo>
                  <a:cubicBezTo>
                    <a:pt x="31" y="51"/>
                    <a:pt x="1" y="139"/>
                    <a:pt x="35" y="211"/>
                  </a:cubicBezTo>
                  <a:cubicBezTo>
                    <a:pt x="62" y="265"/>
                    <a:pt x="114" y="296"/>
                    <a:pt x="167" y="296"/>
                  </a:cubicBezTo>
                  <a:cubicBezTo>
                    <a:pt x="189" y="296"/>
                    <a:pt x="212" y="291"/>
                    <a:pt x="233" y="279"/>
                  </a:cubicBezTo>
                  <a:cubicBezTo>
                    <a:pt x="305" y="245"/>
                    <a:pt x="339" y="158"/>
                    <a:pt x="301" y="85"/>
                  </a:cubicBezTo>
                  <a:cubicBezTo>
                    <a:pt x="277" y="32"/>
                    <a:pt x="226" y="1"/>
                    <a:pt x="173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851618" y="1102460"/>
              <a:ext cx="30210" cy="26934"/>
            </a:xfrm>
            <a:custGeom>
              <a:avLst/>
              <a:gdLst/>
              <a:ahLst/>
              <a:cxnLst/>
              <a:rect l="l" t="t" r="r" b="b"/>
              <a:pathLst>
                <a:path w="332" h="296" extrusionOk="0">
                  <a:moveTo>
                    <a:pt x="166" y="1"/>
                  </a:moveTo>
                  <a:cubicBezTo>
                    <a:pt x="148" y="1"/>
                    <a:pt x="129" y="4"/>
                    <a:pt x="111" y="11"/>
                  </a:cubicBezTo>
                  <a:cubicBezTo>
                    <a:pt x="35" y="42"/>
                    <a:pt x="1" y="126"/>
                    <a:pt x="31" y="202"/>
                  </a:cubicBezTo>
                  <a:cubicBezTo>
                    <a:pt x="52" y="260"/>
                    <a:pt x="108" y="296"/>
                    <a:pt x="167" y="296"/>
                  </a:cubicBezTo>
                  <a:cubicBezTo>
                    <a:pt x="185" y="296"/>
                    <a:pt x="204" y="292"/>
                    <a:pt x="222" y="285"/>
                  </a:cubicBezTo>
                  <a:cubicBezTo>
                    <a:pt x="298" y="255"/>
                    <a:pt x="332" y="171"/>
                    <a:pt x="305" y="95"/>
                  </a:cubicBezTo>
                  <a:cubicBezTo>
                    <a:pt x="282" y="37"/>
                    <a:pt x="225" y="1"/>
                    <a:pt x="166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876914" y="1534401"/>
              <a:ext cx="13922" cy="45132"/>
            </a:xfrm>
            <a:custGeom>
              <a:avLst/>
              <a:gdLst/>
              <a:ahLst/>
              <a:cxnLst/>
              <a:rect l="l" t="t" r="r" b="b"/>
              <a:pathLst>
                <a:path w="153" h="496" fill="none" extrusionOk="0">
                  <a:moveTo>
                    <a:pt x="1" y="495"/>
                  </a:moveTo>
                  <a:cubicBezTo>
                    <a:pt x="65" y="335"/>
                    <a:pt x="119" y="168"/>
                    <a:pt x="153" y="1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854439" y="1535129"/>
              <a:ext cx="7734" cy="31210"/>
            </a:xfrm>
            <a:custGeom>
              <a:avLst/>
              <a:gdLst/>
              <a:ahLst/>
              <a:cxnLst/>
              <a:rect l="l" t="t" r="r" b="b"/>
              <a:pathLst>
                <a:path w="85" h="343" fill="none" extrusionOk="0">
                  <a:moveTo>
                    <a:pt x="0" y="343"/>
                  </a:moveTo>
                  <a:cubicBezTo>
                    <a:pt x="12" y="225"/>
                    <a:pt x="38" y="110"/>
                    <a:pt x="84" y="0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232782" y="1150049"/>
              <a:ext cx="565700" cy="445408"/>
            </a:xfrm>
            <a:custGeom>
              <a:avLst/>
              <a:gdLst/>
              <a:ahLst/>
              <a:cxnLst/>
              <a:rect l="l" t="t" r="r" b="b"/>
              <a:pathLst>
                <a:path w="6217" h="4895" extrusionOk="0">
                  <a:moveTo>
                    <a:pt x="4538" y="1"/>
                  </a:moveTo>
                  <a:cubicBezTo>
                    <a:pt x="4006" y="1"/>
                    <a:pt x="3679" y="234"/>
                    <a:pt x="3679" y="234"/>
                  </a:cubicBezTo>
                  <a:cubicBezTo>
                    <a:pt x="3568" y="204"/>
                    <a:pt x="3452" y="191"/>
                    <a:pt x="3337" y="191"/>
                  </a:cubicBezTo>
                  <a:cubicBezTo>
                    <a:pt x="2831" y="191"/>
                    <a:pt x="2332" y="428"/>
                    <a:pt x="2332" y="428"/>
                  </a:cubicBezTo>
                  <a:lnTo>
                    <a:pt x="0" y="4822"/>
                  </a:lnTo>
                  <a:cubicBezTo>
                    <a:pt x="1088" y="4876"/>
                    <a:pt x="2025" y="4894"/>
                    <a:pt x="2789" y="4894"/>
                  </a:cubicBezTo>
                  <a:cubicBezTo>
                    <a:pt x="4319" y="4894"/>
                    <a:pt x="5162" y="4822"/>
                    <a:pt x="5162" y="4822"/>
                  </a:cubicBezTo>
                  <a:cubicBezTo>
                    <a:pt x="6216" y="2243"/>
                    <a:pt x="4987" y="55"/>
                    <a:pt x="4987" y="55"/>
                  </a:cubicBezTo>
                  <a:cubicBezTo>
                    <a:pt x="4825" y="16"/>
                    <a:pt x="4675" y="1"/>
                    <a:pt x="4538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735329" y="1175436"/>
              <a:ext cx="7370" cy="57234"/>
            </a:xfrm>
            <a:custGeom>
              <a:avLst/>
              <a:gdLst/>
              <a:ahLst/>
              <a:cxnLst/>
              <a:rect l="l" t="t" r="r" b="b"/>
              <a:pathLst>
                <a:path w="81" h="629" fill="none" extrusionOk="0">
                  <a:moveTo>
                    <a:pt x="1" y="1"/>
                  </a:moveTo>
                  <a:cubicBezTo>
                    <a:pt x="28" y="210"/>
                    <a:pt x="54" y="419"/>
                    <a:pt x="81" y="628"/>
                  </a:cubicBezTo>
                </a:path>
              </a:pathLst>
            </a:custGeom>
            <a:noFill/>
            <a:ln w="1625" cap="flat" cmpd="sng">
              <a:solidFill>
                <a:srgbClr val="488EFF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7941" y="1321570"/>
              <a:ext cx="23658" cy="30482"/>
            </a:xfrm>
            <a:custGeom>
              <a:avLst/>
              <a:gdLst/>
              <a:ahLst/>
              <a:cxnLst/>
              <a:rect l="l" t="t" r="r" b="b"/>
              <a:pathLst>
                <a:path w="260" h="335" fill="none" extrusionOk="0">
                  <a:moveTo>
                    <a:pt x="1" y="0"/>
                  </a:moveTo>
                  <a:cubicBezTo>
                    <a:pt x="115" y="87"/>
                    <a:pt x="202" y="202"/>
                    <a:pt x="259" y="33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38787" y="1476257"/>
              <a:ext cx="43676" cy="34031"/>
            </a:xfrm>
            <a:custGeom>
              <a:avLst/>
              <a:gdLst/>
              <a:ahLst/>
              <a:cxnLst/>
              <a:rect l="l" t="t" r="r" b="b"/>
              <a:pathLst>
                <a:path w="480" h="374" fill="none" extrusionOk="0">
                  <a:moveTo>
                    <a:pt x="1" y="0"/>
                  </a:moveTo>
                  <a:cubicBezTo>
                    <a:pt x="168" y="115"/>
                    <a:pt x="328" y="240"/>
                    <a:pt x="480" y="37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621134" y="1495638"/>
              <a:ext cx="26388" cy="32666"/>
            </a:xfrm>
            <a:custGeom>
              <a:avLst/>
              <a:gdLst/>
              <a:ahLst/>
              <a:cxnLst/>
              <a:rect l="l" t="t" r="r" b="b"/>
              <a:pathLst>
                <a:path w="290" h="359" fill="none" extrusionOk="0">
                  <a:moveTo>
                    <a:pt x="1" y="0"/>
                  </a:moveTo>
                  <a:cubicBezTo>
                    <a:pt x="118" y="99"/>
                    <a:pt x="217" y="221"/>
                    <a:pt x="290" y="358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43155" y="967792"/>
              <a:ext cx="253505" cy="263150"/>
            </a:xfrm>
            <a:custGeom>
              <a:avLst/>
              <a:gdLst/>
              <a:ahLst/>
              <a:cxnLst/>
              <a:rect l="l" t="t" r="r" b="b"/>
              <a:pathLst>
                <a:path w="2786" h="2892" extrusionOk="0">
                  <a:moveTo>
                    <a:pt x="1328" y="0"/>
                  </a:moveTo>
                  <a:lnTo>
                    <a:pt x="0" y="1594"/>
                  </a:lnTo>
                  <a:lnTo>
                    <a:pt x="1442" y="2891"/>
                  </a:lnTo>
                  <a:cubicBezTo>
                    <a:pt x="1442" y="2891"/>
                    <a:pt x="2226" y="2325"/>
                    <a:pt x="2785" y="1461"/>
                  </a:cubicBezTo>
                  <a:cubicBezTo>
                    <a:pt x="2785" y="1461"/>
                    <a:pt x="1769" y="190"/>
                    <a:pt x="13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27869" y="1204554"/>
              <a:ext cx="54777" cy="183532"/>
            </a:xfrm>
            <a:custGeom>
              <a:avLst/>
              <a:gdLst/>
              <a:ahLst/>
              <a:cxnLst/>
              <a:rect l="l" t="t" r="r" b="b"/>
              <a:pathLst>
                <a:path w="602" h="2017" fill="none" extrusionOk="0">
                  <a:moveTo>
                    <a:pt x="0" y="0"/>
                  </a:moveTo>
                  <a:cubicBezTo>
                    <a:pt x="601" y="620"/>
                    <a:pt x="601" y="1446"/>
                    <a:pt x="286" y="2016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643609" y="1058784"/>
              <a:ext cx="550505" cy="546046"/>
            </a:xfrm>
            <a:custGeom>
              <a:avLst/>
              <a:gdLst/>
              <a:ahLst/>
              <a:cxnLst/>
              <a:rect l="l" t="t" r="r" b="b"/>
              <a:pathLst>
                <a:path w="6050" h="6001" extrusionOk="0">
                  <a:moveTo>
                    <a:pt x="1735" y="1"/>
                  </a:moveTo>
                  <a:lnTo>
                    <a:pt x="1" y="229"/>
                  </a:lnTo>
                  <a:cubicBezTo>
                    <a:pt x="1671" y="2652"/>
                    <a:pt x="552" y="5825"/>
                    <a:pt x="552" y="5825"/>
                  </a:cubicBezTo>
                  <a:cubicBezTo>
                    <a:pt x="1114" y="5946"/>
                    <a:pt x="1615" y="6001"/>
                    <a:pt x="2062" y="6001"/>
                  </a:cubicBezTo>
                  <a:cubicBezTo>
                    <a:pt x="6050" y="6001"/>
                    <a:pt x="5730" y="1652"/>
                    <a:pt x="5730" y="1652"/>
                  </a:cubicBezTo>
                  <a:cubicBezTo>
                    <a:pt x="3288" y="81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03027" y="988902"/>
              <a:ext cx="53777" cy="87990"/>
            </a:xfrm>
            <a:custGeom>
              <a:avLst/>
              <a:gdLst/>
              <a:ahLst/>
              <a:cxnLst/>
              <a:rect l="l" t="t" r="r" b="b"/>
              <a:pathLst>
                <a:path w="591" h="967" fill="none" extrusionOk="0">
                  <a:moveTo>
                    <a:pt x="1" y="0"/>
                  </a:moveTo>
                  <a:cubicBezTo>
                    <a:pt x="339" y="194"/>
                    <a:pt x="572" y="575"/>
                    <a:pt x="591" y="966"/>
                  </a:cubicBezTo>
                </a:path>
              </a:pathLst>
            </a:custGeom>
            <a:noFill/>
            <a:ln w="1625" cap="flat" cmpd="sng">
              <a:solidFill>
                <a:srgbClr val="FF64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392381" y="967792"/>
              <a:ext cx="83440" cy="65515"/>
            </a:xfrm>
            <a:custGeom>
              <a:avLst/>
              <a:gdLst/>
              <a:ahLst/>
              <a:cxnLst/>
              <a:rect l="l" t="t" r="r" b="b"/>
              <a:pathLst>
                <a:path w="917" h="720" fill="none" extrusionOk="0">
                  <a:moveTo>
                    <a:pt x="917" y="719"/>
                  </a:moveTo>
                  <a:cubicBezTo>
                    <a:pt x="772" y="346"/>
                    <a:pt x="369" y="156"/>
                    <a:pt x="0" y="0"/>
                  </a:cubicBezTo>
                </a:path>
              </a:pathLst>
            </a:custGeom>
            <a:noFill/>
            <a:ln w="1625" cap="flat" cmpd="sng">
              <a:solidFill>
                <a:srgbClr val="FF5FAD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389559" y="615106"/>
              <a:ext cx="342405" cy="384352"/>
            </a:xfrm>
            <a:custGeom>
              <a:avLst/>
              <a:gdLst/>
              <a:ahLst/>
              <a:cxnLst/>
              <a:rect l="l" t="t" r="r" b="b"/>
              <a:pathLst>
                <a:path w="3763" h="4224" extrusionOk="0">
                  <a:moveTo>
                    <a:pt x="3438" y="0"/>
                  </a:moveTo>
                  <a:cubicBezTo>
                    <a:pt x="3326" y="0"/>
                    <a:pt x="3205" y="71"/>
                    <a:pt x="3109" y="141"/>
                  </a:cubicBezTo>
                  <a:cubicBezTo>
                    <a:pt x="2496" y="586"/>
                    <a:pt x="1477" y="1259"/>
                    <a:pt x="853" y="1693"/>
                  </a:cubicBezTo>
                  <a:lnTo>
                    <a:pt x="1" y="3713"/>
                  </a:lnTo>
                  <a:cubicBezTo>
                    <a:pt x="224" y="3953"/>
                    <a:pt x="559" y="4224"/>
                    <a:pt x="909" y="4224"/>
                  </a:cubicBezTo>
                  <a:cubicBezTo>
                    <a:pt x="953" y="4224"/>
                    <a:pt x="996" y="4220"/>
                    <a:pt x="1039" y="4211"/>
                  </a:cubicBezTo>
                  <a:cubicBezTo>
                    <a:pt x="1336" y="4154"/>
                    <a:pt x="1545" y="3891"/>
                    <a:pt x="1728" y="3644"/>
                  </a:cubicBezTo>
                  <a:cubicBezTo>
                    <a:pt x="2177" y="3035"/>
                    <a:pt x="2625" y="2427"/>
                    <a:pt x="3074" y="1818"/>
                  </a:cubicBezTo>
                  <a:cubicBezTo>
                    <a:pt x="3413" y="1365"/>
                    <a:pt x="3763" y="844"/>
                    <a:pt x="3683" y="285"/>
                  </a:cubicBezTo>
                  <a:cubicBezTo>
                    <a:pt x="3668" y="190"/>
                    <a:pt x="3637" y="87"/>
                    <a:pt x="3557" y="34"/>
                  </a:cubicBezTo>
                  <a:cubicBezTo>
                    <a:pt x="3520" y="10"/>
                    <a:pt x="3480" y="0"/>
                    <a:pt x="3438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22409" y="735761"/>
              <a:ext cx="1177352" cy="768614"/>
            </a:xfrm>
            <a:custGeom>
              <a:avLst/>
              <a:gdLst/>
              <a:ahLst/>
              <a:cxnLst/>
              <a:rect l="l" t="t" r="r" b="b"/>
              <a:pathLst>
                <a:path w="12939" h="8447" extrusionOk="0">
                  <a:moveTo>
                    <a:pt x="9708" y="0"/>
                  </a:moveTo>
                  <a:cubicBezTo>
                    <a:pt x="8825" y="0"/>
                    <a:pt x="7872" y="31"/>
                    <a:pt x="7004" y="123"/>
                  </a:cubicBezTo>
                  <a:cubicBezTo>
                    <a:pt x="5467" y="287"/>
                    <a:pt x="4231" y="443"/>
                    <a:pt x="3325" y="591"/>
                  </a:cubicBezTo>
                  <a:cubicBezTo>
                    <a:pt x="2614" y="705"/>
                    <a:pt x="1922" y="819"/>
                    <a:pt x="1362" y="1067"/>
                  </a:cubicBezTo>
                  <a:cubicBezTo>
                    <a:pt x="815" y="1310"/>
                    <a:pt x="396" y="1683"/>
                    <a:pt x="214" y="2314"/>
                  </a:cubicBezTo>
                  <a:cubicBezTo>
                    <a:pt x="1" y="3049"/>
                    <a:pt x="263" y="3828"/>
                    <a:pt x="887" y="4296"/>
                  </a:cubicBezTo>
                  <a:cubicBezTo>
                    <a:pt x="1758" y="4947"/>
                    <a:pt x="6696" y="8093"/>
                    <a:pt x="7255" y="8447"/>
                  </a:cubicBezTo>
                  <a:lnTo>
                    <a:pt x="9142" y="5483"/>
                  </a:lnTo>
                  <a:cubicBezTo>
                    <a:pt x="8354" y="4981"/>
                    <a:pt x="7358" y="4346"/>
                    <a:pt x="6395" y="3726"/>
                  </a:cubicBezTo>
                  <a:lnTo>
                    <a:pt x="6395" y="3726"/>
                  </a:lnTo>
                  <a:cubicBezTo>
                    <a:pt x="6532" y="3743"/>
                    <a:pt x="6672" y="3751"/>
                    <a:pt x="6816" y="3751"/>
                  </a:cubicBezTo>
                  <a:cubicBezTo>
                    <a:pt x="8370" y="3751"/>
                    <a:pt x="10339" y="2838"/>
                    <a:pt x="12341" y="2838"/>
                  </a:cubicBezTo>
                  <a:cubicBezTo>
                    <a:pt x="12382" y="2838"/>
                    <a:pt x="12422" y="2839"/>
                    <a:pt x="12463" y="2839"/>
                  </a:cubicBezTo>
                  <a:lnTo>
                    <a:pt x="12938" y="119"/>
                  </a:lnTo>
                  <a:cubicBezTo>
                    <a:pt x="12923" y="119"/>
                    <a:pt x="11451" y="0"/>
                    <a:pt x="9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851980" y="1023297"/>
              <a:ext cx="361513" cy="542315"/>
            </a:xfrm>
            <a:custGeom>
              <a:avLst/>
              <a:gdLst/>
              <a:ahLst/>
              <a:cxnLst/>
              <a:rect l="l" t="t" r="r" b="b"/>
              <a:pathLst>
                <a:path w="3973" h="5960" extrusionOk="0">
                  <a:moveTo>
                    <a:pt x="110" y="0"/>
                  </a:moveTo>
                  <a:cubicBezTo>
                    <a:pt x="40" y="0"/>
                    <a:pt x="1" y="3"/>
                    <a:pt x="1" y="3"/>
                  </a:cubicBezTo>
                  <a:lnTo>
                    <a:pt x="1667" y="5960"/>
                  </a:lnTo>
                  <a:cubicBezTo>
                    <a:pt x="3489" y="4929"/>
                    <a:pt x="3972" y="3476"/>
                    <a:pt x="3440" y="2042"/>
                  </a:cubicBezTo>
                  <a:cubicBezTo>
                    <a:pt x="2728" y="118"/>
                    <a:pt x="615" y="0"/>
                    <a:pt x="110" y="0"/>
                  </a:cubicBezTo>
                  <a:close/>
                </a:path>
              </a:pathLst>
            </a:custGeom>
            <a:solidFill>
              <a:srgbClr val="C34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767176" y="1394910"/>
              <a:ext cx="66970" cy="57234"/>
            </a:xfrm>
            <a:custGeom>
              <a:avLst/>
              <a:gdLst/>
              <a:ahLst/>
              <a:cxnLst/>
              <a:rect l="l" t="t" r="r" b="b"/>
              <a:pathLst>
                <a:path w="736" h="629" fill="none" extrusionOk="0">
                  <a:moveTo>
                    <a:pt x="735" y="628"/>
                  </a:moveTo>
                  <a:cubicBezTo>
                    <a:pt x="473" y="442"/>
                    <a:pt x="229" y="233"/>
                    <a:pt x="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77549" y="1082715"/>
              <a:ext cx="71702" cy="22930"/>
            </a:xfrm>
            <a:custGeom>
              <a:avLst/>
              <a:gdLst/>
              <a:ahLst/>
              <a:cxnLst/>
              <a:rect l="l" t="t" r="r" b="b"/>
              <a:pathLst>
                <a:path w="788" h="252" fill="none" extrusionOk="0">
                  <a:moveTo>
                    <a:pt x="788" y="0"/>
                  </a:moveTo>
                  <a:cubicBezTo>
                    <a:pt x="533" y="110"/>
                    <a:pt x="270" y="194"/>
                    <a:pt x="0" y="2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80006" y="771521"/>
              <a:ext cx="42675" cy="320567"/>
            </a:xfrm>
            <a:custGeom>
              <a:avLst/>
              <a:gdLst/>
              <a:ahLst/>
              <a:cxnLst/>
              <a:rect l="l" t="t" r="r" b="b"/>
              <a:pathLst>
                <a:path w="469" h="3523" fill="none" extrusionOk="0">
                  <a:moveTo>
                    <a:pt x="228" y="0"/>
                  </a:moveTo>
                  <a:cubicBezTo>
                    <a:pt x="0" y="548"/>
                    <a:pt x="27" y="1164"/>
                    <a:pt x="76" y="1746"/>
                  </a:cubicBezTo>
                  <a:cubicBezTo>
                    <a:pt x="130" y="2351"/>
                    <a:pt x="259" y="2952"/>
                    <a:pt x="468" y="35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08669" y="1063334"/>
              <a:ext cx="431031" cy="40583"/>
            </a:xfrm>
            <a:custGeom>
              <a:avLst/>
              <a:gdLst/>
              <a:ahLst/>
              <a:cxnLst/>
              <a:rect l="l" t="t" r="r" b="b"/>
              <a:pathLst>
                <a:path w="4737" h="446" fill="none" extrusionOk="0">
                  <a:moveTo>
                    <a:pt x="4737" y="0"/>
                  </a:moveTo>
                  <a:cubicBezTo>
                    <a:pt x="3188" y="445"/>
                    <a:pt x="1575" y="407"/>
                    <a:pt x="1" y="12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397567" y="794360"/>
              <a:ext cx="47134" cy="10464"/>
            </a:xfrm>
            <a:custGeom>
              <a:avLst/>
              <a:gdLst/>
              <a:ahLst/>
              <a:cxnLst/>
              <a:rect l="l" t="t" r="r" b="b"/>
              <a:pathLst>
                <a:path w="518" h="115" fill="none" extrusionOk="0">
                  <a:moveTo>
                    <a:pt x="517" y="57"/>
                  </a:moveTo>
                  <a:cubicBezTo>
                    <a:pt x="346" y="0"/>
                    <a:pt x="152" y="19"/>
                    <a:pt x="0" y="114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65630" y="807190"/>
              <a:ext cx="469066" cy="767795"/>
            </a:xfrm>
            <a:custGeom>
              <a:avLst/>
              <a:gdLst/>
              <a:ahLst/>
              <a:cxnLst/>
              <a:rect l="l" t="t" r="r" b="b"/>
              <a:pathLst>
                <a:path w="5155" h="8438" extrusionOk="0">
                  <a:moveTo>
                    <a:pt x="4432" y="0"/>
                  </a:moveTo>
                  <a:lnTo>
                    <a:pt x="2568" y="715"/>
                  </a:lnTo>
                  <a:cubicBezTo>
                    <a:pt x="2789" y="1290"/>
                    <a:pt x="3131" y="2420"/>
                    <a:pt x="3127" y="3043"/>
                  </a:cubicBezTo>
                  <a:cubicBezTo>
                    <a:pt x="2983" y="3572"/>
                    <a:pt x="1564" y="5379"/>
                    <a:pt x="0" y="7026"/>
                  </a:cubicBezTo>
                  <a:lnTo>
                    <a:pt x="31" y="8438"/>
                  </a:lnTo>
                  <a:lnTo>
                    <a:pt x="1442" y="8403"/>
                  </a:lnTo>
                  <a:lnTo>
                    <a:pt x="1488" y="8354"/>
                  </a:lnTo>
                  <a:cubicBezTo>
                    <a:pt x="1686" y="8141"/>
                    <a:pt x="2450" y="7327"/>
                    <a:pt x="3211" y="6410"/>
                  </a:cubicBezTo>
                  <a:cubicBezTo>
                    <a:pt x="4866" y="4417"/>
                    <a:pt x="5105" y="3656"/>
                    <a:pt x="5121" y="3135"/>
                  </a:cubicBezTo>
                  <a:cubicBezTo>
                    <a:pt x="5155" y="1921"/>
                    <a:pt x="4504" y="194"/>
                    <a:pt x="4432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09852" y="1415383"/>
              <a:ext cx="245498" cy="191721"/>
            </a:xfrm>
            <a:custGeom>
              <a:avLst/>
              <a:gdLst/>
              <a:ahLst/>
              <a:cxnLst/>
              <a:rect l="l" t="t" r="r" b="b"/>
              <a:pathLst>
                <a:path w="2698" h="2107" extrusionOk="0">
                  <a:moveTo>
                    <a:pt x="1228" y="0"/>
                  </a:moveTo>
                  <a:cubicBezTo>
                    <a:pt x="725" y="0"/>
                    <a:pt x="287" y="272"/>
                    <a:pt x="161" y="704"/>
                  </a:cubicBezTo>
                  <a:cubicBezTo>
                    <a:pt x="1" y="1255"/>
                    <a:pt x="400" y="1856"/>
                    <a:pt x="1058" y="2047"/>
                  </a:cubicBezTo>
                  <a:cubicBezTo>
                    <a:pt x="1197" y="2087"/>
                    <a:pt x="1336" y="2107"/>
                    <a:pt x="1471" y="2107"/>
                  </a:cubicBezTo>
                  <a:cubicBezTo>
                    <a:pt x="1973" y="2107"/>
                    <a:pt x="2412" y="1835"/>
                    <a:pt x="2538" y="1400"/>
                  </a:cubicBezTo>
                  <a:cubicBezTo>
                    <a:pt x="2698" y="852"/>
                    <a:pt x="2299" y="251"/>
                    <a:pt x="1640" y="61"/>
                  </a:cubicBezTo>
                  <a:cubicBezTo>
                    <a:pt x="1501" y="20"/>
                    <a:pt x="1362" y="0"/>
                    <a:pt x="12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375730" y="724751"/>
              <a:ext cx="259693" cy="269065"/>
            </a:xfrm>
            <a:custGeom>
              <a:avLst/>
              <a:gdLst/>
              <a:ahLst/>
              <a:cxnLst/>
              <a:rect l="l" t="t" r="r" b="b"/>
              <a:pathLst>
                <a:path w="2854" h="2957" extrusionOk="0">
                  <a:moveTo>
                    <a:pt x="694" y="1"/>
                  </a:moveTo>
                  <a:cubicBezTo>
                    <a:pt x="543" y="1"/>
                    <a:pt x="393" y="40"/>
                    <a:pt x="263" y="122"/>
                  </a:cubicBezTo>
                  <a:cubicBezTo>
                    <a:pt x="259" y="126"/>
                    <a:pt x="251" y="130"/>
                    <a:pt x="244" y="134"/>
                  </a:cubicBezTo>
                  <a:cubicBezTo>
                    <a:pt x="38" y="282"/>
                    <a:pt x="0" y="583"/>
                    <a:pt x="31" y="819"/>
                  </a:cubicBezTo>
                  <a:cubicBezTo>
                    <a:pt x="61" y="1066"/>
                    <a:pt x="156" y="1302"/>
                    <a:pt x="217" y="1545"/>
                  </a:cubicBezTo>
                  <a:cubicBezTo>
                    <a:pt x="312" y="1937"/>
                    <a:pt x="309" y="2352"/>
                    <a:pt x="423" y="2740"/>
                  </a:cubicBezTo>
                  <a:cubicBezTo>
                    <a:pt x="458" y="2859"/>
                    <a:pt x="502" y="2904"/>
                    <a:pt x="547" y="2904"/>
                  </a:cubicBezTo>
                  <a:cubicBezTo>
                    <a:pt x="649" y="2904"/>
                    <a:pt x="752" y="2659"/>
                    <a:pt x="750" y="2515"/>
                  </a:cubicBezTo>
                  <a:cubicBezTo>
                    <a:pt x="746" y="2401"/>
                    <a:pt x="719" y="2287"/>
                    <a:pt x="700" y="2169"/>
                  </a:cubicBezTo>
                  <a:cubicBezTo>
                    <a:pt x="678" y="2047"/>
                    <a:pt x="666" y="1918"/>
                    <a:pt x="662" y="1792"/>
                  </a:cubicBezTo>
                  <a:cubicBezTo>
                    <a:pt x="659" y="1713"/>
                    <a:pt x="674" y="1617"/>
                    <a:pt x="750" y="1591"/>
                  </a:cubicBezTo>
                  <a:cubicBezTo>
                    <a:pt x="762" y="1587"/>
                    <a:pt x="773" y="1585"/>
                    <a:pt x="784" y="1585"/>
                  </a:cubicBezTo>
                  <a:cubicBezTo>
                    <a:pt x="853" y="1585"/>
                    <a:pt x="912" y="1659"/>
                    <a:pt x="951" y="1724"/>
                  </a:cubicBezTo>
                  <a:cubicBezTo>
                    <a:pt x="1073" y="1922"/>
                    <a:pt x="1267" y="1903"/>
                    <a:pt x="1465" y="2024"/>
                  </a:cubicBezTo>
                  <a:cubicBezTo>
                    <a:pt x="1579" y="2093"/>
                    <a:pt x="1693" y="2161"/>
                    <a:pt x="1796" y="2245"/>
                  </a:cubicBezTo>
                  <a:cubicBezTo>
                    <a:pt x="1963" y="2374"/>
                    <a:pt x="2100" y="2542"/>
                    <a:pt x="2203" y="2728"/>
                  </a:cubicBezTo>
                  <a:cubicBezTo>
                    <a:pt x="2255" y="2825"/>
                    <a:pt x="2335" y="2957"/>
                    <a:pt x="2462" y="2957"/>
                  </a:cubicBezTo>
                  <a:cubicBezTo>
                    <a:pt x="2466" y="2957"/>
                    <a:pt x="2470" y="2957"/>
                    <a:pt x="2473" y="2957"/>
                  </a:cubicBezTo>
                  <a:cubicBezTo>
                    <a:pt x="2542" y="2957"/>
                    <a:pt x="2599" y="2896"/>
                    <a:pt x="2618" y="2831"/>
                  </a:cubicBezTo>
                  <a:cubicBezTo>
                    <a:pt x="2640" y="2766"/>
                    <a:pt x="2637" y="2698"/>
                    <a:pt x="2629" y="2629"/>
                  </a:cubicBezTo>
                  <a:cubicBezTo>
                    <a:pt x="2747" y="2572"/>
                    <a:pt x="2819" y="2416"/>
                    <a:pt x="2762" y="2302"/>
                  </a:cubicBezTo>
                  <a:lnTo>
                    <a:pt x="2762" y="2302"/>
                  </a:lnTo>
                  <a:cubicBezTo>
                    <a:pt x="2766" y="2310"/>
                    <a:pt x="2770" y="2313"/>
                    <a:pt x="2774" y="2313"/>
                  </a:cubicBezTo>
                  <a:cubicBezTo>
                    <a:pt x="2806" y="2313"/>
                    <a:pt x="2853" y="2141"/>
                    <a:pt x="2853" y="2131"/>
                  </a:cubicBezTo>
                  <a:cubicBezTo>
                    <a:pt x="2853" y="2032"/>
                    <a:pt x="2815" y="1929"/>
                    <a:pt x="2751" y="1857"/>
                  </a:cubicBezTo>
                  <a:cubicBezTo>
                    <a:pt x="2800" y="1762"/>
                    <a:pt x="2758" y="1648"/>
                    <a:pt x="2705" y="1557"/>
                  </a:cubicBezTo>
                  <a:cubicBezTo>
                    <a:pt x="2549" y="1279"/>
                    <a:pt x="2336" y="1104"/>
                    <a:pt x="2104" y="895"/>
                  </a:cubicBezTo>
                  <a:cubicBezTo>
                    <a:pt x="1960" y="769"/>
                    <a:pt x="1819" y="644"/>
                    <a:pt x="1678" y="518"/>
                  </a:cubicBezTo>
                  <a:cubicBezTo>
                    <a:pt x="1480" y="339"/>
                    <a:pt x="1275" y="160"/>
                    <a:pt x="1028" y="65"/>
                  </a:cubicBezTo>
                  <a:cubicBezTo>
                    <a:pt x="921" y="23"/>
                    <a:pt x="808" y="1"/>
                    <a:pt x="694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435602" y="861513"/>
              <a:ext cx="185261" cy="132667"/>
            </a:xfrm>
            <a:custGeom>
              <a:avLst/>
              <a:gdLst/>
              <a:ahLst/>
              <a:cxnLst/>
              <a:rect l="l" t="t" r="r" b="b"/>
              <a:pathLst>
                <a:path w="2036" h="1458" fill="none" extrusionOk="0">
                  <a:moveTo>
                    <a:pt x="1" y="1355"/>
                  </a:moveTo>
                  <a:cubicBezTo>
                    <a:pt x="126" y="1191"/>
                    <a:pt x="80" y="959"/>
                    <a:pt x="54" y="750"/>
                  </a:cubicBezTo>
                  <a:cubicBezTo>
                    <a:pt x="31" y="590"/>
                    <a:pt x="31" y="426"/>
                    <a:pt x="46" y="263"/>
                  </a:cubicBezTo>
                  <a:cubicBezTo>
                    <a:pt x="50" y="217"/>
                    <a:pt x="58" y="168"/>
                    <a:pt x="92" y="137"/>
                  </a:cubicBezTo>
                  <a:cubicBezTo>
                    <a:pt x="145" y="95"/>
                    <a:pt x="229" y="126"/>
                    <a:pt x="271" y="179"/>
                  </a:cubicBezTo>
                  <a:cubicBezTo>
                    <a:pt x="316" y="229"/>
                    <a:pt x="339" y="297"/>
                    <a:pt x="385" y="350"/>
                  </a:cubicBezTo>
                  <a:cubicBezTo>
                    <a:pt x="476" y="457"/>
                    <a:pt x="628" y="476"/>
                    <a:pt x="761" y="521"/>
                  </a:cubicBezTo>
                  <a:cubicBezTo>
                    <a:pt x="1088" y="643"/>
                    <a:pt x="1298" y="959"/>
                    <a:pt x="1511" y="1240"/>
                  </a:cubicBezTo>
                  <a:cubicBezTo>
                    <a:pt x="1556" y="1298"/>
                    <a:pt x="1606" y="1358"/>
                    <a:pt x="1667" y="1400"/>
                  </a:cubicBezTo>
                  <a:cubicBezTo>
                    <a:pt x="1731" y="1438"/>
                    <a:pt x="1815" y="1457"/>
                    <a:pt x="1884" y="1427"/>
                  </a:cubicBezTo>
                  <a:cubicBezTo>
                    <a:pt x="2036" y="1362"/>
                    <a:pt x="1948" y="1069"/>
                    <a:pt x="1891" y="963"/>
                  </a:cubicBezTo>
                  <a:cubicBezTo>
                    <a:pt x="1830" y="841"/>
                    <a:pt x="1739" y="742"/>
                    <a:pt x="1644" y="647"/>
                  </a:cubicBezTo>
                  <a:cubicBezTo>
                    <a:pt x="1416" y="411"/>
                    <a:pt x="1168" y="194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2245" y="837946"/>
              <a:ext cx="87262" cy="97362"/>
            </a:xfrm>
            <a:custGeom>
              <a:avLst/>
              <a:gdLst/>
              <a:ahLst/>
              <a:cxnLst/>
              <a:rect l="l" t="t" r="r" b="b"/>
              <a:pathLst>
                <a:path w="959" h="1070" fill="none" extrusionOk="0">
                  <a:moveTo>
                    <a:pt x="959" y="1070"/>
                  </a:moveTo>
                  <a:cubicBezTo>
                    <a:pt x="944" y="1005"/>
                    <a:pt x="898" y="948"/>
                    <a:pt x="856" y="895"/>
                  </a:cubicBezTo>
                  <a:cubicBezTo>
                    <a:pt x="597" y="571"/>
                    <a:pt x="335" y="2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63355" y="824115"/>
              <a:ext cx="64423" cy="69700"/>
            </a:xfrm>
            <a:custGeom>
              <a:avLst/>
              <a:gdLst/>
              <a:ahLst/>
              <a:cxnLst/>
              <a:rect l="l" t="t" r="r" b="b"/>
              <a:pathLst>
                <a:path w="708" h="766" fill="none" extrusionOk="0">
                  <a:moveTo>
                    <a:pt x="708" y="765"/>
                  </a:moveTo>
                  <a:cubicBezTo>
                    <a:pt x="495" y="476"/>
                    <a:pt x="267" y="23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3774" y="1239495"/>
              <a:ext cx="246590" cy="312650"/>
            </a:xfrm>
            <a:custGeom>
              <a:avLst/>
              <a:gdLst/>
              <a:ahLst/>
              <a:cxnLst/>
              <a:rect l="l" t="t" r="r" b="b"/>
              <a:pathLst>
                <a:path w="2710" h="3436" fill="none" extrusionOk="0">
                  <a:moveTo>
                    <a:pt x="2709" y="0"/>
                  </a:moveTo>
                  <a:cubicBezTo>
                    <a:pt x="2451" y="350"/>
                    <a:pt x="2203" y="716"/>
                    <a:pt x="1937" y="1054"/>
                  </a:cubicBezTo>
                  <a:cubicBezTo>
                    <a:pt x="1713" y="1343"/>
                    <a:pt x="1481" y="1625"/>
                    <a:pt x="1252" y="1906"/>
                  </a:cubicBezTo>
                  <a:cubicBezTo>
                    <a:pt x="834" y="2416"/>
                    <a:pt x="415" y="2926"/>
                    <a:pt x="1" y="34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08578" y="1098275"/>
              <a:ext cx="63786" cy="37125"/>
            </a:xfrm>
            <a:custGeom>
              <a:avLst/>
              <a:gdLst/>
              <a:ahLst/>
              <a:cxnLst/>
              <a:rect l="l" t="t" r="r" b="b"/>
              <a:pathLst>
                <a:path w="701" h="408" fill="none" extrusionOk="0">
                  <a:moveTo>
                    <a:pt x="0" y="404"/>
                  </a:moveTo>
                  <a:cubicBezTo>
                    <a:pt x="126" y="396"/>
                    <a:pt x="251" y="400"/>
                    <a:pt x="377" y="407"/>
                  </a:cubicBezTo>
                  <a:cubicBezTo>
                    <a:pt x="465" y="270"/>
                    <a:pt x="575" y="103"/>
                    <a:pt x="70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678276" y="581802"/>
              <a:ext cx="40947" cy="10464"/>
            </a:xfrm>
            <a:custGeom>
              <a:avLst/>
              <a:gdLst/>
              <a:ahLst/>
              <a:cxnLst/>
              <a:rect l="l" t="t" r="r" b="b"/>
              <a:pathLst>
                <a:path w="450" h="115" fill="none" extrusionOk="0">
                  <a:moveTo>
                    <a:pt x="0" y="50"/>
                  </a:moveTo>
                  <a:cubicBezTo>
                    <a:pt x="149" y="1"/>
                    <a:pt x="320" y="23"/>
                    <a:pt x="449" y="1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686920" y="555506"/>
              <a:ext cx="36761" cy="11192"/>
            </a:xfrm>
            <a:custGeom>
              <a:avLst/>
              <a:gdLst/>
              <a:ahLst/>
              <a:cxnLst/>
              <a:rect l="l" t="t" r="r" b="b"/>
              <a:pathLst>
                <a:path w="404" h="123" fill="none" extrusionOk="0">
                  <a:moveTo>
                    <a:pt x="0" y="65"/>
                  </a:moveTo>
                  <a:cubicBezTo>
                    <a:pt x="130" y="0"/>
                    <a:pt x="297" y="23"/>
                    <a:pt x="404" y="1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679277" y="643040"/>
              <a:ext cx="45496" cy="21201"/>
            </a:xfrm>
            <a:custGeom>
              <a:avLst/>
              <a:gdLst/>
              <a:ahLst/>
              <a:cxnLst/>
              <a:rect l="l" t="t" r="r" b="b"/>
              <a:pathLst>
                <a:path w="500" h="233" fill="none" extrusionOk="0">
                  <a:moveTo>
                    <a:pt x="1" y="54"/>
                  </a:moveTo>
                  <a:cubicBezTo>
                    <a:pt x="183" y="1"/>
                    <a:pt x="392" y="77"/>
                    <a:pt x="499" y="23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669268" y="675251"/>
              <a:ext cx="53049" cy="20200"/>
            </a:xfrm>
            <a:custGeom>
              <a:avLst/>
              <a:gdLst/>
              <a:ahLst/>
              <a:cxnLst/>
              <a:rect l="l" t="t" r="r" b="b"/>
              <a:pathLst>
                <a:path w="583" h="222" fill="none" extrusionOk="0">
                  <a:moveTo>
                    <a:pt x="0" y="46"/>
                  </a:moveTo>
                  <a:cubicBezTo>
                    <a:pt x="111" y="24"/>
                    <a:pt x="225" y="1"/>
                    <a:pt x="335" y="20"/>
                  </a:cubicBezTo>
                  <a:cubicBezTo>
                    <a:pt x="445" y="39"/>
                    <a:pt x="556" y="111"/>
                    <a:pt x="582" y="22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53619" y="612922"/>
              <a:ext cx="1164158" cy="180438"/>
            </a:xfrm>
            <a:custGeom>
              <a:avLst/>
              <a:gdLst/>
              <a:ahLst/>
              <a:cxnLst/>
              <a:rect l="l" t="t" r="r" b="b"/>
              <a:pathLst>
                <a:path w="12794" h="1983" fill="none" extrusionOk="0">
                  <a:moveTo>
                    <a:pt x="1" y="1983"/>
                  </a:moveTo>
                  <a:cubicBezTo>
                    <a:pt x="860" y="1781"/>
                    <a:pt x="1735" y="1747"/>
                    <a:pt x="2610" y="1686"/>
                  </a:cubicBezTo>
                  <a:cubicBezTo>
                    <a:pt x="3527" y="1625"/>
                    <a:pt x="4440" y="1564"/>
                    <a:pt x="5357" y="1504"/>
                  </a:cubicBezTo>
                  <a:cubicBezTo>
                    <a:pt x="7099" y="1386"/>
                    <a:pt x="8853" y="1294"/>
                    <a:pt x="10595" y="1416"/>
                  </a:cubicBezTo>
                  <a:cubicBezTo>
                    <a:pt x="11040" y="979"/>
                    <a:pt x="11539" y="556"/>
                    <a:pt x="12079" y="244"/>
                  </a:cubicBezTo>
                  <a:cubicBezTo>
                    <a:pt x="12299" y="119"/>
                    <a:pt x="12558" y="1"/>
                    <a:pt x="12794" y="9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765447" y="688809"/>
              <a:ext cx="17471" cy="79709"/>
            </a:xfrm>
            <a:custGeom>
              <a:avLst/>
              <a:gdLst/>
              <a:ahLst/>
              <a:cxnLst/>
              <a:rect l="l" t="t" r="r" b="b"/>
              <a:pathLst>
                <a:path w="192" h="876" fill="none" extrusionOk="0">
                  <a:moveTo>
                    <a:pt x="1" y="875"/>
                  </a:moveTo>
                  <a:cubicBezTo>
                    <a:pt x="35" y="578"/>
                    <a:pt x="104" y="285"/>
                    <a:pt x="19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336240" y="862150"/>
              <a:ext cx="57962" cy="96361"/>
            </a:xfrm>
            <a:custGeom>
              <a:avLst/>
              <a:gdLst/>
              <a:ahLst/>
              <a:cxnLst/>
              <a:rect l="l" t="t" r="r" b="b"/>
              <a:pathLst>
                <a:path w="637" h="1059" fill="none" extrusionOk="0">
                  <a:moveTo>
                    <a:pt x="1" y="1058"/>
                  </a:moveTo>
                  <a:cubicBezTo>
                    <a:pt x="88" y="663"/>
                    <a:pt x="297" y="294"/>
                    <a:pt x="594" y="20"/>
                  </a:cubicBezTo>
                  <a:cubicBezTo>
                    <a:pt x="606" y="9"/>
                    <a:pt x="636" y="1"/>
                    <a:pt x="636" y="2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07214" y="1385173"/>
              <a:ext cx="256235" cy="215106"/>
            </a:xfrm>
            <a:custGeom>
              <a:avLst/>
              <a:gdLst/>
              <a:ahLst/>
              <a:cxnLst/>
              <a:rect l="l" t="t" r="r" b="b"/>
              <a:pathLst>
                <a:path w="2816" h="2364" extrusionOk="0">
                  <a:moveTo>
                    <a:pt x="1463" y="1"/>
                  </a:moveTo>
                  <a:cubicBezTo>
                    <a:pt x="1357" y="1"/>
                    <a:pt x="1247" y="13"/>
                    <a:pt x="1138" y="39"/>
                  </a:cubicBezTo>
                  <a:cubicBezTo>
                    <a:pt x="442" y="206"/>
                    <a:pt x="1" y="849"/>
                    <a:pt x="149" y="1481"/>
                  </a:cubicBezTo>
                  <a:cubicBezTo>
                    <a:pt x="277" y="2012"/>
                    <a:pt x="783" y="2363"/>
                    <a:pt x="1353" y="2363"/>
                  </a:cubicBezTo>
                  <a:cubicBezTo>
                    <a:pt x="1460" y="2363"/>
                    <a:pt x="1569" y="2351"/>
                    <a:pt x="1678" y="2325"/>
                  </a:cubicBezTo>
                  <a:cubicBezTo>
                    <a:pt x="2374" y="2162"/>
                    <a:pt x="2816" y="1515"/>
                    <a:pt x="2667" y="884"/>
                  </a:cubicBezTo>
                  <a:cubicBezTo>
                    <a:pt x="2539" y="352"/>
                    <a:pt x="2033" y="1"/>
                    <a:pt x="1463" y="1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553256" y="1228576"/>
              <a:ext cx="210193" cy="297727"/>
            </a:xfrm>
            <a:custGeom>
              <a:avLst/>
              <a:gdLst/>
              <a:ahLst/>
              <a:cxnLst/>
              <a:rect l="l" t="t" r="r" b="b"/>
              <a:pathLst>
                <a:path w="2310" h="3272" extrusionOk="0">
                  <a:moveTo>
                    <a:pt x="1055" y="0"/>
                  </a:moveTo>
                  <a:cubicBezTo>
                    <a:pt x="813" y="0"/>
                    <a:pt x="567" y="110"/>
                    <a:pt x="393" y="284"/>
                  </a:cubicBezTo>
                  <a:cubicBezTo>
                    <a:pt x="157" y="524"/>
                    <a:pt x="46" y="862"/>
                    <a:pt x="27" y="1197"/>
                  </a:cubicBezTo>
                  <a:cubicBezTo>
                    <a:pt x="14" y="1431"/>
                    <a:pt x="44" y="1664"/>
                    <a:pt x="90" y="1894"/>
                  </a:cubicBezTo>
                  <a:lnTo>
                    <a:pt x="90" y="1894"/>
                  </a:lnTo>
                  <a:cubicBezTo>
                    <a:pt x="58" y="1786"/>
                    <a:pt x="29" y="1678"/>
                    <a:pt x="1" y="1570"/>
                  </a:cubicBezTo>
                  <a:lnTo>
                    <a:pt x="1" y="1570"/>
                  </a:lnTo>
                  <a:lnTo>
                    <a:pt x="157" y="2186"/>
                  </a:lnTo>
                  <a:cubicBezTo>
                    <a:pt x="133" y="2089"/>
                    <a:pt x="110" y="1992"/>
                    <a:pt x="90" y="1894"/>
                  </a:cubicBezTo>
                  <a:lnTo>
                    <a:pt x="90" y="1894"/>
                  </a:lnTo>
                  <a:cubicBezTo>
                    <a:pt x="159" y="2123"/>
                    <a:pt x="243" y="2348"/>
                    <a:pt x="362" y="2555"/>
                  </a:cubicBezTo>
                  <a:cubicBezTo>
                    <a:pt x="541" y="2856"/>
                    <a:pt x="807" y="3122"/>
                    <a:pt x="1142" y="3228"/>
                  </a:cubicBezTo>
                  <a:cubicBezTo>
                    <a:pt x="1235" y="3257"/>
                    <a:pt x="1334" y="3271"/>
                    <a:pt x="1432" y="3271"/>
                  </a:cubicBezTo>
                  <a:cubicBezTo>
                    <a:pt x="1687" y="3271"/>
                    <a:pt x="1941" y="3174"/>
                    <a:pt x="2101" y="2974"/>
                  </a:cubicBezTo>
                  <a:cubicBezTo>
                    <a:pt x="2287" y="2738"/>
                    <a:pt x="2310" y="2414"/>
                    <a:pt x="2291" y="2114"/>
                  </a:cubicBezTo>
                  <a:cubicBezTo>
                    <a:pt x="2260" y="1642"/>
                    <a:pt x="2143" y="1178"/>
                    <a:pt x="1949" y="752"/>
                  </a:cubicBezTo>
                  <a:cubicBezTo>
                    <a:pt x="1812" y="455"/>
                    <a:pt x="1618" y="158"/>
                    <a:pt x="1309" y="44"/>
                  </a:cubicBezTo>
                  <a:cubicBezTo>
                    <a:pt x="1227" y="14"/>
                    <a:pt x="1142" y="0"/>
                    <a:pt x="1055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60900" y="1350596"/>
              <a:ext cx="114651" cy="39218"/>
            </a:xfrm>
            <a:custGeom>
              <a:avLst/>
              <a:gdLst/>
              <a:ahLst/>
              <a:cxnLst/>
              <a:rect l="l" t="t" r="r" b="b"/>
              <a:pathLst>
                <a:path w="1260" h="431" fill="none" extrusionOk="0">
                  <a:moveTo>
                    <a:pt x="0" y="39"/>
                  </a:moveTo>
                  <a:cubicBezTo>
                    <a:pt x="449" y="1"/>
                    <a:pt x="909" y="145"/>
                    <a:pt x="1259" y="4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10399" y="1316019"/>
              <a:ext cx="65151" cy="49591"/>
            </a:xfrm>
            <a:custGeom>
              <a:avLst/>
              <a:gdLst/>
              <a:ahLst/>
              <a:cxnLst/>
              <a:rect l="l" t="t" r="r" b="b"/>
              <a:pathLst>
                <a:path w="716" h="545" fill="none" extrusionOk="0">
                  <a:moveTo>
                    <a:pt x="0" y="0"/>
                  </a:moveTo>
                  <a:cubicBezTo>
                    <a:pt x="156" y="266"/>
                    <a:pt x="419" y="464"/>
                    <a:pt x="715" y="544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39152" y="1529942"/>
              <a:ext cx="26752" cy="68972"/>
            </a:xfrm>
            <a:custGeom>
              <a:avLst/>
              <a:gdLst/>
              <a:ahLst/>
              <a:cxnLst/>
              <a:rect l="l" t="t" r="r" b="b"/>
              <a:pathLst>
                <a:path w="294" h="758" fill="none" extrusionOk="0">
                  <a:moveTo>
                    <a:pt x="293" y="0"/>
                  </a:moveTo>
                  <a:cubicBezTo>
                    <a:pt x="194" y="251"/>
                    <a:pt x="99" y="506"/>
                    <a:pt x="0" y="757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676550" y="1545866"/>
              <a:ext cx="11101" cy="66516"/>
            </a:xfrm>
            <a:custGeom>
              <a:avLst/>
              <a:gdLst/>
              <a:ahLst/>
              <a:cxnLst/>
              <a:rect l="l" t="t" r="r" b="b"/>
              <a:pathLst>
                <a:path w="122" h="731" fill="none" extrusionOk="0">
                  <a:moveTo>
                    <a:pt x="122" y="0"/>
                  </a:moveTo>
                  <a:cubicBezTo>
                    <a:pt x="80" y="244"/>
                    <a:pt x="38" y="487"/>
                    <a:pt x="0" y="7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648433" y="1265064"/>
              <a:ext cx="76616" cy="206098"/>
            </a:xfrm>
            <a:custGeom>
              <a:avLst/>
              <a:gdLst/>
              <a:ahLst/>
              <a:cxnLst/>
              <a:rect l="l" t="t" r="r" b="b"/>
              <a:pathLst>
                <a:path w="842" h="2265" fill="none" extrusionOk="0">
                  <a:moveTo>
                    <a:pt x="1" y="1"/>
                  </a:moveTo>
                  <a:cubicBezTo>
                    <a:pt x="594" y="572"/>
                    <a:pt x="842" y="1473"/>
                    <a:pt x="621" y="2264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671363" y="1362334"/>
              <a:ext cx="14559" cy="93540"/>
            </a:xfrm>
            <a:custGeom>
              <a:avLst/>
              <a:gdLst/>
              <a:ahLst/>
              <a:cxnLst/>
              <a:rect l="l" t="t" r="r" b="b"/>
              <a:pathLst>
                <a:path w="160" h="1028" fill="none" extrusionOk="0">
                  <a:moveTo>
                    <a:pt x="0" y="1"/>
                  </a:moveTo>
                  <a:cubicBezTo>
                    <a:pt x="133" y="324"/>
                    <a:pt x="160" y="689"/>
                    <a:pt x="76" y="1028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455349" y="1491179"/>
              <a:ext cx="72794" cy="64787"/>
            </a:xfrm>
            <a:custGeom>
              <a:avLst/>
              <a:gdLst/>
              <a:ahLst/>
              <a:cxnLst/>
              <a:rect l="l" t="t" r="r" b="b"/>
              <a:pathLst>
                <a:path w="800" h="712" fill="none" extrusionOk="0">
                  <a:moveTo>
                    <a:pt x="0" y="0"/>
                  </a:moveTo>
                  <a:cubicBezTo>
                    <a:pt x="23" y="388"/>
                    <a:pt x="415" y="711"/>
                    <a:pt x="799" y="662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52981" y="766972"/>
              <a:ext cx="49591" cy="329666"/>
            </a:xfrm>
            <a:custGeom>
              <a:avLst/>
              <a:gdLst/>
              <a:ahLst/>
              <a:cxnLst/>
              <a:rect l="l" t="t" r="r" b="b"/>
              <a:pathLst>
                <a:path w="545" h="3623" fill="none" extrusionOk="0">
                  <a:moveTo>
                    <a:pt x="214" y="1"/>
                  </a:moveTo>
                  <a:cubicBezTo>
                    <a:pt x="24" y="1218"/>
                    <a:pt x="1" y="2515"/>
                    <a:pt x="545" y="36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569906" y="1239495"/>
              <a:ext cx="278437" cy="172431"/>
            </a:xfrm>
            <a:custGeom>
              <a:avLst/>
              <a:gdLst/>
              <a:ahLst/>
              <a:cxnLst/>
              <a:rect l="l" t="t" r="r" b="b"/>
              <a:pathLst>
                <a:path w="3060" h="1895" fill="none" extrusionOk="0">
                  <a:moveTo>
                    <a:pt x="1" y="0"/>
                  </a:moveTo>
                  <a:cubicBezTo>
                    <a:pt x="997" y="666"/>
                    <a:pt x="2017" y="1298"/>
                    <a:pt x="3059" y="18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694201" y="1337766"/>
              <a:ext cx="40219" cy="251048"/>
            </a:xfrm>
            <a:custGeom>
              <a:avLst/>
              <a:gdLst/>
              <a:ahLst/>
              <a:cxnLst/>
              <a:rect l="l" t="t" r="r" b="b"/>
              <a:pathLst>
                <a:path w="442" h="2759" fill="none" extrusionOk="0">
                  <a:moveTo>
                    <a:pt x="339" y="1"/>
                  </a:moveTo>
                  <a:cubicBezTo>
                    <a:pt x="441" y="925"/>
                    <a:pt x="221" y="1853"/>
                    <a:pt x="0" y="2759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143792" y="1087174"/>
              <a:ext cx="306463" cy="402005"/>
            </a:xfrm>
            <a:custGeom>
              <a:avLst/>
              <a:gdLst/>
              <a:ahLst/>
              <a:cxnLst/>
              <a:rect l="l" t="t" r="r" b="b"/>
              <a:pathLst>
                <a:path w="3368" h="4418" fill="none" extrusionOk="0">
                  <a:moveTo>
                    <a:pt x="3367" y="1"/>
                  </a:moveTo>
                  <a:cubicBezTo>
                    <a:pt x="3215" y="313"/>
                    <a:pt x="3059" y="624"/>
                    <a:pt x="2858" y="906"/>
                  </a:cubicBezTo>
                  <a:cubicBezTo>
                    <a:pt x="2732" y="1077"/>
                    <a:pt x="2587" y="1233"/>
                    <a:pt x="2450" y="1397"/>
                  </a:cubicBezTo>
                  <a:cubicBezTo>
                    <a:pt x="1781" y="2173"/>
                    <a:pt x="1119" y="2953"/>
                    <a:pt x="442" y="3721"/>
                  </a:cubicBezTo>
                  <a:cubicBezTo>
                    <a:pt x="256" y="3930"/>
                    <a:pt x="65" y="4151"/>
                    <a:pt x="1" y="441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01936" y="1175436"/>
              <a:ext cx="106006" cy="144132"/>
            </a:xfrm>
            <a:custGeom>
              <a:avLst/>
              <a:gdLst/>
              <a:ahLst/>
              <a:cxnLst/>
              <a:rect l="l" t="t" r="r" b="b"/>
              <a:pathLst>
                <a:path w="1165" h="1584" fill="none" extrusionOk="0">
                  <a:moveTo>
                    <a:pt x="1" y="172"/>
                  </a:moveTo>
                  <a:cubicBezTo>
                    <a:pt x="187" y="103"/>
                    <a:pt x="381" y="77"/>
                    <a:pt x="571" y="35"/>
                  </a:cubicBezTo>
                  <a:cubicBezTo>
                    <a:pt x="731" y="1"/>
                    <a:pt x="906" y="81"/>
                    <a:pt x="1005" y="202"/>
                  </a:cubicBezTo>
                  <a:cubicBezTo>
                    <a:pt x="1131" y="354"/>
                    <a:pt x="1165" y="564"/>
                    <a:pt x="1157" y="758"/>
                  </a:cubicBezTo>
                  <a:cubicBezTo>
                    <a:pt x="1142" y="1073"/>
                    <a:pt x="1016" y="1347"/>
                    <a:pt x="811" y="158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111581" y="1413563"/>
              <a:ext cx="1047870" cy="203004"/>
            </a:xfrm>
            <a:custGeom>
              <a:avLst/>
              <a:gdLst/>
              <a:ahLst/>
              <a:cxnLst/>
              <a:rect l="l" t="t" r="r" b="b"/>
              <a:pathLst>
                <a:path w="11516" h="2231" fill="none" extrusionOk="0">
                  <a:moveTo>
                    <a:pt x="11516" y="5"/>
                  </a:moveTo>
                  <a:cubicBezTo>
                    <a:pt x="11158" y="883"/>
                    <a:pt x="10200" y="1614"/>
                    <a:pt x="9321" y="1880"/>
                  </a:cubicBezTo>
                  <a:cubicBezTo>
                    <a:pt x="8366" y="2165"/>
                    <a:pt x="7335" y="2108"/>
                    <a:pt x="6365" y="1884"/>
                  </a:cubicBezTo>
                  <a:cubicBezTo>
                    <a:pt x="4958" y="1994"/>
                    <a:pt x="3520" y="2048"/>
                    <a:pt x="2108" y="1941"/>
                  </a:cubicBezTo>
                  <a:cubicBezTo>
                    <a:pt x="1686" y="2223"/>
                    <a:pt x="1077" y="2230"/>
                    <a:pt x="651" y="1945"/>
                  </a:cubicBezTo>
                  <a:cubicBezTo>
                    <a:pt x="229" y="1663"/>
                    <a:pt x="1" y="1112"/>
                    <a:pt x="100" y="610"/>
                  </a:cubicBezTo>
                  <a:cubicBezTo>
                    <a:pt x="142" y="397"/>
                    <a:pt x="241" y="199"/>
                    <a:pt x="33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7"/>
          <p:cNvSpPr/>
          <p:nvPr/>
        </p:nvSpPr>
        <p:spPr>
          <a:xfrm rot="10800000">
            <a:off x="66348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1" name="Google Shape;671;p37"/>
          <p:cNvSpPr/>
          <p:nvPr/>
        </p:nvSpPr>
        <p:spPr>
          <a:xfrm rot="10800000" flipH="1">
            <a:off x="10441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2185035" y="1523187"/>
            <a:ext cx="4786200" cy="16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b="1" dirty="0">
                <a:latin typeface="Chiller" panose="04020404031007020602" pitchFamily="82" charset="0"/>
              </a:rPr>
              <a:t>JAWABANMU BENAR</a:t>
            </a:r>
            <a:endParaRPr sz="4400" b="1" dirty="0">
              <a:latin typeface="Chiller" panose="04020404031007020602" pitchFamily="82" charset="0"/>
            </a:endParaRPr>
          </a:p>
        </p:txBody>
      </p:sp>
      <p:sp>
        <p:nvSpPr>
          <p:cNvPr id="2" name="Action Button: Go Forward or Next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97D5A5A-542F-2C68-98B4-7FA01C02ABD4}"/>
              </a:ext>
            </a:extLst>
          </p:cNvPr>
          <p:cNvSpPr/>
          <p:nvPr/>
        </p:nvSpPr>
        <p:spPr>
          <a:xfrm>
            <a:off x="7337097" y="2153256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71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43"/>
          <p:cNvGrpSpPr/>
          <p:nvPr/>
        </p:nvGrpSpPr>
        <p:grpSpPr>
          <a:xfrm>
            <a:off x="928700" y="1173950"/>
            <a:ext cx="7286600" cy="2421750"/>
            <a:chOff x="928700" y="1173950"/>
            <a:chExt cx="7286600" cy="2421750"/>
          </a:xfrm>
        </p:grpSpPr>
        <p:sp>
          <p:nvSpPr>
            <p:cNvPr id="1117" name="Google Shape;1117;p43"/>
            <p:cNvSpPr/>
            <p:nvPr/>
          </p:nvSpPr>
          <p:spPr>
            <a:xfrm>
              <a:off x="928700" y="1173950"/>
              <a:ext cx="3643300" cy="2421750"/>
            </a:xfrm>
            <a:custGeom>
              <a:avLst/>
              <a:gdLst/>
              <a:ahLst/>
              <a:cxnLst/>
              <a:rect l="l" t="t" r="r" b="b"/>
              <a:pathLst>
                <a:path w="145732" h="96870" extrusionOk="0">
                  <a:moveTo>
                    <a:pt x="61722" y="96870"/>
                  </a:moveTo>
                  <a:lnTo>
                    <a:pt x="0" y="96870"/>
                  </a:lnTo>
                  <a:lnTo>
                    <a:pt x="0" y="0"/>
                  </a:lnTo>
                  <a:lnTo>
                    <a:pt x="145732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18" name="Google Shape;1118;p43"/>
            <p:cNvSpPr/>
            <p:nvPr/>
          </p:nvSpPr>
          <p:spPr>
            <a:xfrm flipH="1">
              <a:off x="4572000" y="1173950"/>
              <a:ext cx="3643300" cy="2421750"/>
            </a:xfrm>
            <a:custGeom>
              <a:avLst/>
              <a:gdLst/>
              <a:ahLst/>
              <a:cxnLst/>
              <a:rect l="l" t="t" r="r" b="b"/>
              <a:pathLst>
                <a:path w="145732" h="96870" extrusionOk="0">
                  <a:moveTo>
                    <a:pt x="61722" y="96870"/>
                  </a:moveTo>
                  <a:lnTo>
                    <a:pt x="0" y="96870"/>
                  </a:lnTo>
                  <a:lnTo>
                    <a:pt x="0" y="0"/>
                  </a:lnTo>
                  <a:lnTo>
                    <a:pt x="145732" y="0"/>
                  </a:ln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1119" name="Google Shape;1119;p43"/>
          <p:cNvSpPr/>
          <p:nvPr/>
        </p:nvSpPr>
        <p:spPr>
          <a:xfrm>
            <a:off x="2370575" y="3098250"/>
            <a:ext cx="4402800" cy="9879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43"/>
          <p:cNvSpPr/>
          <p:nvPr/>
        </p:nvSpPr>
        <p:spPr>
          <a:xfrm>
            <a:off x="2446925" y="3174750"/>
            <a:ext cx="4250100" cy="836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3"/>
          <p:cNvSpPr txBox="1">
            <a:spLocks noGrp="1"/>
          </p:cNvSpPr>
          <p:nvPr>
            <p:ph type="subTitle" idx="1"/>
          </p:nvPr>
        </p:nvSpPr>
        <p:spPr>
          <a:xfrm>
            <a:off x="928700" y="1282712"/>
            <a:ext cx="7286600" cy="18155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Setelah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mempelajari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aplikasi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pembelajaran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ini</a:t>
            </a:r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Anda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diharapkan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mampu</a:t>
            </a:r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untuk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: </a:t>
            </a:r>
          </a:p>
          <a:p>
            <a:pPr algn="just"/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1.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Menjelaskan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fungsi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  <a:p>
            <a:pPr algn="just"/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2.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Menjelaskan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struktur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  <a:p>
            <a:pPr algn="just"/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3.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Menjelaskan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endParaRPr lang="en-ID" sz="1600" dirty="0">
              <a:solidFill>
                <a:schemeClr val="tx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4.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Membedakan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  <a:p>
            <a:pPr algn="just"/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5.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Mengidentifikasi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jenis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berdasarkan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bentuknya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</a:p>
          <a:p>
            <a:pPr algn="just"/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6.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Menguraikan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antartulang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en-US" sz="1600" b="1" dirty="0">
              <a:solidFill>
                <a:schemeClr val="tx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1122" name="Google Shape;1122;p43"/>
          <p:cNvSpPr txBox="1">
            <a:spLocks noGrp="1"/>
          </p:cNvSpPr>
          <p:nvPr>
            <p:ph type="title"/>
          </p:nvPr>
        </p:nvSpPr>
        <p:spPr>
          <a:xfrm>
            <a:off x="2391888" y="33288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b="1" dirty="0">
                <a:latin typeface="Chiller" panose="04020404031007020602" pitchFamily="82" charset="0"/>
              </a:rPr>
              <a:t>TUJUAN PEMBELAJARAN</a:t>
            </a:r>
            <a:endParaRPr sz="3600" b="1" dirty="0">
              <a:latin typeface="Chiller" panose="04020404031007020602" pitchFamily="82" charset="0"/>
            </a:endParaRPr>
          </a:p>
        </p:txBody>
      </p:sp>
      <p:sp>
        <p:nvSpPr>
          <p:cNvPr id="2" name="Action Button: Go Back or Previous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A692E45-FC47-8D45-1940-98E83CF4352C}"/>
              </a:ext>
            </a:extLst>
          </p:cNvPr>
          <p:cNvSpPr/>
          <p:nvPr/>
        </p:nvSpPr>
        <p:spPr>
          <a:xfrm>
            <a:off x="4309921" y="688926"/>
            <a:ext cx="524107" cy="33466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170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8"/>
          <p:cNvSpPr txBox="1">
            <a:spLocks noGrp="1"/>
          </p:cNvSpPr>
          <p:nvPr>
            <p:ph type="body" idx="1"/>
          </p:nvPr>
        </p:nvSpPr>
        <p:spPr>
          <a:xfrm>
            <a:off x="720000" y="2683430"/>
            <a:ext cx="5460686" cy="2011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sym typeface="Montserrat"/>
              </a:rPr>
              <a:t>JAWABAN YANG TEPAT : D</a:t>
            </a:r>
          </a:p>
          <a:p>
            <a:pPr marL="889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Rangka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manusia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berfungsi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menegakkan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tubuh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sebagai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alat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gerak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pasif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memberi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bentuk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tubuh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melindungi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bagian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tubuh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yang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penting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(vital) dan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lemah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tempat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pembentukan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sel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darah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tempat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fi-FI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melekatnya otot rangka, serta tempat penyimpanan mineral yaitu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zat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kapur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(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kalsium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) dan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fosfat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. Alat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gerak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aktif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adalah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otot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.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Narkisim" panose="020E0502050101010101" pitchFamily="34" charset="-79"/>
              <a:cs typeface="Narkisim" panose="020E0502050101010101" pitchFamily="34" charset="-79"/>
              <a:sym typeface="Montserrat"/>
            </a:endParaRPr>
          </a:p>
        </p:txBody>
      </p:sp>
      <p:sp>
        <p:nvSpPr>
          <p:cNvPr id="1689" name="Google Shape;1689;p58"/>
          <p:cNvSpPr/>
          <p:nvPr/>
        </p:nvSpPr>
        <p:spPr>
          <a:xfrm>
            <a:off x="312450" y="316350"/>
            <a:ext cx="7139325" cy="4511025"/>
          </a:xfrm>
          <a:custGeom>
            <a:avLst/>
            <a:gdLst/>
            <a:ahLst/>
            <a:cxnLst/>
            <a:rect l="l" t="t" r="r" b="b"/>
            <a:pathLst>
              <a:path w="285573" h="180441" extrusionOk="0">
                <a:moveTo>
                  <a:pt x="15234" y="0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90" name="Google Shape;1690;p58"/>
          <p:cNvGrpSpPr/>
          <p:nvPr/>
        </p:nvGrpSpPr>
        <p:grpSpPr>
          <a:xfrm>
            <a:off x="6442151" y="640978"/>
            <a:ext cx="2019248" cy="3958548"/>
            <a:chOff x="5601313" y="817925"/>
            <a:chExt cx="1912167" cy="3748625"/>
          </a:xfrm>
        </p:grpSpPr>
        <p:sp>
          <p:nvSpPr>
            <p:cNvPr id="1691" name="Google Shape;1691;p58"/>
            <p:cNvSpPr/>
            <p:nvPr/>
          </p:nvSpPr>
          <p:spPr>
            <a:xfrm>
              <a:off x="5616078" y="2597780"/>
              <a:ext cx="656064" cy="1326748"/>
            </a:xfrm>
            <a:custGeom>
              <a:avLst/>
              <a:gdLst/>
              <a:ahLst/>
              <a:cxnLst/>
              <a:rect l="l" t="t" r="r" b="b"/>
              <a:pathLst>
                <a:path w="4532" h="9165" extrusionOk="0">
                  <a:moveTo>
                    <a:pt x="2709" y="0"/>
                  </a:moveTo>
                  <a:cubicBezTo>
                    <a:pt x="2565" y="966"/>
                    <a:pt x="2177" y="3580"/>
                    <a:pt x="2067" y="4086"/>
                  </a:cubicBezTo>
                  <a:cubicBezTo>
                    <a:pt x="1956" y="4478"/>
                    <a:pt x="910" y="6577"/>
                    <a:pt x="1" y="8304"/>
                  </a:cubicBezTo>
                  <a:lnTo>
                    <a:pt x="1633" y="9164"/>
                  </a:lnTo>
                  <a:cubicBezTo>
                    <a:pt x="2257" y="7981"/>
                    <a:pt x="3721" y="5158"/>
                    <a:pt x="3866" y="4485"/>
                  </a:cubicBezTo>
                  <a:cubicBezTo>
                    <a:pt x="4007" y="3850"/>
                    <a:pt x="4478" y="632"/>
                    <a:pt x="4532" y="26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5844658" y="1723704"/>
              <a:ext cx="964408" cy="891303"/>
            </a:xfrm>
            <a:custGeom>
              <a:avLst/>
              <a:gdLst/>
              <a:ahLst/>
              <a:cxnLst/>
              <a:rect l="l" t="t" r="r" b="b"/>
              <a:pathLst>
                <a:path w="6662" h="6157" extrusionOk="0">
                  <a:moveTo>
                    <a:pt x="252" y="1"/>
                  </a:moveTo>
                  <a:cubicBezTo>
                    <a:pt x="1" y="796"/>
                    <a:pt x="20" y="1652"/>
                    <a:pt x="160" y="2470"/>
                  </a:cubicBezTo>
                  <a:cubicBezTo>
                    <a:pt x="313" y="3364"/>
                    <a:pt x="617" y="4246"/>
                    <a:pt x="1184" y="4950"/>
                  </a:cubicBezTo>
                  <a:cubicBezTo>
                    <a:pt x="1752" y="5651"/>
                    <a:pt x="2604" y="6156"/>
                    <a:pt x="3505" y="6156"/>
                  </a:cubicBezTo>
                  <a:cubicBezTo>
                    <a:pt x="3509" y="6156"/>
                    <a:pt x="3512" y="6156"/>
                    <a:pt x="3516" y="6156"/>
                  </a:cubicBezTo>
                  <a:cubicBezTo>
                    <a:pt x="4162" y="6156"/>
                    <a:pt x="4790" y="5901"/>
                    <a:pt x="5342" y="5559"/>
                  </a:cubicBezTo>
                  <a:cubicBezTo>
                    <a:pt x="5771" y="5292"/>
                    <a:pt x="6182" y="4962"/>
                    <a:pt x="6418" y="4509"/>
                  </a:cubicBezTo>
                  <a:cubicBezTo>
                    <a:pt x="6635" y="4102"/>
                    <a:pt x="6662" y="3638"/>
                    <a:pt x="6479" y="3215"/>
                  </a:cubicBezTo>
                  <a:cubicBezTo>
                    <a:pt x="6308" y="2820"/>
                    <a:pt x="5927" y="2611"/>
                    <a:pt x="5653" y="2295"/>
                  </a:cubicBezTo>
                  <a:cubicBezTo>
                    <a:pt x="5250" y="1835"/>
                    <a:pt x="5064" y="1195"/>
                    <a:pt x="5151" y="594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5983486" y="2478351"/>
              <a:ext cx="311239" cy="286051"/>
            </a:xfrm>
            <a:custGeom>
              <a:avLst/>
              <a:gdLst/>
              <a:ahLst/>
              <a:cxnLst/>
              <a:rect l="l" t="t" r="r" b="b"/>
              <a:pathLst>
                <a:path w="2150" h="1976" extrusionOk="0">
                  <a:moveTo>
                    <a:pt x="1076" y="0"/>
                  </a:moveTo>
                  <a:cubicBezTo>
                    <a:pt x="1009" y="0"/>
                    <a:pt x="940" y="8"/>
                    <a:pt x="871" y="22"/>
                  </a:cubicBezTo>
                  <a:cubicBezTo>
                    <a:pt x="339" y="133"/>
                    <a:pt x="0" y="658"/>
                    <a:pt x="114" y="1190"/>
                  </a:cubicBezTo>
                  <a:cubicBezTo>
                    <a:pt x="211" y="1658"/>
                    <a:pt x="623" y="1976"/>
                    <a:pt x="1077" y="1976"/>
                  </a:cubicBezTo>
                  <a:cubicBezTo>
                    <a:pt x="1144" y="1976"/>
                    <a:pt x="1211" y="1969"/>
                    <a:pt x="1278" y="1955"/>
                  </a:cubicBezTo>
                  <a:cubicBezTo>
                    <a:pt x="1811" y="1841"/>
                    <a:pt x="2150" y="1320"/>
                    <a:pt x="2035" y="783"/>
                  </a:cubicBezTo>
                  <a:cubicBezTo>
                    <a:pt x="1939" y="320"/>
                    <a:pt x="153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5831485" y="1495414"/>
              <a:ext cx="793588" cy="709771"/>
            </a:xfrm>
            <a:custGeom>
              <a:avLst/>
              <a:gdLst/>
              <a:ahLst/>
              <a:cxnLst/>
              <a:rect l="l" t="t" r="r" b="b"/>
              <a:pathLst>
                <a:path w="5482" h="4903" extrusionOk="0">
                  <a:moveTo>
                    <a:pt x="2705" y="0"/>
                  </a:moveTo>
                  <a:cubicBezTo>
                    <a:pt x="1490" y="0"/>
                    <a:pt x="425" y="838"/>
                    <a:pt x="225" y="2027"/>
                  </a:cubicBezTo>
                  <a:cubicBezTo>
                    <a:pt x="0" y="3358"/>
                    <a:pt x="948" y="4633"/>
                    <a:pt x="2336" y="4865"/>
                  </a:cubicBezTo>
                  <a:cubicBezTo>
                    <a:pt x="2486" y="4890"/>
                    <a:pt x="2636" y="4903"/>
                    <a:pt x="2783" y="4903"/>
                  </a:cubicBezTo>
                  <a:cubicBezTo>
                    <a:pt x="3995" y="4903"/>
                    <a:pt x="5057" y="4066"/>
                    <a:pt x="5258" y="2879"/>
                  </a:cubicBezTo>
                  <a:cubicBezTo>
                    <a:pt x="5482" y="1547"/>
                    <a:pt x="4539" y="273"/>
                    <a:pt x="3146" y="37"/>
                  </a:cubicBezTo>
                  <a:cubicBezTo>
                    <a:pt x="2998" y="12"/>
                    <a:pt x="2850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5996659" y="1958364"/>
              <a:ext cx="520566" cy="782731"/>
            </a:xfrm>
            <a:custGeom>
              <a:avLst/>
              <a:gdLst/>
              <a:ahLst/>
              <a:cxnLst/>
              <a:rect l="l" t="t" r="r" b="b"/>
              <a:pathLst>
                <a:path w="3596" h="5407" extrusionOk="0">
                  <a:moveTo>
                    <a:pt x="1758" y="0"/>
                  </a:moveTo>
                  <a:lnTo>
                    <a:pt x="1" y="689"/>
                  </a:lnTo>
                  <a:lnTo>
                    <a:pt x="1838" y="5406"/>
                  </a:lnTo>
                  <a:lnTo>
                    <a:pt x="3595" y="4718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F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5885481" y="1560846"/>
              <a:ext cx="607568" cy="687188"/>
            </a:xfrm>
            <a:custGeom>
              <a:avLst/>
              <a:gdLst/>
              <a:ahLst/>
              <a:cxnLst/>
              <a:rect l="l" t="t" r="r" b="b"/>
              <a:pathLst>
                <a:path w="4197" h="4747" extrusionOk="0">
                  <a:moveTo>
                    <a:pt x="2181" y="0"/>
                  </a:moveTo>
                  <a:cubicBezTo>
                    <a:pt x="1286" y="0"/>
                    <a:pt x="492" y="649"/>
                    <a:pt x="339" y="1563"/>
                  </a:cubicBezTo>
                  <a:lnTo>
                    <a:pt x="171" y="2560"/>
                  </a:lnTo>
                  <a:cubicBezTo>
                    <a:pt x="0" y="3580"/>
                    <a:pt x="685" y="4550"/>
                    <a:pt x="1704" y="4721"/>
                  </a:cubicBezTo>
                  <a:cubicBezTo>
                    <a:pt x="1809" y="4738"/>
                    <a:pt x="1913" y="4747"/>
                    <a:pt x="2015" y="4747"/>
                  </a:cubicBezTo>
                  <a:cubicBezTo>
                    <a:pt x="2910" y="4747"/>
                    <a:pt x="3704" y="4099"/>
                    <a:pt x="3857" y="3184"/>
                  </a:cubicBezTo>
                  <a:lnTo>
                    <a:pt x="4025" y="2187"/>
                  </a:lnTo>
                  <a:cubicBezTo>
                    <a:pt x="4196" y="1168"/>
                    <a:pt x="3511" y="198"/>
                    <a:pt x="2492" y="27"/>
                  </a:cubicBezTo>
                  <a:cubicBezTo>
                    <a:pt x="2387" y="9"/>
                    <a:pt x="2283" y="0"/>
                    <a:pt x="2181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6354078" y="1932596"/>
              <a:ext cx="220908" cy="194850"/>
            </a:xfrm>
            <a:custGeom>
              <a:avLst/>
              <a:gdLst/>
              <a:ahLst/>
              <a:cxnLst/>
              <a:rect l="l" t="t" r="r" b="b"/>
              <a:pathLst>
                <a:path w="1526" h="1346" extrusionOk="0">
                  <a:moveTo>
                    <a:pt x="763" y="1"/>
                  </a:moveTo>
                  <a:cubicBezTo>
                    <a:pt x="517" y="1"/>
                    <a:pt x="280" y="139"/>
                    <a:pt x="164" y="376"/>
                  </a:cubicBezTo>
                  <a:cubicBezTo>
                    <a:pt x="0" y="707"/>
                    <a:pt x="134" y="1110"/>
                    <a:pt x="464" y="1274"/>
                  </a:cubicBezTo>
                  <a:cubicBezTo>
                    <a:pt x="561" y="1323"/>
                    <a:pt x="663" y="1346"/>
                    <a:pt x="763" y="1346"/>
                  </a:cubicBezTo>
                  <a:cubicBezTo>
                    <a:pt x="1009" y="1346"/>
                    <a:pt x="1246" y="1208"/>
                    <a:pt x="1362" y="974"/>
                  </a:cubicBezTo>
                  <a:cubicBezTo>
                    <a:pt x="1526" y="639"/>
                    <a:pt x="1393" y="236"/>
                    <a:pt x="1062" y="72"/>
                  </a:cubicBezTo>
                  <a:cubicBezTo>
                    <a:pt x="966" y="23"/>
                    <a:pt x="864" y="1"/>
                    <a:pt x="763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5815416" y="1840238"/>
              <a:ext cx="206142" cy="194995"/>
            </a:xfrm>
            <a:custGeom>
              <a:avLst/>
              <a:gdLst/>
              <a:ahLst/>
              <a:cxnLst/>
              <a:rect l="l" t="t" r="r" b="b"/>
              <a:pathLst>
                <a:path w="1424" h="1347" extrusionOk="0">
                  <a:moveTo>
                    <a:pt x="712" y="1"/>
                  </a:moveTo>
                  <a:cubicBezTo>
                    <a:pt x="685" y="1"/>
                    <a:pt x="657" y="3"/>
                    <a:pt x="629" y="6"/>
                  </a:cubicBezTo>
                  <a:cubicBezTo>
                    <a:pt x="263" y="56"/>
                    <a:pt x="1" y="390"/>
                    <a:pt x="50" y="759"/>
                  </a:cubicBezTo>
                  <a:cubicBezTo>
                    <a:pt x="93" y="1100"/>
                    <a:pt x="381" y="1347"/>
                    <a:pt x="712" y="1347"/>
                  </a:cubicBezTo>
                  <a:cubicBezTo>
                    <a:pt x="740" y="1347"/>
                    <a:pt x="768" y="1345"/>
                    <a:pt x="796" y="1341"/>
                  </a:cubicBezTo>
                  <a:cubicBezTo>
                    <a:pt x="1165" y="1292"/>
                    <a:pt x="1424" y="957"/>
                    <a:pt x="1378" y="588"/>
                  </a:cubicBezTo>
                  <a:cubicBezTo>
                    <a:pt x="1332" y="248"/>
                    <a:pt x="1044" y="1"/>
                    <a:pt x="712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5934411" y="1905381"/>
              <a:ext cx="101479" cy="93951"/>
            </a:xfrm>
            <a:custGeom>
              <a:avLst/>
              <a:gdLst/>
              <a:ahLst/>
              <a:cxnLst/>
              <a:rect l="l" t="t" r="r" b="b"/>
              <a:pathLst>
                <a:path w="701" h="649" extrusionOk="0">
                  <a:moveTo>
                    <a:pt x="349" y="0"/>
                  </a:moveTo>
                  <a:cubicBezTo>
                    <a:pt x="195" y="0"/>
                    <a:pt x="58" y="112"/>
                    <a:pt x="31" y="271"/>
                  </a:cubicBezTo>
                  <a:cubicBezTo>
                    <a:pt x="1" y="446"/>
                    <a:pt x="122" y="614"/>
                    <a:pt x="297" y="644"/>
                  </a:cubicBezTo>
                  <a:cubicBezTo>
                    <a:pt x="316" y="647"/>
                    <a:pt x="334" y="649"/>
                    <a:pt x="353" y="649"/>
                  </a:cubicBezTo>
                  <a:cubicBezTo>
                    <a:pt x="506" y="649"/>
                    <a:pt x="643" y="538"/>
                    <a:pt x="670" y="378"/>
                  </a:cubicBezTo>
                  <a:cubicBezTo>
                    <a:pt x="701" y="203"/>
                    <a:pt x="583" y="32"/>
                    <a:pt x="404" y="5"/>
                  </a:cubicBezTo>
                  <a:cubicBezTo>
                    <a:pt x="385" y="2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6238412" y="1956627"/>
              <a:ext cx="101479" cy="94530"/>
            </a:xfrm>
            <a:custGeom>
              <a:avLst/>
              <a:gdLst/>
              <a:ahLst/>
              <a:cxnLst/>
              <a:rect l="l" t="t" r="r" b="b"/>
              <a:pathLst>
                <a:path w="701" h="653" extrusionOk="0">
                  <a:moveTo>
                    <a:pt x="350" y="0"/>
                  </a:moveTo>
                  <a:cubicBezTo>
                    <a:pt x="196" y="0"/>
                    <a:pt x="58" y="114"/>
                    <a:pt x="31" y="271"/>
                  </a:cubicBezTo>
                  <a:cubicBezTo>
                    <a:pt x="1" y="450"/>
                    <a:pt x="122" y="617"/>
                    <a:pt x="297" y="648"/>
                  </a:cubicBezTo>
                  <a:cubicBezTo>
                    <a:pt x="315" y="651"/>
                    <a:pt x="333" y="652"/>
                    <a:pt x="351" y="652"/>
                  </a:cubicBezTo>
                  <a:cubicBezTo>
                    <a:pt x="505" y="652"/>
                    <a:pt x="643" y="538"/>
                    <a:pt x="670" y="381"/>
                  </a:cubicBezTo>
                  <a:cubicBezTo>
                    <a:pt x="700" y="203"/>
                    <a:pt x="583" y="35"/>
                    <a:pt x="404" y="5"/>
                  </a:cubicBezTo>
                  <a:cubicBezTo>
                    <a:pt x="386" y="2"/>
                    <a:pt x="368" y="0"/>
                    <a:pt x="350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6116233" y="1873533"/>
              <a:ext cx="50667" cy="141143"/>
            </a:xfrm>
            <a:custGeom>
              <a:avLst/>
              <a:gdLst/>
              <a:ahLst/>
              <a:cxnLst/>
              <a:rect l="l" t="t" r="r" b="b"/>
              <a:pathLst>
                <a:path w="350" h="975" fill="none" extrusionOk="0">
                  <a:moveTo>
                    <a:pt x="350" y="1"/>
                  </a:moveTo>
                  <a:cubicBezTo>
                    <a:pt x="316" y="187"/>
                    <a:pt x="282" y="370"/>
                    <a:pt x="251" y="552"/>
                  </a:cubicBezTo>
                  <a:cubicBezTo>
                    <a:pt x="205" y="564"/>
                    <a:pt x="160" y="564"/>
                    <a:pt x="118" y="583"/>
                  </a:cubicBezTo>
                  <a:cubicBezTo>
                    <a:pt x="99" y="594"/>
                    <a:pt x="76" y="606"/>
                    <a:pt x="57" y="621"/>
                  </a:cubicBezTo>
                  <a:cubicBezTo>
                    <a:pt x="0" y="674"/>
                    <a:pt x="0" y="773"/>
                    <a:pt x="46" y="841"/>
                  </a:cubicBezTo>
                  <a:cubicBezTo>
                    <a:pt x="91" y="906"/>
                    <a:pt x="164" y="948"/>
                    <a:pt x="240" y="975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6096400" y="2021191"/>
              <a:ext cx="231330" cy="168648"/>
            </a:xfrm>
            <a:custGeom>
              <a:avLst/>
              <a:gdLst/>
              <a:ahLst/>
              <a:cxnLst/>
              <a:rect l="l" t="t" r="r" b="b"/>
              <a:pathLst>
                <a:path w="1598" h="1165" extrusionOk="0">
                  <a:moveTo>
                    <a:pt x="916" y="1"/>
                  </a:moveTo>
                  <a:cubicBezTo>
                    <a:pt x="817" y="1"/>
                    <a:pt x="710" y="30"/>
                    <a:pt x="597" y="103"/>
                  </a:cubicBezTo>
                  <a:cubicBezTo>
                    <a:pt x="0" y="483"/>
                    <a:pt x="445" y="1164"/>
                    <a:pt x="445" y="1164"/>
                  </a:cubicBezTo>
                  <a:lnTo>
                    <a:pt x="1598" y="514"/>
                  </a:lnTo>
                  <a:cubicBezTo>
                    <a:pt x="1598" y="514"/>
                    <a:pt x="1328" y="1"/>
                    <a:pt x="916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6144751" y="2091111"/>
              <a:ext cx="197890" cy="125075"/>
            </a:xfrm>
            <a:custGeom>
              <a:avLst/>
              <a:gdLst/>
              <a:ahLst/>
              <a:cxnLst/>
              <a:rect l="l" t="t" r="r" b="b"/>
              <a:pathLst>
                <a:path w="1367" h="864" fill="none" extrusionOk="0">
                  <a:moveTo>
                    <a:pt x="1366" y="0"/>
                  </a:moveTo>
                  <a:cubicBezTo>
                    <a:pt x="940" y="171"/>
                    <a:pt x="537" y="404"/>
                    <a:pt x="176" y="685"/>
                  </a:cubicBezTo>
                  <a:cubicBezTo>
                    <a:pt x="107" y="734"/>
                    <a:pt x="39" y="792"/>
                    <a:pt x="1" y="864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6218001" y="1912040"/>
              <a:ext cx="58050" cy="15634"/>
            </a:xfrm>
            <a:custGeom>
              <a:avLst/>
              <a:gdLst/>
              <a:ahLst/>
              <a:cxnLst/>
              <a:rect l="l" t="t" r="r" b="b"/>
              <a:pathLst>
                <a:path w="401" h="108" fill="none" extrusionOk="0">
                  <a:moveTo>
                    <a:pt x="1" y="20"/>
                  </a:moveTo>
                  <a:cubicBezTo>
                    <a:pt x="88" y="1"/>
                    <a:pt x="183" y="1"/>
                    <a:pt x="275" y="24"/>
                  </a:cubicBezTo>
                  <a:cubicBezTo>
                    <a:pt x="332" y="35"/>
                    <a:pt x="366" y="62"/>
                    <a:pt x="400" y="10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6035745" y="1879034"/>
              <a:ext cx="56892" cy="21714"/>
            </a:xfrm>
            <a:custGeom>
              <a:avLst/>
              <a:gdLst/>
              <a:ahLst/>
              <a:cxnLst/>
              <a:rect l="l" t="t" r="r" b="b"/>
              <a:pathLst>
                <a:path w="393" h="150" fill="none" extrusionOk="0">
                  <a:moveTo>
                    <a:pt x="392" y="149"/>
                  </a:moveTo>
                  <a:cubicBezTo>
                    <a:pt x="294" y="43"/>
                    <a:pt x="138" y="1"/>
                    <a:pt x="1" y="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908354" y="1543330"/>
              <a:ext cx="658959" cy="395346"/>
            </a:xfrm>
            <a:custGeom>
              <a:avLst/>
              <a:gdLst/>
              <a:ahLst/>
              <a:cxnLst/>
              <a:rect l="l" t="t" r="r" b="b"/>
              <a:pathLst>
                <a:path w="4552" h="2731" extrusionOk="0">
                  <a:moveTo>
                    <a:pt x="1919" y="1"/>
                  </a:moveTo>
                  <a:cubicBezTo>
                    <a:pt x="0" y="1"/>
                    <a:pt x="40" y="2046"/>
                    <a:pt x="40" y="2046"/>
                  </a:cubicBezTo>
                  <a:lnTo>
                    <a:pt x="276" y="2179"/>
                  </a:lnTo>
                  <a:lnTo>
                    <a:pt x="538" y="1171"/>
                  </a:lnTo>
                  <a:cubicBezTo>
                    <a:pt x="538" y="1171"/>
                    <a:pt x="925" y="1456"/>
                    <a:pt x="1697" y="1456"/>
                  </a:cubicBezTo>
                  <a:cubicBezTo>
                    <a:pt x="2098" y="1456"/>
                    <a:pt x="2603" y="1379"/>
                    <a:pt x="3213" y="1144"/>
                  </a:cubicBezTo>
                  <a:lnTo>
                    <a:pt x="3213" y="1144"/>
                  </a:lnTo>
                  <a:cubicBezTo>
                    <a:pt x="3213" y="1144"/>
                    <a:pt x="3110" y="1753"/>
                    <a:pt x="3574" y="2069"/>
                  </a:cubicBezTo>
                  <a:lnTo>
                    <a:pt x="3509" y="2731"/>
                  </a:lnTo>
                  <a:lnTo>
                    <a:pt x="3874" y="2692"/>
                  </a:lnTo>
                  <a:cubicBezTo>
                    <a:pt x="3874" y="2692"/>
                    <a:pt x="4552" y="342"/>
                    <a:pt x="2360" y="33"/>
                  </a:cubicBezTo>
                  <a:cubicBezTo>
                    <a:pt x="2203" y="11"/>
                    <a:pt x="2056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6417339" y="1997450"/>
              <a:ext cx="95978" cy="52404"/>
            </a:xfrm>
            <a:custGeom>
              <a:avLst/>
              <a:gdLst/>
              <a:ahLst/>
              <a:cxnLst/>
              <a:rect l="l" t="t" r="r" b="b"/>
              <a:pathLst>
                <a:path w="663" h="362" fill="none" extrusionOk="0">
                  <a:moveTo>
                    <a:pt x="663" y="65"/>
                  </a:moveTo>
                  <a:cubicBezTo>
                    <a:pt x="568" y="1"/>
                    <a:pt x="438" y="4"/>
                    <a:pt x="336" y="50"/>
                  </a:cubicBezTo>
                  <a:cubicBezTo>
                    <a:pt x="229" y="92"/>
                    <a:pt x="142" y="172"/>
                    <a:pt x="66" y="259"/>
                  </a:cubicBezTo>
                  <a:cubicBezTo>
                    <a:pt x="39" y="290"/>
                    <a:pt x="12" y="324"/>
                    <a:pt x="1" y="362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876651" y="1893945"/>
              <a:ext cx="68328" cy="84976"/>
            </a:xfrm>
            <a:custGeom>
              <a:avLst/>
              <a:gdLst/>
              <a:ahLst/>
              <a:cxnLst/>
              <a:rect l="l" t="t" r="r" b="b"/>
              <a:pathLst>
                <a:path w="472" h="587" fill="none" extrusionOk="0">
                  <a:moveTo>
                    <a:pt x="472" y="586"/>
                  </a:moveTo>
                  <a:cubicBezTo>
                    <a:pt x="438" y="324"/>
                    <a:pt x="247" y="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6042983" y="2411036"/>
              <a:ext cx="800247" cy="874366"/>
            </a:xfrm>
            <a:custGeom>
              <a:avLst/>
              <a:gdLst/>
              <a:ahLst/>
              <a:cxnLst/>
              <a:rect l="l" t="t" r="r" b="b"/>
              <a:pathLst>
                <a:path w="5528" h="6040" extrusionOk="0">
                  <a:moveTo>
                    <a:pt x="4166" y="0"/>
                  </a:moveTo>
                  <a:lnTo>
                    <a:pt x="2663" y="19"/>
                  </a:lnTo>
                  <a:cubicBezTo>
                    <a:pt x="2663" y="19"/>
                    <a:pt x="2792" y="544"/>
                    <a:pt x="1978" y="860"/>
                  </a:cubicBezTo>
                  <a:cubicBezTo>
                    <a:pt x="1837" y="915"/>
                    <a:pt x="1709" y="938"/>
                    <a:pt x="1595" y="938"/>
                  </a:cubicBezTo>
                  <a:cubicBezTo>
                    <a:pt x="1049" y="938"/>
                    <a:pt x="795" y="427"/>
                    <a:pt x="795" y="427"/>
                  </a:cubicBezTo>
                  <a:lnTo>
                    <a:pt x="0" y="1058"/>
                  </a:lnTo>
                  <a:cubicBezTo>
                    <a:pt x="0" y="1058"/>
                    <a:pt x="860" y="3116"/>
                    <a:pt x="883" y="5433"/>
                  </a:cubicBezTo>
                  <a:lnTo>
                    <a:pt x="1115" y="6007"/>
                  </a:lnTo>
                  <a:cubicBezTo>
                    <a:pt x="1399" y="6029"/>
                    <a:pt x="1668" y="6039"/>
                    <a:pt x="1922" y="6039"/>
                  </a:cubicBezTo>
                  <a:cubicBezTo>
                    <a:pt x="4113" y="6039"/>
                    <a:pt x="5215" y="5303"/>
                    <a:pt x="5215" y="5303"/>
                  </a:cubicBezTo>
                  <a:cubicBezTo>
                    <a:pt x="5527" y="1454"/>
                    <a:pt x="4166" y="0"/>
                    <a:pt x="4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6433842" y="2379333"/>
              <a:ext cx="352062" cy="323399"/>
            </a:xfrm>
            <a:custGeom>
              <a:avLst/>
              <a:gdLst/>
              <a:ahLst/>
              <a:cxnLst/>
              <a:rect l="l" t="t" r="r" b="b"/>
              <a:pathLst>
                <a:path w="2432" h="2234" extrusionOk="0">
                  <a:moveTo>
                    <a:pt x="1219" y="1"/>
                  </a:moveTo>
                  <a:cubicBezTo>
                    <a:pt x="1142" y="1"/>
                    <a:pt x="1064" y="9"/>
                    <a:pt x="986" y="25"/>
                  </a:cubicBezTo>
                  <a:cubicBezTo>
                    <a:pt x="385" y="151"/>
                    <a:pt x="1" y="744"/>
                    <a:pt x="127" y="1349"/>
                  </a:cubicBezTo>
                  <a:cubicBezTo>
                    <a:pt x="239" y="1872"/>
                    <a:pt x="700" y="2234"/>
                    <a:pt x="1214" y="2234"/>
                  </a:cubicBezTo>
                  <a:cubicBezTo>
                    <a:pt x="1290" y="2234"/>
                    <a:pt x="1368" y="2226"/>
                    <a:pt x="1447" y="2209"/>
                  </a:cubicBezTo>
                  <a:cubicBezTo>
                    <a:pt x="2048" y="2083"/>
                    <a:pt x="2432" y="1490"/>
                    <a:pt x="2302" y="889"/>
                  </a:cubicBezTo>
                  <a:cubicBezTo>
                    <a:pt x="2193" y="363"/>
                    <a:pt x="1733" y="1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6312241" y="1797533"/>
              <a:ext cx="50812" cy="104808"/>
            </a:xfrm>
            <a:custGeom>
              <a:avLst/>
              <a:gdLst/>
              <a:ahLst/>
              <a:cxnLst/>
              <a:rect l="l" t="t" r="r" b="b"/>
              <a:pathLst>
                <a:path w="351" h="724" fill="none" extrusionOk="0">
                  <a:moveTo>
                    <a:pt x="259" y="723"/>
                  </a:moveTo>
                  <a:cubicBezTo>
                    <a:pt x="350" y="461"/>
                    <a:pt x="236" y="145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990000" y="1752946"/>
              <a:ext cx="91056" cy="73974"/>
            </a:xfrm>
            <a:custGeom>
              <a:avLst/>
              <a:gdLst/>
              <a:ahLst/>
              <a:cxnLst/>
              <a:rect l="l" t="t" r="r" b="b"/>
              <a:pathLst>
                <a:path w="629" h="511" fill="none" extrusionOk="0">
                  <a:moveTo>
                    <a:pt x="629" y="1"/>
                  </a:moveTo>
                  <a:cubicBezTo>
                    <a:pt x="336" y="1"/>
                    <a:pt x="58" y="225"/>
                    <a:pt x="1" y="510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5760986" y="3408305"/>
              <a:ext cx="764491" cy="1156073"/>
            </a:xfrm>
            <a:custGeom>
              <a:avLst/>
              <a:gdLst/>
              <a:ahLst/>
              <a:cxnLst/>
              <a:rect l="l" t="t" r="r" b="b"/>
              <a:pathLst>
                <a:path w="5281" h="7986" extrusionOk="0">
                  <a:moveTo>
                    <a:pt x="2987" y="1"/>
                  </a:moveTo>
                  <a:cubicBezTo>
                    <a:pt x="1796" y="3177"/>
                    <a:pt x="411" y="6780"/>
                    <a:pt x="198" y="7202"/>
                  </a:cubicBezTo>
                  <a:cubicBezTo>
                    <a:pt x="126" y="7343"/>
                    <a:pt x="54" y="7487"/>
                    <a:pt x="0" y="7982"/>
                  </a:cubicBezTo>
                  <a:cubicBezTo>
                    <a:pt x="845" y="7982"/>
                    <a:pt x="1689" y="7986"/>
                    <a:pt x="2534" y="7986"/>
                  </a:cubicBezTo>
                  <a:cubicBezTo>
                    <a:pt x="3135" y="6567"/>
                    <a:pt x="4900" y="1884"/>
                    <a:pt x="5280" y="876"/>
                  </a:cubicBezTo>
                  <a:lnTo>
                    <a:pt x="2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6150831" y="3178712"/>
              <a:ext cx="823409" cy="604094"/>
            </a:xfrm>
            <a:custGeom>
              <a:avLst/>
              <a:gdLst/>
              <a:ahLst/>
              <a:cxnLst/>
              <a:rect l="l" t="t" r="r" b="b"/>
              <a:pathLst>
                <a:path w="5688" h="4173" extrusionOk="0">
                  <a:moveTo>
                    <a:pt x="4470" y="0"/>
                  </a:moveTo>
                  <a:cubicBezTo>
                    <a:pt x="4470" y="0"/>
                    <a:pt x="3240" y="267"/>
                    <a:pt x="1791" y="267"/>
                  </a:cubicBezTo>
                  <a:cubicBezTo>
                    <a:pt x="1253" y="267"/>
                    <a:pt x="684" y="231"/>
                    <a:pt x="138" y="130"/>
                  </a:cubicBezTo>
                  <a:cubicBezTo>
                    <a:pt x="138" y="130"/>
                    <a:pt x="1" y="1769"/>
                    <a:pt x="54" y="2408"/>
                  </a:cubicBezTo>
                  <a:cubicBezTo>
                    <a:pt x="54" y="2408"/>
                    <a:pt x="944" y="3489"/>
                    <a:pt x="1838" y="4162"/>
                  </a:cubicBezTo>
                  <a:cubicBezTo>
                    <a:pt x="1838" y="4162"/>
                    <a:pt x="1933" y="4173"/>
                    <a:pt x="2048" y="4173"/>
                  </a:cubicBezTo>
                  <a:cubicBezTo>
                    <a:pt x="2152" y="4173"/>
                    <a:pt x="2273" y="4164"/>
                    <a:pt x="2355" y="4132"/>
                  </a:cubicBezTo>
                  <a:cubicBezTo>
                    <a:pt x="2355" y="4132"/>
                    <a:pt x="2866" y="3093"/>
                    <a:pt x="3844" y="3093"/>
                  </a:cubicBezTo>
                  <a:cubicBezTo>
                    <a:pt x="4109" y="3093"/>
                    <a:pt x="4408" y="3169"/>
                    <a:pt x="4741" y="3363"/>
                  </a:cubicBezTo>
                  <a:cubicBezTo>
                    <a:pt x="4741" y="3363"/>
                    <a:pt x="5688" y="1842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6050655" y="3610973"/>
              <a:ext cx="354813" cy="946312"/>
            </a:xfrm>
            <a:custGeom>
              <a:avLst/>
              <a:gdLst/>
              <a:ahLst/>
              <a:cxnLst/>
              <a:rect l="l" t="t" r="r" b="b"/>
              <a:pathLst>
                <a:path w="2451" h="6537" fill="none" extrusionOk="0">
                  <a:moveTo>
                    <a:pt x="2450" y="1"/>
                  </a:moveTo>
                  <a:cubicBezTo>
                    <a:pt x="1842" y="1728"/>
                    <a:pt x="1157" y="3413"/>
                    <a:pt x="480" y="5113"/>
                  </a:cubicBezTo>
                  <a:cubicBezTo>
                    <a:pt x="297" y="5577"/>
                    <a:pt x="118" y="6049"/>
                    <a:pt x="0" y="65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6275327" y="3410477"/>
              <a:ext cx="611332" cy="1156073"/>
            </a:xfrm>
            <a:custGeom>
              <a:avLst/>
              <a:gdLst/>
              <a:ahLst/>
              <a:cxnLst/>
              <a:rect l="l" t="t" r="r" b="b"/>
              <a:pathLst>
                <a:path w="4223" h="7986" extrusionOk="0">
                  <a:moveTo>
                    <a:pt x="1830" y="1"/>
                  </a:moveTo>
                  <a:cubicBezTo>
                    <a:pt x="1096" y="3314"/>
                    <a:pt x="236" y="7077"/>
                    <a:pt x="84" y="7526"/>
                  </a:cubicBezTo>
                  <a:cubicBezTo>
                    <a:pt x="50" y="7632"/>
                    <a:pt x="12" y="7742"/>
                    <a:pt x="0" y="7974"/>
                  </a:cubicBezTo>
                  <a:cubicBezTo>
                    <a:pt x="833" y="7978"/>
                    <a:pt x="1670" y="7982"/>
                    <a:pt x="2503" y="7986"/>
                  </a:cubicBezTo>
                  <a:cubicBezTo>
                    <a:pt x="2899" y="6514"/>
                    <a:pt x="3991" y="1599"/>
                    <a:pt x="4223" y="541"/>
                  </a:cubicBez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6565576" y="3191885"/>
              <a:ext cx="243491" cy="1366992"/>
            </a:xfrm>
            <a:custGeom>
              <a:avLst/>
              <a:gdLst/>
              <a:ahLst/>
              <a:cxnLst/>
              <a:rect l="l" t="t" r="r" b="b"/>
              <a:pathLst>
                <a:path w="1682" h="9443" fill="none" extrusionOk="0">
                  <a:moveTo>
                    <a:pt x="1160" y="1"/>
                  </a:moveTo>
                  <a:cubicBezTo>
                    <a:pt x="1427" y="609"/>
                    <a:pt x="1682" y="1306"/>
                    <a:pt x="1556" y="2002"/>
                  </a:cubicBezTo>
                  <a:cubicBezTo>
                    <a:pt x="1236" y="4159"/>
                    <a:pt x="795" y="6125"/>
                    <a:pt x="160" y="8218"/>
                  </a:cubicBezTo>
                  <a:cubicBezTo>
                    <a:pt x="34" y="8598"/>
                    <a:pt x="95" y="9039"/>
                    <a:pt x="0" y="94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6633324" y="2390046"/>
              <a:ext cx="880156" cy="836727"/>
            </a:xfrm>
            <a:custGeom>
              <a:avLst/>
              <a:gdLst/>
              <a:ahLst/>
              <a:cxnLst/>
              <a:rect l="l" t="t" r="r" b="b"/>
              <a:pathLst>
                <a:path w="6080" h="5780" extrusionOk="0">
                  <a:moveTo>
                    <a:pt x="50" y="1"/>
                  </a:moveTo>
                  <a:lnTo>
                    <a:pt x="0" y="1846"/>
                  </a:lnTo>
                  <a:cubicBezTo>
                    <a:pt x="997" y="1873"/>
                    <a:pt x="2473" y="1926"/>
                    <a:pt x="3534" y="1994"/>
                  </a:cubicBezTo>
                  <a:cubicBezTo>
                    <a:pt x="2941" y="2683"/>
                    <a:pt x="2005" y="3641"/>
                    <a:pt x="1157" y="4433"/>
                  </a:cubicBezTo>
                  <a:lnTo>
                    <a:pt x="2416" y="5779"/>
                  </a:lnTo>
                  <a:cubicBezTo>
                    <a:pt x="2450" y="5745"/>
                    <a:pt x="3298" y="4954"/>
                    <a:pt x="4139" y="4068"/>
                  </a:cubicBezTo>
                  <a:cubicBezTo>
                    <a:pt x="5855" y="2264"/>
                    <a:pt x="6079" y="1633"/>
                    <a:pt x="5908" y="1039"/>
                  </a:cubicBezTo>
                  <a:cubicBezTo>
                    <a:pt x="5794" y="651"/>
                    <a:pt x="5482" y="370"/>
                    <a:pt x="5071" y="294"/>
                  </a:cubicBezTo>
                  <a:cubicBezTo>
                    <a:pt x="4131" y="115"/>
                    <a:pt x="464" y="1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6656342" y="2997035"/>
              <a:ext cx="348299" cy="451225"/>
            </a:xfrm>
            <a:custGeom>
              <a:avLst/>
              <a:gdLst/>
              <a:ahLst/>
              <a:cxnLst/>
              <a:rect l="l" t="t" r="r" b="b"/>
              <a:pathLst>
                <a:path w="2406" h="3117" extrusionOk="0">
                  <a:moveTo>
                    <a:pt x="1017" y="0"/>
                  </a:moveTo>
                  <a:cubicBezTo>
                    <a:pt x="1036" y="34"/>
                    <a:pt x="1024" y="126"/>
                    <a:pt x="1024" y="167"/>
                  </a:cubicBezTo>
                  <a:cubicBezTo>
                    <a:pt x="1028" y="228"/>
                    <a:pt x="1028" y="289"/>
                    <a:pt x="1028" y="350"/>
                  </a:cubicBezTo>
                  <a:cubicBezTo>
                    <a:pt x="1028" y="476"/>
                    <a:pt x="1020" y="601"/>
                    <a:pt x="1009" y="727"/>
                  </a:cubicBezTo>
                  <a:cubicBezTo>
                    <a:pt x="990" y="921"/>
                    <a:pt x="887" y="1118"/>
                    <a:pt x="731" y="1236"/>
                  </a:cubicBezTo>
                  <a:cubicBezTo>
                    <a:pt x="579" y="1354"/>
                    <a:pt x="427" y="1476"/>
                    <a:pt x="309" y="1628"/>
                  </a:cubicBezTo>
                  <a:cubicBezTo>
                    <a:pt x="69" y="1948"/>
                    <a:pt x="1" y="2393"/>
                    <a:pt x="138" y="2769"/>
                  </a:cubicBezTo>
                  <a:cubicBezTo>
                    <a:pt x="157" y="2823"/>
                    <a:pt x="183" y="2880"/>
                    <a:pt x="233" y="2910"/>
                  </a:cubicBezTo>
                  <a:cubicBezTo>
                    <a:pt x="249" y="2919"/>
                    <a:pt x="267" y="2923"/>
                    <a:pt x="285" y="2923"/>
                  </a:cubicBezTo>
                  <a:cubicBezTo>
                    <a:pt x="324" y="2923"/>
                    <a:pt x="363" y="2904"/>
                    <a:pt x="374" y="2865"/>
                  </a:cubicBezTo>
                  <a:lnTo>
                    <a:pt x="374" y="2865"/>
                  </a:lnTo>
                  <a:cubicBezTo>
                    <a:pt x="371" y="2877"/>
                    <a:pt x="423" y="2952"/>
                    <a:pt x="431" y="2963"/>
                  </a:cubicBezTo>
                  <a:cubicBezTo>
                    <a:pt x="457" y="3005"/>
                    <a:pt x="495" y="3047"/>
                    <a:pt x="537" y="3078"/>
                  </a:cubicBezTo>
                  <a:cubicBezTo>
                    <a:pt x="565" y="3098"/>
                    <a:pt x="599" y="3116"/>
                    <a:pt x="634" y="3116"/>
                  </a:cubicBezTo>
                  <a:cubicBezTo>
                    <a:pt x="637" y="3116"/>
                    <a:pt x="640" y="3116"/>
                    <a:pt x="644" y="3116"/>
                  </a:cubicBezTo>
                  <a:cubicBezTo>
                    <a:pt x="682" y="3112"/>
                    <a:pt x="720" y="3081"/>
                    <a:pt x="716" y="3040"/>
                  </a:cubicBezTo>
                  <a:lnTo>
                    <a:pt x="716" y="3040"/>
                  </a:lnTo>
                  <a:cubicBezTo>
                    <a:pt x="721" y="3077"/>
                    <a:pt x="775" y="3088"/>
                    <a:pt x="824" y="3088"/>
                  </a:cubicBezTo>
                  <a:cubicBezTo>
                    <a:pt x="856" y="3088"/>
                    <a:pt x="885" y="3084"/>
                    <a:pt x="899" y="3078"/>
                  </a:cubicBezTo>
                  <a:cubicBezTo>
                    <a:pt x="963" y="3047"/>
                    <a:pt x="1013" y="2975"/>
                    <a:pt x="1032" y="2903"/>
                  </a:cubicBezTo>
                  <a:cubicBezTo>
                    <a:pt x="1048" y="2912"/>
                    <a:pt x="1068" y="2917"/>
                    <a:pt x="1088" y="2917"/>
                  </a:cubicBezTo>
                  <a:cubicBezTo>
                    <a:pt x="1123" y="2917"/>
                    <a:pt x="1160" y="2903"/>
                    <a:pt x="1184" y="2876"/>
                  </a:cubicBezTo>
                  <a:cubicBezTo>
                    <a:pt x="1211" y="2842"/>
                    <a:pt x="1222" y="2796"/>
                    <a:pt x="1237" y="2754"/>
                  </a:cubicBezTo>
                  <a:cubicBezTo>
                    <a:pt x="1287" y="2591"/>
                    <a:pt x="1382" y="2439"/>
                    <a:pt x="1511" y="2321"/>
                  </a:cubicBezTo>
                  <a:cubicBezTo>
                    <a:pt x="1629" y="2218"/>
                    <a:pt x="1770" y="2146"/>
                    <a:pt x="1891" y="2054"/>
                  </a:cubicBezTo>
                  <a:cubicBezTo>
                    <a:pt x="2219" y="1799"/>
                    <a:pt x="2405" y="1438"/>
                    <a:pt x="2264" y="1023"/>
                  </a:cubicBezTo>
                  <a:cubicBezTo>
                    <a:pt x="2234" y="936"/>
                    <a:pt x="2192" y="856"/>
                    <a:pt x="2143" y="780"/>
                  </a:cubicBezTo>
                  <a:cubicBezTo>
                    <a:pt x="2040" y="632"/>
                    <a:pt x="1899" y="514"/>
                    <a:pt x="1739" y="430"/>
                  </a:cubicBezTo>
                  <a:cubicBezTo>
                    <a:pt x="1492" y="301"/>
                    <a:pt x="1169" y="259"/>
                    <a:pt x="1017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6796327" y="3267886"/>
              <a:ext cx="49654" cy="150553"/>
            </a:xfrm>
            <a:custGeom>
              <a:avLst/>
              <a:gdLst/>
              <a:ahLst/>
              <a:cxnLst/>
              <a:rect l="l" t="t" r="r" b="b"/>
              <a:pathLst>
                <a:path w="343" h="1040" fill="none" extrusionOk="0">
                  <a:moveTo>
                    <a:pt x="69" y="1039"/>
                  </a:moveTo>
                  <a:cubicBezTo>
                    <a:pt x="4" y="975"/>
                    <a:pt x="0" y="876"/>
                    <a:pt x="8" y="788"/>
                  </a:cubicBezTo>
                  <a:cubicBezTo>
                    <a:pt x="31" y="510"/>
                    <a:pt x="175" y="221"/>
                    <a:pt x="34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6743344" y="3247040"/>
              <a:ext cx="61379" cy="192824"/>
            </a:xfrm>
            <a:custGeom>
              <a:avLst/>
              <a:gdLst/>
              <a:ahLst/>
              <a:cxnLst/>
              <a:rect l="l" t="t" r="r" b="b"/>
              <a:pathLst>
                <a:path w="424" h="1332" fill="none" extrusionOk="0">
                  <a:moveTo>
                    <a:pt x="119" y="1332"/>
                  </a:moveTo>
                  <a:cubicBezTo>
                    <a:pt x="1" y="860"/>
                    <a:pt x="81" y="369"/>
                    <a:pt x="42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6696586" y="3236472"/>
              <a:ext cx="68473" cy="175886"/>
            </a:xfrm>
            <a:custGeom>
              <a:avLst/>
              <a:gdLst/>
              <a:ahLst/>
              <a:cxnLst/>
              <a:rect l="l" t="t" r="r" b="b"/>
              <a:pathLst>
                <a:path w="473" h="1215" fill="none" extrusionOk="0">
                  <a:moveTo>
                    <a:pt x="80" y="1214"/>
                  </a:moveTo>
                  <a:cubicBezTo>
                    <a:pt x="1" y="777"/>
                    <a:pt x="153" y="305"/>
                    <a:pt x="47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6387662" y="3213455"/>
              <a:ext cx="34309" cy="565587"/>
            </a:xfrm>
            <a:custGeom>
              <a:avLst/>
              <a:gdLst/>
              <a:ahLst/>
              <a:cxnLst/>
              <a:rect l="l" t="t" r="r" b="b"/>
              <a:pathLst>
                <a:path w="237" h="3907" fill="none" extrusionOk="0">
                  <a:moveTo>
                    <a:pt x="236" y="3907"/>
                  </a:moveTo>
                  <a:cubicBezTo>
                    <a:pt x="54" y="2617"/>
                    <a:pt x="0" y="1301"/>
                    <a:pt x="1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6460912" y="3479384"/>
              <a:ext cx="93227" cy="301396"/>
            </a:xfrm>
            <a:custGeom>
              <a:avLst/>
              <a:gdLst/>
              <a:ahLst/>
              <a:cxnLst/>
              <a:rect l="l" t="t" r="r" b="b"/>
              <a:pathLst>
                <a:path w="644" h="2082" fill="none" extrusionOk="0">
                  <a:moveTo>
                    <a:pt x="0" y="2081"/>
                  </a:moveTo>
                  <a:cubicBezTo>
                    <a:pt x="168" y="1374"/>
                    <a:pt x="381" y="678"/>
                    <a:pt x="64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6458741" y="3213455"/>
              <a:ext cx="21570" cy="486402"/>
            </a:xfrm>
            <a:custGeom>
              <a:avLst/>
              <a:gdLst/>
              <a:ahLst/>
              <a:cxnLst/>
              <a:rect l="l" t="t" r="r" b="b"/>
              <a:pathLst>
                <a:path w="149" h="3360" fill="none" extrusionOk="0">
                  <a:moveTo>
                    <a:pt x="149" y="3359"/>
                  </a:moveTo>
                  <a:cubicBezTo>
                    <a:pt x="38" y="2245"/>
                    <a:pt x="0" y="1122"/>
                    <a:pt x="34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6948328" y="3192464"/>
              <a:ext cx="116823" cy="171978"/>
            </a:xfrm>
            <a:custGeom>
              <a:avLst/>
              <a:gdLst/>
              <a:ahLst/>
              <a:cxnLst/>
              <a:rect l="l" t="t" r="r" b="b"/>
              <a:pathLst>
                <a:path w="807" h="1188" fill="none" extrusionOk="0">
                  <a:moveTo>
                    <a:pt x="0" y="1187"/>
                  </a:moveTo>
                  <a:cubicBezTo>
                    <a:pt x="392" y="894"/>
                    <a:pt x="677" y="468"/>
                    <a:pt x="806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6950499" y="3156708"/>
              <a:ext cx="208313" cy="320070"/>
            </a:xfrm>
            <a:custGeom>
              <a:avLst/>
              <a:gdLst/>
              <a:ahLst/>
              <a:cxnLst/>
              <a:rect l="l" t="t" r="r" b="b"/>
              <a:pathLst>
                <a:path w="1439" h="2211" fill="none" extrusionOk="0">
                  <a:moveTo>
                    <a:pt x="0" y="2210"/>
                  </a:moveTo>
                  <a:cubicBezTo>
                    <a:pt x="841" y="1792"/>
                    <a:pt x="1377" y="921"/>
                    <a:pt x="1438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6953250" y="3120807"/>
              <a:ext cx="299658" cy="468307"/>
            </a:xfrm>
            <a:custGeom>
              <a:avLst/>
              <a:gdLst/>
              <a:ahLst/>
              <a:cxnLst/>
              <a:rect l="l" t="t" r="r" b="b"/>
              <a:pathLst>
                <a:path w="2070" h="3235" fill="none" extrusionOk="0">
                  <a:moveTo>
                    <a:pt x="0" y="3234"/>
                  </a:moveTo>
                  <a:cubicBezTo>
                    <a:pt x="1290" y="2694"/>
                    <a:pt x="2070" y="1370"/>
                    <a:pt x="2062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6955421" y="3085051"/>
              <a:ext cx="400558" cy="616978"/>
            </a:xfrm>
            <a:custGeom>
              <a:avLst/>
              <a:gdLst/>
              <a:ahLst/>
              <a:cxnLst/>
              <a:rect l="l" t="t" r="r" b="b"/>
              <a:pathLst>
                <a:path w="2767" h="4262" fill="none" extrusionOk="0">
                  <a:moveTo>
                    <a:pt x="0" y="4261"/>
                  </a:moveTo>
                  <a:cubicBezTo>
                    <a:pt x="1739" y="3592"/>
                    <a:pt x="2766" y="1819"/>
                    <a:pt x="2694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6055577" y="2711129"/>
              <a:ext cx="116968" cy="498562"/>
            </a:xfrm>
            <a:custGeom>
              <a:avLst/>
              <a:gdLst/>
              <a:ahLst/>
              <a:cxnLst/>
              <a:rect l="l" t="t" r="r" b="b"/>
              <a:pathLst>
                <a:path w="808" h="3444" fill="none" extrusionOk="0">
                  <a:moveTo>
                    <a:pt x="1" y="1"/>
                  </a:moveTo>
                  <a:cubicBezTo>
                    <a:pt x="1" y="503"/>
                    <a:pt x="278" y="994"/>
                    <a:pt x="708" y="1248"/>
                  </a:cubicBezTo>
                  <a:cubicBezTo>
                    <a:pt x="784" y="1979"/>
                    <a:pt x="799" y="2713"/>
                    <a:pt x="807" y="34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6667923" y="2663792"/>
              <a:ext cx="96557" cy="4053"/>
            </a:xfrm>
            <a:custGeom>
              <a:avLst/>
              <a:gdLst/>
              <a:ahLst/>
              <a:cxnLst/>
              <a:rect l="l" t="t" r="r" b="b"/>
              <a:pathLst>
                <a:path w="667" h="28" fill="none" extrusionOk="0">
                  <a:moveTo>
                    <a:pt x="666" y="1"/>
                  </a:moveTo>
                  <a:cubicBezTo>
                    <a:pt x="442" y="12"/>
                    <a:pt x="221" y="20"/>
                    <a:pt x="1" y="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7145928" y="2633536"/>
              <a:ext cx="76145" cy="43139"/>
            </a:xfrm>
            <a:custGeom>
              <a:avLst/>
              <a:gdLst/>
              <a:ahLst/>
              <a:cxnLst/>
              <a:rect l="l" t="t" r="r" b="b"/>
              <a:pathLst>
                <a:path w="526" h="298" fill="none" extrusionOk="0">
                  <a:moveTo>
                    <a:pt x="1" y="297"/>
                  </a:moveTo>
                  <a:cubicBezTo>
                    <a:pt x="145" y="153"/>
                    <a:pt x="328" y="50"/>
                    <a:pt x="52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7171841" y="2661041"/>
              <a:ext cx="81646" cy="21135"/>
            </a:xfrm>
            <a:custGeom>
              <a:avLst/>
              <a:gdLst/>
              <a:ahLst/>
              <a:cxnLst/>
              <a:rect l="l" t="t" r="r" b="b"/>
              <a:pathLst>
                <a:path w="564" h="146" fill="none" extrusionOk="0">
                  <a:moveTo>
                    <a:pt x="0" y="145"/>
                  </a:moveTo>
                  <a:cubicBezTo>
                    <a:pt x="187" y="88"/>
                    <a:pt x="373" y="39"/>
                    <a:pt x="56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6341917" y="2810291"/>
              <a:ext cx="83817" cy="79475"/>
            </a:xfrm>
            <a:custGeom>
              <a:avLst/>
              <a:gdLst/>
              <a:ahLst/>
              <a:cxnLst/>
              <a:rect l="l" t="t" r="r" b="b"/>
              <a:pathLst>
                <a:path w="579" h="549" fill="none" extrusionOk="0">
                  <a:moveTo>
                    <a:pt x="1" y="0"/>
                  </a:moveTo>
                  <a:cubicBezTo>
                    <a:pt x="119" y="244"/>
                    <a:pt x="328" y="446"/>
                    <a:pt x="579" y="54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6157490" y="2407707"/>
              <a:ext cx="279247" cy="134484"/>
            </a:xfrm>
            <a:custGeom>
              <a:avLst/>
              <a:gdLst/>
              <a:ahLst/>
              <a:cxnLst/>
              <a:rect l="l" t="t" r="r" b="b"/>
              <a:pathLst>
                <a:path w="1929" h="929" fill="none" extrusionOk="0">
                  <a:moveTo>
                    <a:pt x="0" y="446"/>
                  </a:moveTo>
                  <a:cubicBezTo>
                    <a:pt x="88" y="704"/>
                    <a:pt x="400" y="898"/>
                    <a:pt x="658" y="917"/>
                  </a:cubicBezTo>
                  <a:cubicBezTo>
                    <a:pt x="757" y="921"/>
                    <a:pt x="860" y="929"/>
                    <a:pt x="959" y="921"/>
                  </a:cubicBezTo>
                  <a:cubicBezTo>
                    <a:pt x="1400" y="887"/>
                    <a:pt x="1929" y="484"/>
                    <a:pt x="189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601313" y="3711148"/>
              <a:ext cx="281563" cy="416771"/>
            </a:xfrm>
            <a:custGeom>
              <a:avLst/>
              <a:gdLst/>
              <a:ahLst/>
              <a:cxnLst/>
              <a:rect l="l" t="t" r="r" b="b"/>
              <a:pathLst>
                <a:path w="1945" h="2879" extrusionOk="0">
                  <a:moveTo>
                    <a:pt x="901" y="1"/>
                  </a:moveTo>
                  <a:cubicBezTo>
                    <a:pt x="749" y="1"/>
                    <a:pt x="597" y="44"/>
                    <a:pt x="464" y="142"/>
                  </a:cubicBezTo>
                  <a:cubicBezTo>
                    <a:pt x="419" y="176"/>
                    <a:pt x="373" y="214"/>
                    <a:pt x="331" y="260"/>
                  </a:cubicBezTo>
                  <a:cubicBezTo>
                    <a:pt x="232" y="359"/>
                    <a:pt x="160" y="480"/>
                    <a:pt x="84" y="594"/>
                  </a:cubicBezTo>
                  <a:cubicBezTo>
                    <a:pt x="0" y="720"/>
                    <a:pt x="19" y="899"/>
                    <a:pt x="38" y="1040"/>
                  </a:cubicBezTo>
                  <a:cubicBezTo>
                    <a:pt x="88" y="1447"/>
                    <a:pt x="175" y="1922"/>
                    <a:pt x="381" y="2280"/>
                  </a:cubicBezTo>
                  <a:cubicBezTo>
                    <a:pt x="430" y="2367"/>
                    <a:pt x="483" y="2451"/>
                    <a:pt x="544" y="2531"/>
                  </a:cubicBezTo>
                  <a:cubicBezTo>
                    <a:pt x="677" y="2694"/>
                    <a:pt x="852" y="2827"/>
                    <a:pt x="1054" y="2873"/>
                  </a:cubicBezTo>
                  <a:cubicBezTo>
                    <a:pt x="1071" y="2876"/>
                    <a:pt x="1089" y="2878"/>
                    <a:pt x="1107" y="2878"/>
                  </a:cubicBezTo>
                  <a:cubicBezTo>
                    <a:pt x="1137" y="2878"/>
                    <a:pt x="1166" y="2872"/>
                    <a:pt x="1187" y="2850"/>
                  </a:cubicBezTo>
                  <a:cubicBezTo>
                    <a:pt x="1233" y="2808"/>
                    <a:pt x="1210" y="2725"/>
                    <a:pt x="1191" y="2675"/>
                  </a:cubicBezTo>
                  <a:lnTo>
                    <a:pt x="1191" y="2675"/>
                  </a:lnTo>
                  <a:cubicBezTo>
                    <a:pt x="1248" y="2721"/>
                    <a:pt x="1320" y="2763"/>
                    <a:pt x="1396" y="2778"/>
                  </a:cubicBezTo>
                  <a:cubicBezTo>
                    <a:pt x="1413" y="2782"/>
                    <a:pt x="1430" y="2784"/>
                    <a:pt x="1447" y="2784"/>
                  </a:cubicBezTo>
                  <a:cubicBezTo>
                    <a:pt x="1500" y="2784"/>
                    <a:pt x="1552" y="2765"/>
                    <a:pt x="1586" y="2725"/>
                  </a:cubicBezTo>
                  <a:cubicBezTo>
                    <a:pt x="1625" y="2679"/>
                    <a:pt x="1621" y="2607"/>
                    <a:pt x="1594" y="2557"/>
                  </a:cubicBezTo>
                  <a:lnTo>
                    <a:pt x="1594" y="2557"/>
                  </a:lnTo>
                  <a:cubicBezTo>
                    <a:pt x="1620" y="2565"/>
                    <a:pt x="1643" y="2568"/>
                    <a:pt x="1664" y="2568"/>
                  </a:cubicBezTo>
                  <a:cubicBezTo>
                    <a:pt x="1793" y="2568"/>
                    <a:pt x="1840" y="2442"/>
                    <a:pt x="1742" y="2322"/>
                  </a:cubicBezTo>
                  <a:lnTo>
                    <a:pt x="1480" y="1991"/>
                  </a:lnTo>
                  <a:lnTo>
                    <a:pt x="1480" y="1991"/>
                  </a:lnTo>
                  <a:cubicBezTo>
                    <a:pt x="1529" y="2032"/>
                    <a:pt x="1579" y="2074"/>
                    <a:pt x="1628" y="2112"/>
                  </a:cubicBezTo>
                  <a:cubicBezTo>
                    <a:pt x="1644" y="2124"/>
                    <a:pt x="1659" y="2135"/>
                    <a:pt x="1674" y="2135"/>
                  </a:cubicBezTo>
                  <a:cubicBezTo>
                    <a:pt x="1704" y="2135"/>
                    <a:pt x="1723" y="2105"/>
                    <a:pt x="1735" y="2078"/>
                  </a:cubicBezTo>
                  <a:cubicBezTo>
                    <a:pt x="1796" y="1933"/>
                    <a:pt x="1761" y="1774"/>
                    <a:pt x="1777" y="1618"/>
                  </a:cubicBezTo>
                  <a:cubicBezTo>
                    <a:pt x="1792" y="1488"/>
                    <a:pt x="1841" y="1363"/>
                    <a:pt x="1864" y="1234"/>
                  </a:cubicBezTo>
                  <a:cubicBezTo>
                    <a:pt x="1944" y="819"/>
                    <a:pt x="1803" y="431"/>
                    <a:pt x="1461" y="187"/>
                  </a:cubicBezTo>
                  <a:cubicBezTo>
                    <a:pt x="1296" y="72"/>
                    <a:pt x="1097" y="1"/>
                    <a:pt x="901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787332" y="3837381"/>
              <a:ext cx="71223" cy="232489"/>
            </a:xfrm>
            <a:custGeom>
              <a:avLst/>
              <a:gdLst/>
              <a:ahLst/>
              <a:cxnLst/>
              <a:rect l="l" t="t" r="r" b="b"/>
              <a:pathLst>
                <a:path w="492" h="1606" fill="none" extrusionOk="0">
                  <a:moveTo>
                    <a:pt x="492" y="1605"/>
                  </a:moveTo>
                  <a:cubicBezTo>
                    <a:pt x="454" y="1347"/>
                    <a:pt x="214" y="1217"/>
                    <a:pt x="100" y="997"/>
                  </a:cubicBezTo>
                  <a:cubicBezTo>
                    <a:pt x="1" y="807"/>
                    <a:pt x="16" y="571"/>
                    <a:pt x="16" y="362"/>
                  </a:cubicBezTo>
                  <a:lnTo>
                    <a:pt x="16" y="0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731744" y="3939728"/>
              <a:ext cx="100465" cy="144473"/>
            </a:xfrm>
            <a:custGeom>
              <a:avLst/>
              <a:gdLst/>
              <a:ahLst/>
              <a:cxnLst/>
              <a:rect l="l" t="t" r="r" b="b"/>
              <a:pathLst>
                <a:path w="694" h="998" fill="none" extrusionOk="0">
                  <a:moveTo>
                    <a:pt x="693" y="997"/>
                  </a:moveTo>
                  <a:cubicBezTo>
                    <a:pt x="537" y="811"/>
                    <a:pt x="294" y="704"/>
                    <a:pt x="161" y="503"/>
                  </a:cubicBezTo>
                  <a:cubicBezTo>
                    <a:pt x="62" y="354"/>
                    <a:pt x="31" y="176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674562" y="3944216"/>
              <a:ext cx="101479" cy="157646"/>
            </a:xfrm>
            <a:custGeom>
              <a:avLst/>
              <a:gdLst/>
              <a:ahLst/>
              <a:cxnLst/>
              <a:rect l="l" t="t" r="r" b="b"/>
              <a:pathLst>
                <a:path w="701" h="1089" fill="none" extrusionOk="0">
                  <a:moveTo>
                    <a:pt x="700" y="1088"/>
                  </a:moveTo>
                  <a:cubicBezTo>
                    <a:pt x="510" y="944"/>
                    <a:pt x="316" y="795"/>
                    <a:pt x="209" y="582"/>
                  </a:cubicBezTo>
                  <a:cubicBezTo>
                    <a:pt x="171" y="514"/>
                    <a:pt x="145" y="438"/>
                    <a:pt x="122" y="362"/>
                  </a:cubicBezTo>
                  <a:cubicBezTo>
                    <a:pt x="80" y="240"/>
                    <a:pt x="38" y="12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6926179" y="2906703"/>
              <a:ext cx="181387" cy="203247"/>
            </a:xfrm>
            <a:custGeom>
              <a:avLst/>
              <a:gdLst/>
              <a:ahLst/>
              <a:cxnLst/>
              <a:rect l="l" t="t" r="r" b="b"/>
              <a:pathLst>
                <a:path w="1253" h="1404" fill="none" extrusionOk="0">
                  <a:moveTo>
                    <a:pt x="1" y="0"/>
                  </a:moveTo>
                  <a:cubicBezTo>
                    <a:pt x="621" y="213"/>
                    <a:pt x="1112" y="765"/>
                    <a:pt x="1252" y="1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725229" y="3584626"/>
              <a:ext cx="224237" cy="155909"/>
            </a:xfrm>
            <a:custGeom>
              <a:avLst/>
              <a:gdLst/>
              <a:ahLst/>
              <a:cxnLst/>
              <a:rect l="l" t="t" r="r" b="b"/>
              <a:pathLst>
                <a:path w="1549" h="1077" fill="none" extrusionOk="0">
                  <a:moveTo>
                    <a:pt x="0" y="23"/>
                  </a:moveTo>
                  <a:cubicBezTo>
                    <a:pt x="339" y="0"/>
                    <a:pt x="681" y="91"/>
                    <a:pt x="959" y="282"/>
                  </a:cubicBezTo>
                  <a:cubicBezTo>
                    <a:pt x="1236" y="472"/>
                    <a:pt x="1446" y="753"/>
                    <a:pt x="1548" y="10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6458741" y="4282815"/>
              <a:ext cx="29242" cy="61235"/>
            </a:xfrm>
            <a:custGeom>
              <a:avLst/>
              <a:gdLst/>
              <a:ahLst/>
              <a:cxnLst/>
              <a:rect l="l" t="t" r="r" b="b"/>
              <a:pathLst>
                <a:path w="202" h="423" fill="none" extrusionOk="0">
                  <a:moveTo>
                    <a:pt x="0" y="1"/>
                  </a:moveTo>
                  <a:cubicBezTo>
                    <a:pt x="57" y="145"/>
                    <a:pt x="126" y="286"/>
                    <a:pt x="202" y="4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6481324" y="4233886"/>
              <a:ext cx="38073" cy="71657"/>
            </a:xfrm>
            <a:custGeom>
              <a:avLst/>
              <a:gdLst/>
              <a:ahLst/>
              <a:cxnLst/>
              <a:rect l="l" t="t" r="r" b="b"/>
              <a:pathLst>
                <a:path w="263" h="495" fill="none" extrusionOk="0">
                  <a:moveTo>
                    <a:pt x="0" y="0"/>
                  </a:moveTo>
                  <a:cubicBezTo>
                    <a:pt x="88" y="164"/>
                    <a:pt x="175" y="327"/>
                    <a:pt x="263" y="4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882731" y="1413044"/>
              <a:ext cx="583248" cy="343956"/>
            </a:xfrm>
            <a:custGeom>
              <a:avLst/>
              <a:gdLst/>
              <a:ahLst/>
              <a:cxnLst/>
              <a:rect l="l" t="t" r="r" b="b"/>
              <a:pathLst>
                <a:path w="4029" h="2376" extrusionOk="0">
                  <a:moveTo>
                    <a:pt x="2105" y="0"/>
                  </a:moveTo>
                  <a:cubicBezTo>
                    <a:pt x="1958" y="0"/>
                    <a:pt x="1811" y="13"/>
                    <a:pt x="1666" y="36"/>
                  </a:cubicBezTo>
                  <a:cubicBezTo>
                    <a:pt x="1214" y="104"/>
                    <a:pt x="753" y="279"/>
                    <a:pt x="468" y="633"/>
                  </a:cubicBezTo>
                  <a:cubicBezTo>
                    <a:pt x="0" y="1207"/>
                    <a:pt x="247" y="1938"/>
                    <a:pt x="902" y="2193"/>
                  </a:cubicBezTo>
                  <a:cubicBezTo>
                    <a:pt x="1248" y="2326"/>
                    <a:pt x="1632" y="2376"/>
                    <a:pt x="2014" y="2376"/>
                  </a:cubicBezTo>
                  <a:cubicBezTo>
                    <a:pt x="2252" y="2376"/>
                    <a:pt x="2489" y="2356"/>
                    <a:pt x="2716" y="2326"/>
                  </a:cubicBezTo>
                  <a:cubicBezTo>
                    <a:pt x="3462" y="2223"/>
                    <a:pt x="4029" y="1656"/>
                    <a:pt x="3682" y="873"/>
                  </a:cubicBezTo>
                  <a:cubicBezTo>
                    <a:pt x="3523" y="515"/>
                    <a:pt x="3192" y="249"/>
                    <a:pt x="2827" y="119"/>
                  </a:cubicBezTo>
                  <a:cubicBezTo>
                    <a:pt x="2595" y="36"/>
                    <a:pt x="2351" y="0"/>
                    <a:pt x="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6410824" y="1485859"/>
              <a:ext cx="11726" cy="93227"/>
            </a:xfrm>
            <a:custGeom>
              <a:avLst/>
              <a:gdLst/>
              <a:ahLst/>
              <a:cxnLst/>
              <a:rect l="l" t="t" r="r" b="b"/>
              <a:pathLst>
                <a:path w="81" h="644" fill="none" extrusionOk="0">
                  <a:moveTo>
                    <a:pt x="80" y="1"/>
                  </a:moveTo>
                  <a:cubicBezTo>
                    <a:pt x="69" y="217"/>
                    <a:pt x="42" y="430"/>
                    <a:pt x="0" y="6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6433407" y="1517273"/>
              <a:ext cx="29821" cy="73395"/>
            </a:xfrm>
            <a:custGeom>
              <a:avLst/>
              <a:gdLst/>
              <a:ahLst/>
              <a:cxnLst/>
              <a:rect l="l" t="t" r="r" b="b"/>
              <a:pathLst>
                <a:path w="206" h="507" fill="none" extrusionOk="0">
                  <a:moveTo>
                    <a:pt x="206" y="0"/>
                  </a:moveTo>
                  <a:cubicBezTo>
                    <a:pt x="137" y="172"/>
                    <a:pt x="69" y="339"/>
                    <a:pt x="0" y="50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6571656" y="1807956"/>
              <a:ext cx="245662" cy="496391"/>
            </a:xfrm>
            <a:custGeom>
              <a:avLst/>
              <a:gdLst/>
              <a:ahLst/>
              <a:cxnLst/>
              <a:rect l="l" t="t" r="r" b="b"/>
              <a:pathLst>
                <a:path w="1697" h="3429" fill="none" extrusionOk="0">
                  <a:moveTo>
                    <a:pt x="0" y="1"/>
                  </a:moveTo>
                  <a:cubicBezTo>
                    <a:pt x="34" y="461"/>
                    <a:pt x="228" y="906"/>
                    <a:pt x="540" y="1245"/>
                  </a:cubicBezTo>
                  <a:cubicBezTo>
                    <a:pt x="749" y="1473"/>
                    <a:pt x="1008" y="1648"/>
                    <a:pt x="1233" y="1865"/>
                  </a:cubicBezTo>
                  <a:cubicBezTo>
                    <a:pt x="1453" y="2078"/>
                    <a:pt x="1647" y="2348"/>
                    <a:pt x="1674" y="2660"/>
                  </a:cubicBezTo>
                  <a:cubicBezTo>
                    <a:pt x="1697" y="2961"/>
                    <a:pt x="1544" y="3269"/>
                    <a:pt x="1290" y="3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887074" y="1605867"/>
              <a:ext cx="56313" cy="58629"/>
            </a:xfrm>
            <a:custGeom>
              <a:avLst/>
              <a:gdLst/>
              <a:ahLst/>
              <a:cxnLst/>
              <a:rect l="l" t="t" r="r" b="b"/>
              <a:pathLst>
                <a:path w="389" h="405" fill="none" extrusionOk="0">
                  <a:moveTo>
                    <a:pt x="0" y="1"/>
                  </a:moveTo>
                  <a:cubicBezTo>
                    <a:pt x="115" y="149"/>
                    <a:pt x="244" y="286"/>
                    <a:pt x="389" y="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786898" y="1697936"/>
              <a:ext cx="243491" cy="655485"/>
            </a:xfrm>
            <a:custGeom>
              <a:avLst/>
              <a:gdLst/>
              <a:ahLst/>
              <a:cxnLst/>
              <a:rect l="l" t="t" r="r" b="b"/>
              <a:pathLst>
                <a:path w="1682" h="4528" fill="none" extrusionOk="0">
                  <a:moveTo>
                    <a:pt x="757" y="0"/>
                  </a:moveTo>
                  <a:cubicBezTo>
                    <a:pt x="255" y="594"/>
                    <a:pt x="0" y="1389"/>
                    <a:pt x="61" y="2165"/>
                  </a:cubicBezTo>
                  <a:cubicBezTo>
                    <a:pt x="126" y="2937"/>
                    <a:pt x="502" y="3683"/>
                    <a:pt x="1096" y="4188"/>
                  </a:cubicBezTo>
                  <a:cubicBezTo>
                    <a:pt x="1267" y="4337"/>
                    <a:pt x="1461" y="4466"/>
                    <a:pt x="1682" y="45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969733" y="2237611"/>
              <a:ext cx="103071" cy="194995"/>
            </a:xfrm>
            <a:custGeom>
              <a:avLst/>
              <a:gdLst/>
              <a:ahLst/>
              <a:cxnLst/>
              <a:rect l="l" t="t" r="r" b="b"/>
              <a:pathLst>
                <a:path w="712" h="1347" fill="none" extrusionOk="0">
                  <a:moveTo>
                    <a:pt x="0" y="0"/>
                  </a:moveTo>
                  <a:cubicBezTo>
                    <a:pt x="65" y="514"/>
                    <a:pt x="365" y="966"/>
                    <a:pt x="711" y="13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6058907" y="2197367"/>
              <a:ext cx="285906" cy="80488"/>
            </a:xfrm>
            <a:custGeom>
              <a:avLst/>
              <a:gdLst/>
              <a:ahLst/>
              <a:cxnLst/>
              <a:rect l="l" t="t" r="r" b="b"/>
              <a:pathLst>
                <a:path w="1975" h="556" fill="none" extrusionOk="0">
                  <a:moveTo>
                    <a:pt x="0" y="175"/>
                  </a:moveTo>
                  <a:cubicBezTo>
                    <a:pt x="567" y="556"/>
                    <a:pt x="1438" y="408"/>
                    <a:pt x="1956" y="16"/>
                  </a:cubicBezTo>
                  <a:cubicBezTo>
                    <a:pt x="1971" y="0"/>
                    <a:pt x="1963" y="19"/>
                    <a:pt x="1975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708147" y="3590127"/>
              <a:ext cx="61235" cy="124496"/>
            </a:xfrm>
            <a:custGeom>
              <a:avLst/>
              <a:gdLst/>
              <a:ahLst/>
              <a:cxnLst/>
              <a:rect l="l" t="t" r="r" b="b"/>
              <a:pathLst>
                <a:path w="423" h="860" fill="none" extrusionOk="0">
                  <a:moveTo>
                    <a:pt x="0" y="860"/>
                  </a:moveTo>
                  <a:cubicBezTo>
                    <a:pt x="141" y="575"/>
                    <a:pt x="282" y="289"/>
                    <a:pt x="42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775896" y="3608801"/>
              <a:ext cx="60076" cy="113639"/>
            </a:xfrm>
            <a:custGeom>
              <a:avLst/>
              <a:gdLst/>
              <a:ahLst/>
              <a:cxnLst/>
              <a:rect l="l" t="t" r="r" b="b"/>
              <a:pathLst>
                <a:path w="415" h="785" fill="none" extrusionOk="0">
                  <a:moveTo>
                    <a:pt x="0" y="784"/>
                  </a:moveTo>
                  <a:lnTo>
                    <a:pt x="4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6991177" y="3062468"/>
              <a:ext cx="101479" cy="102637"/>
            </a:xfrm>
            <a:custGeom>
              <a:avLst/>
              <a:gdLst/>
              <a:ahLst/>
              <a:cxnLst/>
              <a:rect l="l" t="t" r="r" b="b"/>
              <a:pathLst>
                <a:path w="701" h="709" fill="none" extrusionOk="0">
                  <a:moveTo>
                    <a:pt x="1" y="708"/>
                  </a:moveTo>
                  <a:cubicBezTo>
                    <a:pt x="233" y="472"/>
                    <a:pt x="469" y="237"/>
                    <a:pt x="70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6110153" y="817925"/>
              <a:ext cx="940088" cy="723089"/>
            </a:xfrm>
            <a:custGeom>
              <a:avLst/>
              <a:gdLst/>
              <a:ahLst/>
              <a:cxnLst/>
              <a:rect l="l" t="t" r="r" b="b"/>
              <a:pathLst>
                <a:path w="6494" h="4995" extrusionOk="0">
                  <a:moveTo>
                    <a:pt x="670" y="0"/>
                  </a:moveTo>
                  <a:cubicBezTo>
                    <a:pt x="297" y="0"/>
                    <a:pt x="0" y="301"/>
                    <a:pt x="0" y="670"/>
                  </a:cubicBezTo>
                  <a:lnTo>
                    <a:pt x="0" y="2712"/>
                  </a:lnTo>
                  <a:cubicBezTo>
                    <a:pt x="0" y="3081"/>
                    <a:pt x="297" y="3382"/>
                    <a:pt x="670" y="3382"/>
                  </a:cubicBezTo>
                  <a:lnTo>
                    <a:pt x="3473" y="3382"/>
                  </a:lnTo>
                  <a:lnTo>
                    <a:pt x="4227" y="4995"/>
                  </a:lnTo>
                  <a:lnTo>
                    <a:pt x="4984" y="3382"/>
                  </a:lnTo>
                  <a:lnTo>
                    <a:pt x="5828" y="3382"/>
                  </a:lnTo>
                  <a:cubicBezTo>
                    <a:pt x="6197" y="3382"/>
                    <a:pt x="6494" y="3081"/>
                    <a:pt x="6494" y="2712"/>
                  </a:cubicBezTo>
                  <a:lnTo>
                    <a:pt x="6494" y="670"/>
                  </a:lnTo>
                  <a:cubicBezTo>
                    <a:pt x="6494" y="301"/>
                    <a:pt x="6197" y="0"/>
                    <a:pt x="58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6285171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650492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672467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D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A7202-CD87-31F0-49DC-ACDD02C479EB}"/>
              </a:ext>
            </a:extLst>
          </p:cNvPr>
          <p:cNvGrpSpPr/>
          <p:nvPr/>
        </p:nvGrpSpPr>
        <p:grpSpPr>
          <a:xfrm>
            <a:off x="848033" y="571978"/>
            <a:ext cx="5088900" cy="1899900"/>
            <a:chOff x="2033610" y="1388187"/>
            <a:chExt cx="5088900" cy="1899900"/>
          </a:xfrm>
        </p:grpSpPr>
        <p:sp>
          <p:nvSpPr>
            <p:cNvPr id="2" name="Google Shape;583;p37">
              <a:extLst>
                <a:ext uri="{FF2B5EF4-FFF2-40B4-BE49-F238E27FC236}">
                  <a16:creationId xmlns:a16="http://schemas.microsoft.com/office/drawing/2014/main" id="{437995B1-4D9F-9F45-B75D-DE6E0BB9BCB1}"/>
                </a:ext>
              </a:extLst>
            </p:cNvPr>
            <p:cNvSpPr/>
            <p:nvPr/>
          </p:nvSpPr>
          <p:spPr>
            <a:xfrm>
              <a:off x="2033610" y="1388187"/>
              <a:ext cx="5088900" cy="1899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84;p37">
              <a:extLst>
                <a:ext uri="{FF2B5EF4-FFF2-40B4-BE49-F238E27FC236}">
                  <a16:creationId xmlns:a16="http://schemas.microsoft.com/office/drawing/2014/main" id="{CDFAC610-D029-BFC3-3B21-49846838712D}"/>
                </a:ext>
              </a:extLst>
            </p:cNvPr>
            <p:cNvSpPr/>
            <p:nvPr/>
          </p:nvSpPr>
          <p:spPr>
            <a:xfrm>
              <a:off x="2109810" y="1457187"/>
              <a:ext cx="4936500" cy="1761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37">
              <a:extLst>
                <a:ext uri="{FF2B5EF4-FFF2-40B4-BE49-F238E27FC236}">
                  <a16:creationId xmlns:a16="http://schemas.microsoft.com/office/drawing/2014/main" id="{ECCA8304-6BA1-F7A4-5D9C-01EFF8625C8C}"/>
                </a:ext>
              </a:extLst>
            </p:cNvPr>
            <p:cNvSpPr txBox="1">
              <a:spLocks/>
            </p:cNvSpPr>
            <p:nvPr/>
          </p:nvSpPr>
          <p:spPr>
            <a:xfrm>
              <a:off x="2185035" y="1523187"/>
              <a:ext cx="4786200" cy="16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4800" b="1" dirty="0">
                  <a:solidFill>
                    <a:srgbClr val="FF0000"/>
                  </a:solidFill>
                  <a:latin typeface="Chiller" panose="04020404031007020602" pitchFamily="82" charset="0"/>
                </a:rPr>
                <a:t>JAWABANMU SALAH</a:t>
              </a:r>
            </a:p>
          </p:txBody>
        </p:sp>
      </p:grpSp>
      <p:sp>
        <p:nvSpPr>
          <p:cNvPr id="5" name="Action Button: Go Forward or Next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7023BA8-75C7-24F8-4280-C6CAFE02CD81}"/>
              </a:ext>
            </a:extLst>
          </p:cNvPr>
          <p:cNvSpPr/>
          <p:nvPr/>
        </p:nvSpPr>
        <p:spPr>
          <a:xfrm>
            <a:off x="6033887" y="1305683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271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latin typeface="Chiller" panose="04020404031007020602" pitchFamily="82" charset="0"/>
              </a:rPr>
              <a:t>Latihan </a:t>
            </a:r>
            <a:r>
              <a:rPr b="1" dirty="0" err="1">
                <a:latin typeface="Chiller" panose="04020404031007020602" pitchFamily="82" charset="0"/>
              </a:rPr>
              <a:t>Soal</a:t>
            </a:r>
            <a:r>
              <a:rPr b="1" dirty="0">
                <a:latin typeface="Chiller" panose="04020404031007020602" pitchFamily="82" charset="0"/>
              </a:rPr>
              <a:t>: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3468030" y="960652"/>
            <a:ext cx="53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Perhatikan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gambar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manusia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berikut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! </a:t>
            </a:r>
            <a:endParaRPr lang="en-ID" sz="18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ABE3E2-C0CF-5B5A-3501-5824CBD1F31B}"/>
              </a:ext>
            </a:extLst>
          </p:cNvPr>
          <p:cNvGrpSpPr/>
          <p:nvPr/>
        </p:nvGrpSpPr>
        <p:grpSpPr>
          <a:xfrm>
            <a:off x="3166946" y="1857592"/>
            <a:ext cx="301083" cy="2430858"/>
            <a:chOff x="696946" y="2131257"/>
            <a:chExt cx="301083" cy="2430858"/>
          </a:xfrm>
        </p:grpSpPr>
        <p:sp>
          <p:nvSpPr>
            <p:cNvPr id="7" name="Action Button: Blank 6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9D56D691-0D74-0BB5-1FDD-D0F50E77314A}"/>
                </a:ext>
              </a:extLst>
            </p:cNvPr>
            <p:cNvSpPr/>
            <p:nvPr/>
          </p:nvSpPr>
          <p:spPr>
            <a:xfrm>
              <a:off x="696946" y="2131257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A</a:t>
              </a:r>
              <a:endParaRPr lang="en-ID" dirty="0"/>
            </a:p>
          </p:txBody>
        </p:sp>
        <p:sp>
          <p:nvSpPr>
            <p:cNvPr id="8" name="Action Button: Blank 7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75869C33-0189-C926-489E-4C02AD6A3E4D}"/>
                </a:ext>
              </a:extLst>
            </p:cNvPr>
            <p:cNvSpPr/>
            <p:nvPr/>
          </p:nvSpPr>
          <p:spPr>
            <a:xfrm>
              <a:off x="696946" y="2705082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B</a:t>
              </a:r>
              <a:endParaRPr lang="en-ID" dirty="0"/>
            </a:p>
          </p:txBody>
        </p:sp>
        <p:sp>
          <p:nvSpPr>
            <p:cNvPr id="9" name="Action Button: Blank 8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7237C430-4B93-5DC9-39E9-8F8DFE9380A0}"/>
                </a:ext>
              </a:extLst>
            </p:cNvPr>
            <p:cNvSpPr/>
            <p:nvPr/>
          </p:nvSpPr>
          <p:spPr>
            <a:xfrm>
              <a:off x="696946" y="4294486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E</a:t>
              </a:r>
              <a:endParaRPr lang="en-ID" dirty="0"/>
            </a:p>
          </p:txBody>
        </p:sp>
        <p:sp>
          <p:nvSpPr>
            <p:cNvPr id="10" name="Action Button: Blank 9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D720E0F2-B587-7E86-DAC3-EA9A155EF434}"/>
                </a:ext>
              </a:extLst>
            </p:cNvPr>
            <p:cNvSpPr/>
            <p:nvPr/>
          </p:nvSpPr>
          <p:spPr>
            <a:xfrm>
              <a:off x="696946" y="3772414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D</a:t>
              </a:r>
              <a:endParaRPr lang="en-ID" dirty="0"/>
            </a:p>
          </p:txBody>
        </p:sp>
        <p:sp>
          <p:nvSpPr>
            <p:cNvPr id="11" name="Action Button: Blank 10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D96202A5-D378-80B9-4199-D2E2B6BFE86E}"/>
                </a:ext>
              </a:extLst>
            </p:cNvPr>
            <p:cNvSpPr/>
            <p:nvPr/>
          </p:nvSpPr>
          <p:spPr>
            <a:xfrm>
              <a:off x="696946" y="3226809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C</a:t>
              </a:r>
              <a:endParaRPr lang="en-ID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D759A79-CE23-AB59-A051-E313C7885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46" y="1329985"/>
            <a:ext cx="2085764" cy="3068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1C019B-474A-B3F1-38C7-5D241B666470}"/>
              </a:ext>
            </a:extLst>
          </p:cNvPr>
          <p:cNvSpPr txBox="1"/>
          <p:nvPr/>
        </p:nvSpPr>
        <p:spPr>
          <a:xfrm>
            <a:off x="3468029" y="1260135"/>
            <a:ext cx="53632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Anggota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aksial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ditunjukkan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oleh</a:t>
            </a:r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nomor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…..</a:t>
            </a:r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 </a:t>
            </a:r>
          </a:p>
          <a:p>
            <a:pPr algn="just"/>
            <a:r>
              <a:rPr lang="nl-NL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1, 3, 4, dan 9</a:t>
            </a:r>
          </a:p>
          <a:p>
            <a:pPr algn="just"/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nl-NL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1, 3, 4, 5, dan 9</a:t>
            </a:r>
          </a:p>
          <a:p>
            <a:pPr algn="just"/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nl-NL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3, 5, 6 , dan 10</a:t>
            </a:r>
          </a:p>
          <a:p>
            <a:pPr algn="just"/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nl-NL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2, 5, 6, dan 10</a:t>
            </a:r>
          </a:p>
          <a:p>
            <a:pPr algn="just"/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nl-NL" sz="1800" dirty="0">
                <a:solidFill>
                  <a:srgbClr val="212121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3, 8, 9, , dan 10 </a:t>
            </a:r>
            <a:endParaRPr lang="en-ID" sz="24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</p:txBody>
      </p:sp>
      <p:sp>
        <p:nvSpPr>
          <p:cNvPr id="6" name="Action Button: Go Home 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9B220D2-284B-6D6D-271C-A90BDC9CF1FB}"/>
              </a:ext>
            </a:extLst>
          </p:cNvPr>
          <p:cNvSpPr/>
          <p:nvPr/>
        </p:nvSpPr>
        <p:spPr>
          <a:xfrm>
            <a:off x="8156963" y="4106970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959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2033610" y="1388187"/>
            <a:ext cx="5088900" cy="189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2109810" y="1457187"/>
            <a:ext cx="4936500" cy="1761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1661532" y="3353924"/>
            <a:ext cx="5620215" cy="11725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0"/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Yang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anggota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aksial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tengkorak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</a:t>
            </a:r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belakang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dada, dan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en-US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586" name="Google Shape;586;p37"/>
          <p:cNvGrpSpPr/>
          <p:nvPr/>
        </p:nvGrpSpPr>
        <p:grpSpPr>
          <a:xfrm>
            <a:off x="2799661" y="14249"/>
            <a:ext cx="3544427" cy="1377101"/>
            <a:chOff x="2946888" y="539400"/>
            <a:chExt cx="3249979" cy="1262700"/>
          </a:xfrm>
        </p:grpSpPr>
        <p:sp>
          <p:nvSpPr>
            <p:cNvPr id="587" name="Google Shape;587;p37"/>
            <p:cNvSpPr/>
            <p:nvPr/>
          </p:nvSpPr>
          <p:spPr>
            <a:xfrm>
              <a:off x="2946887" y="1415292"/>
              <a:ext cx="3249979" cy="339675"/>
            </a:xfrm>
            <a:custGeom>
              <a:avLst/>
              <a:gdLst/>
              <a:ahLst/>
              <a:cxnLst/>
              <a:rect l="l" t="t" r="r" b="b"/>
              <a:pathLst>
                <a:path w="35717" h="3733" extrusionOk="0">
                  <a:moveTo>
                    <a:pt x="3154" y="1"/>
                  </a:moveTo>
                  <a:lnTo>
                    <a:pt x="0" y="3733"/>
                  </a:lnTo>
                  <a:lnTo>
                    <a:pt x="35717" y="3733"/>
                  </a:lnTo>
                  <a:lnTo>
                    <a:pt x="31776" y="1"/>
                  </a:ln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946887" y="1754875"/>
              <a:ext cx="3249979" cy="47225"/>
            </a:xfrm>
            <a:custGeom>
              <a:avLst/>
              <a:gdLst/>
              <a:ahLst/>
              <a:cxnLst/>
              <a:rect l="l" t="t" r="r" b="b"/>
              <a:pathLst>
                <a:path w="3571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35717" y="51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rgbClr val="3F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962079" y="1670070"/>
              <a:ext cx="30937" cy="31938"/>
            </a:xfrm>
            <a:custGeom>
              <a:avLst/>
              <a:gdLst/>
              <a:ahLst/>
              <a:cxnLst/>
              <a:rect l="l" t="t" r="r" b="b"/>
              <a:pathLst>
                <a:path w="340" h="351" fill="none" extrusionOk="0">
                  <a:moveTo>
                    <a:pt x="1" y="1"/>
                  </a:moveTo>
                  <a:cubicBezTo>
                    <a:pt x="115" y="115"/>
                    <a:pt x="229" y="233"/>
                    <a:pt x="339" y="3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992925" y="1662518"/>
              <a:ext cx="32939" cy="27025"/>
            </a:xfrm>
            <a:custGeom>
              <a:avLst/>
              <a:gdLst/>
              <a:ahLst/>
              <a:cxnLst/>
              <a:rect l="l" t="t" r="r" b="b"/>
              <a:pathLst>
                <a:path w="362" h="297" fill="none" extrusionOk="0">
                  <a:moveTo>
                    <a:pt x="0" y="0"/>
                  </a:moveTo>
                  <a:cubicBezTo>
                    <a:pt x="122" y="99"/>
                    <a:pt x="244" y="198"/>
                    <a:pt x="362" y="297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500663" y="1716476"/>
              <a:ext cx="821844" cy="91"/>
            </a:xfrm>
            <a:custGeom>
              <a:avLst/>
              <a:gdLst/>
              <a:ahLst/>
              <a:cxnLst/>
              <a:rect l="l" t="t" r="r" b="b"/>
              <a:pathLst>
                <a:path w="9032" h="1" fill="none" extrusionOk="0">
                  <a:moveTo>
                    <a:pt x="1" y="1"/>
                  </a:moveTo>
                  <a:lnTo>
                    <a:pt x="9032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15311" y="1450597"/>
              <a:ext cx="3913" cy="27116"/>
            </a:xfrm>
            <a:custGeom>
              <a:avLst/>
              <a:gdLst/>
              <a:ahLst/>
              <a:cxnLst/>
              <a:rect l="l" t="t" r="r" b="b"/>
              <a:pathLst>
                <a:path w="43" h="298" fill="none" extrusionOk="0">
                  <a:moveTo>
                    <a:pt x="42" y="1"/>
                  </a:moveTo>
                  <a:cubicBezTo>
                    <a:pt x="31" y="100"/>
                    <a:pt x="16" y="199"/>
                    <a:pt x="1" y="298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40242" y="1450597"/>
              <a:ext cx="2821" cy="39582"/>
            </a:xfrm>
            <a:custGeom>
              <a:avLst/>
              <a:gdLst/>
              <a:ahLst/>
              <a:cxnLst/>
              <a:rect l="l" t="t" r="r" b="b"/>
              <a:pathLst>
                <a:path w="31" h="435" fill="none" extrusionOk="0">
                  <a:moveTo>
                    <a:pt x="12" y="1"/>
                  </a:moveTo>
                  <a:cubicBezTo>
                    <a:pt x="1" y="145"/>
                    <a:pt x="8" y="290"/>
                    <a:pt x="31" y="435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946887" y="1754875"/>
              <a:ext cx="3249979" cy="91"/>
            </a:xfrm>
            <a:custGeom>
              <a:avLst/>
              <a:gdLst/>
              <a:ahLst/>
              <a:cxnLst/>
              <a:rect l="l" t="t" r="r" b="b"/>
              <a:pathLst>
                <a:path w="35717" h="1" fill="none" extrusionOk="0">
                  <a:moveTo>
                    <a:pt x="0" y="1"/>
                  </a:moveTo>
                  <a:lnTo>
                    <a:pt x="35717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87193" y="539400"/>
              <a:ext cx="343042" cy="384170"/>
            </a:xfrm>
            <a:custGeom>
              <a:avLst/>
              <a:gdLst/>
              <a:ahLst/>
              <a:cxnLst/>
              <a:rect l="l" t="t" r="r" b="b"/>
              <a:pathLst>
                <a:path w="3770" h="4222" extrusionOk="0">
                  <a:moveTo>
                    <a:pt x="3442" y="1"/>
                  </a:moveTo>
                  <a:cubicBezTo>
                    <a:pt x="3331" y="1"/>
                    <a:pt x="3211" y="71"/>
                    <a:pt x="3116" y="139"/>
                  </a:cubicBezTo>
                  <a:cubicBezTo>
                    <a:pt x="2503" y="585"/>
                    <a:pt x="1480" y="1258"/>
                    <a:pt x="856" y="1688"/>
                  </a:cubicBezTo>
                  <a:lnTo>
                    <a:pt x="0" y="3708"/>
                  </a:lnTo>
                  <a:cubicBezTo>
                    <a:pt x="225" y="3949"/>
                    <a:pt x="562" y="4222"/>
                    <a:pt x="911" y="4222"/>
                  </a:cubicBezTo>
                  <a:cubicBezTo>
                    <a:pt x="952" y="4222"/>
                    <a:pt x="994" y="4218"/>
                    <a:pt x="1035" y="4210"/>
                  </a:cubicBezTo>
                  <a:cubicBezTo>
                    <a:pt x="1335" y="4149"/>
                    <a:pt x="1544" y="3887"/>
                    <a:pt x="1727" y="3643"/>
                  </a:cubicBezTo>
                  <a:cubicBezTo>
                    <a:pt x="2176" y="3034"/>
                    <a:pt x="2629" y="2426"/>
                    <a:pt x="3078" y="1821"/>
                  </a:cubicBezTo>
                  <a:cubicBezTo>
                    <a:pt x="3416" y="1364"/>
                    <a:pt x="3770" y="847"/>
                    <a:pt x="3690" y="288"/>
                  </a:cubicBezTo>
                  <a:cubicBezTo>
                    <a:pt x="3675" y="193"/>
                    <a:pt x="3644" y="90"/>
                    <a:pt x="3564" y="37"/>
                  </a:cubicBezTo>
                  <a:cubicBezTo>
                    <a:pt x="3526" y="11"/>
                    <a:pt x="3484" y="1"/>
                    <a:pt x="3442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30689" y="658327"/>
              <a:ext cx="1171164" cy="341404"/>
            </a:xfrm>
            <a:custGeom>
              <a:avLst/>
              <a:gdLst/>
              <a:ahLst/>
              <a:cxnLst/>
              <a:rect l="l" t="t" r="r" b="b"/>
              <a:pathLst>
                <a:path w="12871" h="3752" extrusionOk="0">
                  <a:moveTo>
                    <a:pt x="9721" y="1"/>
                  </a:moveTo>
                  <a:cubicBezTo>
                    <a:pt x="8799" y="1"/>
                    <a:pt x="7796" y="31"/>
                    <a:pt x="6890" y="126"/>
                  </a:cubicBezTo>
                  <a:cubicBezTo>
                    <a:pt x="5353" y="286"/>
                    <a:pt x="4117" y="438"/>
                    <a:pt x="3212" y="582"/>
                  </a:cubicBezTo>
                  <a:cubicBezTo>
                    <a:pt x="2500" y="700"/>
                    <a:pt x="1808" y="811"/>
                    <a:pt x="1249" y="1058"/>
                  </a:cubicBezTo>
                  <a:cubicBezTo>
                    <a:pt x="701" y="1298"/>
                    <a:pt x="282" y="1670"/>
                    <a:pt x="96" y="2302"/>
                  </a:cubicBezTo>
                  <a:cubicBezTo>
                    <a:pt x="5" y="2606"/>
                    <a:pt x="1" y="2918"/>
                    <a:pt x="66" y="3215"/>
                  </a:cubicBezTo>
                  <a:lnTo>
                    <a:pt x="6274" y="3725"/>
                  </a:lnTo>
                  <a:cubicBezTo>
                    <a:pt x="6415" y="3743"/>
                    <a:pt x="6561" y="3751"/>
                    <a:pt x="6711" y="3751"/>
                  </a:cubicBezTo>
                  <a:cubicBezTo>
                    <a:pt x="8259" y="3751"/>
                    <a:pt x="10218" y="2852"/>
                    <a:pt x="12212" y="2852"/>
                  </a:cubicBezTo>
                  <a:cubicBezTo>
                    <a:pt x="12257" y="2852"/>
                    <a:pt x="12301" y="2852"/>
                    <a:pt x="12345" y="2853"/>
                  </a:cubicBezTo>
                  <a:lnTo>
                    <a:pt x="12870" y="103"/>
                  </a:lnTo>
                  <a:lnTo>
                    <a:pt x="12870" y="103"/>
                  </a:lnTo>
                  <a:cubicBezTo>
                    <a:pt x="12870" y="103"/>
                    <a:pt x="12870" y="103"/>
                    <a:pt x="12869" y="103"/>
                  </a:cubicBezTo>
                  <a:cubicBezTo>
                    <a:pt x="12822" y="103"/>
                    <a:pt x="11408" y="1"/>
                    <a:pt x="9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767178" y="1540315"/>
              <a:ext cx="216835" cy="101457"/>
            </a:xfrm>
            <a:custGeom>
              <a:avLst/>
              <a:gdLst/>
              <a:ahLst/>
              <a:cxnLst/>
              <a:rect l="l" t="t" r="r" b="b"/>
              <a:pathLst>
                <a:path w="2383" h="1115" fill="none" extrusionOk="0">
                  <a:moveTo>
                    <a:pt x="1" y="609"/>
                  </a:moveTo>
                  <a:cubicBezTo>
                    <a:pt x="347" y="963"/>
                    <a:pt x="887" y="1115"/>
                    <a:pt x="1366" y="993"/>
                  </a:cubicBezTo>
                  <a:cubicBezTo>
                    <a:pt x="1850" y="871"/>
                    <a:pt x="2249" y="476"/>
                    <a:pt x="2382" y="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03665" y="1077983"/>
              <a:ext cx="211285" cy="188809"/>
            </a:xfrm>
            <a:custGeom>
              <a:avLst/>
              <a:gdLst/>
              <a:ahLst/>
              <a:cxnLst/>
              <a:rect l="l" t="t" r="r" b="b"/>
              <a:pathLst>
                <a:path w="2322" h="2075" extrusionOk="0">
                  <a:moveTo>
                    <a:pt x="1163" y="1"/>
                  </a:moveTo>
                  <a:cubicBezTo>
                    <a:pt x="721" y="1"/>
                    <a:pt x="315" y="285"/>
                    <a:pt x="176" y="729"/>
                  </a:cubicBezTo>
                  <a:cubicBezTo>
                    <a:pt x="1" y="1273"/>
                    <a:pt x="305" y="1855"/>
                    <a:pt x="853" y="2027"/>
                  </a:cubicBezTo>
                  <a:cubicBezTo>
                    <a:pt x="956" y="2059"/>
                    <a:pt x="1060" y="2074"/>
                    <a:pt x="1162" y="2074"/>
                  </a:cubicBezTo>
                  <a:cubicBezTo>
                    <a:pt x="1602" y="2074"/>
                    <a:pt x="2011" y="1791"/>
                    <a:pt x="2150" y="1349"/>
                  </a:cubicBezTo>
                  <a:cubicBezTo>
                    <a:pt x="2321" y="802"/>
                    <a:pt x="2017" y="220"/>
                    <a:pt x="1473" y="48"/>
                  </a:cubicBezTo>
                  <a:cubicBezTo>
                    <a:pt x="1370" y="16"/>
                    <a:pt x="1265" y="1"/>
                    <a:pt x="1163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49798" y="1131214"/>
              <a:ext cx="537675" cy="485627"/>
            </a:xfrm>
            <a:custGeom>
              <a:avLst/>
              <a:gdLst/>
              <a:ahLst/>
              <a:cxnLst/>
              <a:rect l="l" t="t" r="r" b="b"/>
              <a:pathLst>
                <a:path w="5909" h="5337" extrusionOk="0">
                  <a:moveTo>
                    <a:pt x="2861" y="0"/>
                  </a:moveTo>
                  <a:cubicBezTo>
                    <a:pt x="2506" y="0"/>
                    <a:pt x="2147" y="76"/>
                    <a:pt x="1808" y="236"/>
                  </a:cubicBezTo>
                  <a:cubicBezTo>
                    <a:pt x="526" y="840"/>
                    <a:pt x="1" y="2415"/>
                    <a:pt x="632" y="3762"/>
                  </a:cubicBezTo>
                  <a:cubicBezTo>
                    <a:pt x="1097" y="4750"/>
                    <a:pt x="2060" y="5337"/>
                    <a:pt x="3047" y="5337"/>
                  </a:cubicBezTo>
                  <a:cubicBezTo>
                    <a:pt x="3402" y="5337"/>
                    <a:pt x="3759" y="5261"/>
                    <a:pt x="4098" y="5101"/>
                  </a:cubicBezTo>
                  <a:cubicBezTo>
                    <a:pt x="5380" y="4496"/>
                    <a:pt x="5909" y="2917"/>
                    <a:pt x="5277" y="1575"/>
                  </a:cubicBezTo>
                  <a:cubicBezTo>
                    <a:pt x="4812" y="587"/>
                    <a:pt x="3849" y="0"/>
                    <a:pt x="2861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902846" y="1193817"/>
              <a:ext cx="489267" cy="198091"/>
            </a:xfrm>
            <a:custGeom>
              <a:avLst/>
              <a:gdLst/>
              <a:ahLst/>
              <a:cxnLst/>
              <a:rect l="l" t="t" r="r" b="b"/>
              <a:pathLst>
                <a:path w="5377" h="2177" extrusionOk="0">
                  <a:moveTo>
                    <a:pt x="5308" y="0"/>
                  </a:moveTo>
                  <a:lnTo>
                    <a:pt x="1" y="187"/>
                  </a:lnTo>
                  <a:lnTo>
                    <a:pt x="73" y="2176"/>
                  </a:lnTo>
                  <a:lnTo>
                    <a:pt x="5376" y="1990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8297" y="1139858"/>
              <a:ext cx="495454" cy="399093"/>
            </a:xfrm>
            <a:custGeom>
              <a:avLst/>
              <a:gdLst/>
              <a:ahLst/>
              <a:cxnLst/>
              <a:rect l="l" t="t" r="r" b="b"/>
              <a:pathLst>
                <a:path w="5445" h="4386" extrusionOk="0">
                  <a:moveTo>
                    <a:pt x="3196" y="0"/>
                  </a:moveTo>
                  <a:cubicBezTo>
                    <a:pt x="2916" y="0"/>
                    <a:pt x="2632" y="60"/>
                    <a:pt x="2363" y="186"/>
                  </a:cubicBezTo>
                  <a:lnTo>
                    <a:pt x="1404" y="639"/>
                  </a:lnTo>
                  <a:cubicBezTo>
                    <a:pt x="423" y="1099"/>
                    <a:pt x="0" y="2271"/>
                    <a:pt x="461" y="3256"/>
                  </a:cubicBezTo>
                  <a:cubicBezTo>
                    <a:pt x="797" y="3968"/>
                    <a:pt x="1506" y="4386"/>
                    <a:pt x="2246" y="4386"/>
                  </a:cubicBezTo>
                  <a:cubicBezTo>
                    <a:pt x="2527" y="4386"/>
                    <a:pt x="2811" y="4326"/>
                    <a:pt x="3082" y="4200"/>
                  </a:cubicBezTo>
                  <a:lnTo>
                    <a:pt x="4037" y="3747"/>
                  </a:lnTo>
                  <a:cubicBezTo>
                    <a:pt x="5022" y="3287"/>
                    <a:pt x="5444" y="2115"/>
                    <a:pt x="4980" y="1130"/>
                  </a:cubicBezTo>
                  <a:cubicBezTo>
                    <a:pt x="4643" y="418"/>
                    <a:pt x="3934" y="0"/>
                    <a:pt x="3196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03210" y="1428486"/>
              <a:ext cx="143040" cy="128208"/>
            </a:xfrm>
            <a:custGeom>
              <a:avLst/>
              <a:gdLst/>
              <a:ahLst/>
              <a:cxnLst/>
              <a:rect l="l" t="t" r="r" b="b"/>
              <a:pathLst>
                <a:path w="1572" h="1409" extrusionOk="0">
                  <a:moveTo>
                    <a:pt x="787" y="0"/>
                  </a:moveTo>
                  <a:cubicBezTo>
                    <a:pt x="618" y="0"/>
                    <a:pt x="448" y="60"/>
                    <a:pt x="313" y="183"/>
                  </a:cubicBezTo>
                  <a:cubicBezTo>
                    <a:pt x="24" y="442"/>
                    <a:pt x="1" y="887"/>
                    <a:pt x="263" y="1176"/>
                  </a:cubicBezTo>
                  <a:cubicBezTo>
                    <a:pt x="402" y="1331"/>
                    <a:pt x="594" y="1409"/>
                    <a:pt x="788" y="1409"/>
                  </a:cubicBezTo>
                  <a:cubicBezTo>
                    <a:pt x="956" y="1409"/>
                    <a:pt x="1125" y="1350"/>
                    <a:pt x="1260" y="1229"/>
                  </a:cubicBezTo>
                  <a:cubicBezTo>
                    <a:pt x="1549" y="967"/>
                    <a:pt x="1572" y="522"/>
                    <a:pt x="1309" y="233"/>
                  </a:cubicBezTo>
                  <a:cubicBezTo>
                    <a:pt x="1172" y="79"/>
                    <a:pt x="980" y="0"/>
                    <a:pt x="787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739880" y="1073161"/>
              <a:ext cx="133031" cy="128481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730" y="1"/>
                  </a:moveTo>
                  <a:cubicBezTo>
                    <a:pt x="714" y="1"/>
                    <a:pt x="698" y="1"/>
                    <a:pt x="681" y="2"/>
                  </a:cubicBezTo>
                  <a:cubicBezTo>
                    <a:pt x="293" y="33"/>
                    <a:pt x="0" y="368"/>
                    <a:pt x="27" y="756"/>
                  </a:cubicBezTo>
                  <a:cubicBezTo>
                    <a:pt x="56" y="1127"/>
                    <a:pt x="364" y="1412"/>
                    <a:pt x="735" y="1412"/>
                  </a:cubicBezTo>
                  <a:cubicBezTo>
                    <a:pt x="751" y="1412"/>
                    <a:pt x="767" y="1411"/>
                    <a:pt x="784" y="1410"/>
                  </a:cubicBezTo>
                  <a:cubicBezTo>
                    <a:pt x="1172" y="1380"/>
                    <a:pt x="1461" y="1045"/>
                    <a:pt x="1434" y="657"/>
                  </a:cubicBezTo>
                  <a:cubicBezTo>
                    <a:pt x="1409" y="285"/>
                    <a:pt x="1097" y="1"/>
                    <a:pt x="730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804211" y="1169704"/>
              <a:ext cx="71065" cy="62421"/>
            </a:xfrm>
            <a:custGeom>
              <a:avLst/>
              <a:gdLst/>
              <a:ahLst/>
              <a:cxnLst/>
              <a:rect l="l" t="t" r="r" b="b"/>
              <a:pathLst>
                <a:path w="781" h="686" extrusionOk="0">
                  <a:moveTo>
                    <a:pt x="392" y="1"/>
                  </a:moveTo>
                  <a:cubicBezTo>
                    <a:pt x="343" y="1"/>
                    <a:pt x="294" y="11"/>
                    <a:pt x="248" y="33"/>
                  </a:cubicBezTo>
                  <a:cubicBezTo>
                    <a:pt x="77" y="113"/>
                    <a:pt x="1" y="319"/>
                    <a:pt x="85" y="490"/>
                  </a:cubicBezTo>
                  <a:cubicBezTo>
                    <a:pt x="143" y="612"/>
                    <a:pt x="266" y="685"/>
                    <a:pt x="394" y="685"/>
                  </a:cubicBezTo>
                  <a:cubicBezTo>
                    <a:pt x="442" y="685"/>
                    <a:pt x="491" y="675"/>
                    <a:pt x="537" y="653"/>
                  </a:cubicBezTo>
                  <a:cubicBezTo>
                    <a:pt x="708" y="570"/>
                    <a:pt x="781" y="368"/>
                    <a:pt x="701" y="197"/>
                  </a:cubicBezTo>
                  <a:cubicBezTo>
                    <a:pt x="643" y="73"/>
                    <a:pt x="519" y="1"/>
                    <a:pt x="392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891472" y="1354600"/>
              <a:ext cx="70701" cy="62057"/>
            </a:xfrm>
            <a:custGeom>
              <a:avLst/>
              <a:gdLst/>
              <a:ahLst/>
              <a:cxnLst/>
              <a:rect l="l" t="t" r="r" b="b"/>
              <a:pathLst>
                <a:path w="777" h="682" extrusionOk="0">
                  <a:moveTo>
                    <a:pt x="388" y="0"/>
                  </a:moveTo>
                  <a:cubicBezTo>
                    <a:pt x="339" y="0"/>
                    <a:pt x="290" y="11"/>
                    <a:pt x="244" y="33"/>
                  </a:cubicBezTo>
                  <a:cubicBezTo>
                    <a:pt x="73" y="113"/>
                    <a:pt x="0" y="314"/>
                    <a:pt x="80" y="485"/>
                  </a:cubicBezTo>
                  <a:cubicBezTo>
                    <a:pt x="138" y="609"/>
                    <a:pt x="260" y="681"/>
                    <a:pt x="388" y="681"/>
                  </a:cubicBezTo>
                  <a:cubicBezTo>
                    <a:pt x="436" y="681"/>
                    <a:pt x="486" y="671"/>
                    <a:pt x="533" y="649"/>
                  </a:cubicBezTo>
                  <a:cubicBezTo>
                    <a:pt x="704" y="569"/>
                    <a:pt x="776" y="367"/>
                    <a:pt x="697" y="196"/>
                  </a:cubicBezTo>
                  <a:cubicBezTo>
                    <a:pt x="639" y="72"/>
                    <a:pt x="515" y="0"/>
                    <a:pt x="38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22228" y="1278621"/>
              <a:ext cx="86625" cy="51957"/>
            </a:xfrm>
            <a:custGeom>
              <a:avLst/>
              <a:gdLst/>
              <a:ahLst/>
              <a:cxnLst/>
              <a:rect l="l" t="t" r="r" b="b"/>
              <a:pathLst>
                <a:path w="952" h="571" fill="none" extrusionOk="0">
                  <a:moveTo>
                    <a:pt x="1" y="571"/>
                  </a:moveTo>
                  <a:cubicBezTo>
                    <a:pt x="179" y="483"/>
                    <a:pt x="354" y="400"/>
                    <a:pt x="529" y="316"/>
                  </a:cubicBezTo>
                  <a:cubicBezTo>
                    <a:pt x="529" y="267"/>
                    <a:pt x="518" y="221"/>
                    <a:pt x="526" y="171"/>
                  </a:cubicBezTo>
                  <a:cubicBezTo>
                    <a:pt x="529" y="149"/>
                    <a:pt x="533" y="122"/>
                    <a:pt x="545" y="99"/>
                  </a:cubicBezTo>
                  <a:cubicBezTo>
                    <a:pt x="583" y="27"/>
                    <a:pt x="682" y="0"/>
                    <a:pt x="761" y="27"/>
                  </a:cubicBezTo>
                  <a:cubicBezTo>
                    <a:pt x="841" y="50"/>
                    <a:pt x="902" y="118"/>
                    <a:pt x="952" y="18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73904">
              <a:off x="3928604" y="1224574"/>
              <a:ext cx="84714" cy="127208"/>
            </a:xfrm>
            <a:custGeom>
              <a:avLst/>
              <a:gdLst/>
              <a:ahLst/>
              <a:cxnLst/>
              <a:rect l="l" t="t" r="r" b="b"/>
              <a:pathLst>
                <a:path w="931" h="1398" extrusionOk="0">
                  <a:moveTo>
                    <a:pt x="28" y="0"/>
                  </a:moveTo>
                  <a:cubicBezTo>
                    <a:pt x="11" y="0"/>
                    <a:pt x="1" y="1"/>
                    <a:pt x="1" y="1"/>
                  </a:cubicBezTo>
                  <a:lnTo>
                    <a:pt x="31" y="1397"/>
                  </a:lnTo>
                  <a:cubicBezTo>
                    <a:pt x="31" y="1397"/>
                    <a:pt x="39" y="1397"/>
                    <a:pt x="52" y="1397"/>
                  </a:cubicBezTo>
                  <a:cubicBezTo>
                    <a:pt x="182" y="1397"/>
                    <a:pt x="886" y="1366"/>
                    <a:pt x="906" y="689"/>
                  </a:cubicBezTo>
                  <a:cubicBezTo>
                    <a:pt x="930" y="34"/>
                    <a:pt x="182" y="0"/>
                    <a:pt x="28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804575" y="1234945"/>
              <a:ext cx="27753" cy="42403"/>
            </a:xfrm>
            <a:custGeom>
              <a:avLst/>
              <a:gdLst/>
              <a:ahLst/>
              <a:cxnLst/>
              <a:rect l="l" t="t" r="r" b="b"/>
              <a:pathLst>
                <a:path w="305" h="466" fill="none" extrusionOk="0">
                  <a:moveTo>
                    <a:pt x="191" y="465"/>
                  </a:moveTo>
                  <a:cubicBezTo>
                    <a:pt x="271" y="423"/>
                    <a:pt x="305" y="309"/>
                    <a:pt x="263" y="229"/>
                  </a:cubicBezTo>
                  <a:cubicBezTo>
                    <a:pt x="221" y="146"/>
                    <a:pt x="119" y="104"/>
                    <a:pt x="31" y="127"/>
                  </a:cubicBezTo>
                  <a:cubicBezTo>
                    <a:pt x="23" y="88"/>
                    <a:pt x="8" y="39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857532" y="1358240"/>
              <a:ext cx="22930" cy="44677"/>
            </a:xfrm>
            <a:custGeom>
              <a:avLst/>
              <a:gdLst/>
              <a:ahLst/>
              <a:cxnLst/>
              <a:rect l="l" t="t" r="r" b="b"/>
              <a:pathLst>
                <a:path w="252" h="491" fill="none" extrusionOk="0">
                  <a:moveTo>
                    <a:pt x="1" y="31"/>
                  </a:moveTo>
                  <a:cubicBezTo>
                    <a:pt x="84" y="0"/>
                    <a:pt x="187" y="57"/>
                    <a:pt x="221" y="145"/>
                  </a:cubicBezTo>
                  <a:cubicBezTo>
                    <a:pt x="252" y="228"/>
                    <a:pt x="210" y="331"/>
                    <a:pt x="134" y="381"/>
                  </a:cubicBezTo>
                  <a:cubicBezTo>
                    <a:pt x="153" y="411"/>
                    <a:pt x="179" y="457"/>
                    <a:pt x="198" y="49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538424" y="1175800"/>
              <a:ext cx="375617" cy="375344"/>
            </a:xfrm>
            <a:custGeom>
              <a:avLst/>
              <a:gdLst/>
              <a:ahLst/>
              <a:cxnLst/>
              <a:rect l="l" t="t" r="r" b="b"/>
              <a:pathLst>
                <a:path w="4128" h="4125" extrusionOk="0">
                  <a:moveTo>
                    <a:pt x="2385" y="0"/>
                  </a:moveTo>
                  <a:cubicBezTo>
                    <a:pt x="2385" y="0"/>
                    <a:pt x="0" y="613"/>
                    <a:pt x="1012" y="2918"/>
                  </a:cubicBezTo>
                  <a:cubicBezTo>
                    <a:pt x="1426" y="3862"/>
                    <a:pt x="2083" y="4125"/>
                    <a:pt x="2687" y="4125"/>
                  </a:cubicBezTo>
                  <a:cubicBezTo>
                    <a:pt x="3449" y="4125"/>
                    <a:pt x="4128" y="3706"/>
                    <a:pt x="4128" y="3706"/>
                  </a:cubicBezTo>
                  <a:lnTo>
                    <a:pt x="4063" y="3321"/>
                  </a:lnTo>
                  <a:lnTo>
                    <a:pt x="3044" y="3721"/>
                  </a:lnTo>
                  <a:cubicBezTo>
                    <a:pt x="2762" y="3436"/>
                    <a:pt x="2393" y="3409"/>
                    <a:pt x="2393" y="3409"/>
                  </a:cubicBezTo>
                  <a:cubicBezTo>
                    <a:pt x="2458" y="1986"/>
                    <a:pt x="1644" y="750"/>
                    <a:pt x="1644" y="750"/>
                  </a:cubicBezTo>
                  <a:lnTo>
                    <a:pt x="2587" y="198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57259" y="1459332"/>
              <a:ext cx="21565" cy="68608"/>
            </a:xfrm>
            <a:custGeom>
              <a:avLst/>
              <a:gdLst/>
              <a:ahLst/>
              <a:cxnLst/>
              <a:rect l="l" t="t" r="r" b="b"/>
              <a:pathLst>
                <a:path w="237" h="754" fill="none" extrusionOk="0">
                  <a:moveTo>
                    <a:pt x="126" y="753"/>
                  </a:moveTo>
                  <a:cubicBezTo>
                    <a:pt x="34" y="673"/>
                    <a:pt x="0" y="544"/>
                    <a:pt x="15" y="426"/>
                  </a:cubicBezTo>
                  <a:cubicBezTo>
                    <a:pt x="31" y="304"/>
                    <a:pt x="88" y="194"/>
                    <a:pt x="152" y="95"/>
                  </a:cubicBezTo>
                  <a:cubicBezTo>
                    <a:pt x="175" y="57"/>
                    <a:pt x="202" y="23"/>
                    <a:pt x="23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772728" y="1115563"/>
              <a:ext cx="63786" cy="35396"/>
            </a:xfrm>
            <a:custGeom>
              <a:avLst/>
              <a:gdLst/>
              <a:ahLst/>
              <a:cxnLst/>
              <a:rect l="l" t="t" r="r" b="b"/>
              <a:pathLst>
                <a:path w="701" h="389" fill="none" extrusionOk="0">
                  <a:moveTo>
                    <a:pt x="701" y="370"/>
                  </a:moveTo>
                  <a:cubicBezTo>
                    <a:pt x="423" y="389"/>
                    <a:pt x="141" y="240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140698" y="1164699"/>
              <a:ext cx="450413" cy="302277"/>
            </a:xfrm>
            <a:custGeom>
              <a:avLst/>
              <a:gdLst/>
              <a:ahLst/>
              <a:cxnLst/>
              <a:rect l="l" t="t" r="r" b="b"/>
              <a:pathLst>
                <a:path w="4950" h="3322" extrusionOk="0">
                  <a:moveTo>
                    <a:pt x="822" y="1"/>
                  </a:moveTo>
                  <a:lnTo>
                    <a:pt x="560" y="568"/>
                  </a:lnTo>
                  <a:cubicBezTo>
                    <a:pt x="560" y="568"/>
                    <a:pt x="1514" y="587"/>
                    <a:pt x="1100" y="1404"/>
                  </a:cubicBezTo>
                  <a:cubicBezTo>
                    <a:pt x="714" y="2166"/>
                    <a:pt x="199" y="2192"/>
                    <a:pt x="130" y="2192"/>
                  </a:cubicBezTo>
                  <a:cubicBezTo>
                    <a:pt x="125" y="2192"/>
                    <a:pt x="122" y="2192"/>
                    <a:pt x="122" y="2192"/>
                  </a:cubicBezTo>
                  <a:lnTo>
                    <a:pt x="0" y="2755"/>
                  </a:lnTo>
                  <a:lnTo>
                    <a:pt x="4059" y="3322"/>
                  </a:lnTo>
                  <a:cubicBezTo>
                    <a:pt x="4059" y="3322"/>
                    <a:pt x="4950" y="2896"/>
                    <a:pt x="4524" y="1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124411" y="1120204"/>
              <a:ext cx="455599" cy="460331"/>
            </a:xfrm>
            <a:custGeom>
              <a:avLst/>
              <a:gdLst/>
              <a:ahLst/>
              <a:cxnLst/>
              <a:rect l="l" t="t" r="r" b="b"/>
              <a:pathLst>
                <a:path w="5007" h="5059" extrusionOk="0">
                  <a:moveTo>
                    <a:pt x="2309" y="1"/>
                  </a:moveTo>
                  <a:cubicBezTo>
                    <a:pt x="1938" y="1"/>
                    <a:pt x="1492" y="30"/>
                    <a:pt x="1085" y="136"/>
                  </a:cubicBezTo>
                  <a:lnTo>
                    <a:pt x="860" y="794"/>
                  </a:lnTo>
                  <a:cubicBezTo>
                    <a:pt x="860" y="794"/>
                    <a:pt x="1188" y="657"/>
                    <a:pt x="1491" y="657"/>
                  </a:cubicBezTo>
                  <a:cubicBezTo>
                    <a:pt x="1699" y="657"/>
                    <a:pt x="1895" y="722"/>
                    <a:pt x="1964" y="942"/>
                  </a:cubicBezTo>
                  <a:cubicBezTo>
                    <a:pt x="2180" y="1646"/>
                    <a:pt x="1655" y="2795"/>
                    <a:pt x="256" y="2886"/>
                  </a:cubicBezTo>
                  <a:lnTo>
                    <a:pt x="1" y="3948"/>
                  </a:lnTo>
                  <a:cubicBezTo>
                    <a:pt x="1" y="3948"/>
                    <a:pt x="407" y="3857"/>
                    <a:pt x="862" y="3857"/>
                  </a:cubicBezTo>
                  <a:cubicBezTo>
                    <a:pt x="1539" y="3857"/>
                    <a:pt x="2325" y="4058"/>
                    <a:pt x="2047" y="5058"/>
                  </a:cubicBezTo>
                  <a:lnTo>
                    <a:pt x="5007" y="5020"/>
                  </a:lnTo>
                  <a:lnTo>
                    <a:pt x="4703" y="642"/>
                  </a:lnTo>
                  <a:lnTo>
                    <a:pt x="3131" y="48"/>
                  </a:lnTo>
                  <a:cubicBezTo>
                    <a:pt x="3131" y="48"/>
                    <a:pt x="2780" y="1"/>
                    <a:pt x="2309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385102" y="1104826"/>
              <a:ext cx="177981" cy="120201"/>
            </a:xfrm>
            <a:custGeom>
              <a:avLst/>
              <a:gdLst/>
              <a:ahLst/>
              <a:cxnLst/>
              <a:rect l="l" t="t" r="r" b="b"/>
              <a:pathLst>
                <a:path w="1956" h="1321" extrusionOk="0">
                  <a:moveTo>
                    <a:pt x="655" y="0"/>
                  </a:moveTo>
                  <a:cubicBezTo>
                    <a:pt x="272" y="0"/>
                    <a:pt x="0" y="191"/>
                    <a:pt x="0" y="191"/>
                  </a:cubicBezTo>
                  <a:lnTo>
                    <a:pt x="1906" y="1321"/>
                  </a:lnTo>
                  <a:cubicBezTo>
                    <a:pt x="1955" y="1070"/>
                    <a:pt x="1868" y="507"/>
                    <a:pt x="1221" y="149"/>
                  </a:cubicBezTo>
                  <a:cubicBezTo>
                    <a:pt x="1020" y="38"/>
                    <a:pt x="827" y="0"/>
                    <a:pt x="655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99753" y="1436766"/>
              <a:ext cx="73431" cy="20564"/>
            </a:xfrm>
            <a:custGeom>
              <a:avLst/>
              <a:gdLst/>
              <a:ahLst/>
              <a:cxnLst/>
              <a:rect l="l" t="t" r="r" b="b"/>
              <a:pathLst>
                <a:path w="807" h="226" fill="none" extrusionOk="0">
                  <a:moveTo>
                    <a:pt x="807" y="62"/>
                  </a:moveTo>
                  <a:cubicBezTo>
                    <a:pt x="567" y="225"/>
                    <a:pt x="213" y="199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731873" y="1225300"/>
              <a:ext cx="38581" cy="71429"/>
            </a:xfrm>
            <a:custGeom>
              <a:avLst/>
              <a:gdLst/>
              <a:ahLst/>
              <a:cxnLst/>
              <a:rect l="l" t="t" r="r" b="b"/>
              <a:pathLst>
                <a:path w="424" h="785" fill="none" extrusionOk="0">
                  <a:moveTo>
                    <a:pt x="88" y="784"/>
                  </a:moveTo>
                  <a:cubicBezTo>
                    <a:pt x="1" y="487"/>
                    <a:pt x="149" y="145"/>
                    <a:pt x="423" y="0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00480" y="1431488"/>
              <a:ext cx="30937" cy="26934"/>
            </a:xfrm>
            <a:custGeom>
              <a:avLst/>
              <a:gdLst/>
              <a:ahLst/>
              <a:cxnLst/>
              <a:rect l="l" t="t" r="r" b="b"/>
              <a:pathLst>
                <a:path w="340" h="296" extrusionOk="0">
                  <a:moveTo>
                    <a:pt x="173" y="1"/>
                  </a:moveTo>
                  <a:cubicBezTo>
                    <a:pt x="151" y="1"/>
                    <a:pt x="128" y="6"/>
                    <a:pt x="107" y="17"/>
                  </a:cubicBezTo>
                  <a:cubicBezTo>
                    <a:pt x="31" y="51"/>
                    <a:pt x="1" y="139"/>
                    <a:pt x="35" y="211"/>
                  </a:cubicBezTo>
                  <a:cubicBezTo>
                    <a:pt x="62" y="265"/>
                    <a:pt x="114" y="296"/>
                    <a:pt x="167" y="296"/>
                  </a:cubicBezTo>
                  <a:cubicBezTo>
                    <a:pt x="189" y="296"/>
                    <a:pt x="212" y="291"/>
                    <a:pt x="233" y="279"/>
                  </a:cubicBezTo>
                  <a:cubicBezTo>
                    <a:pt x="305" y="245"/>
                    <a:pt x="339" y="158"/>
                    <a:pt x="301" y="85"/>
                  </a:cubicBezTo>
                  <a:cubicBezTo>
                    <a:pt x="277" y="32"/>
                    <a:pt x="226" y="1"/>
                    <a:pt x="173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851618" y="1102460"/>
              <a:ext cx="30210" cy="26934"/>
            </a:xfrm>
            <a:custGeom>
              <a:avLst/>
              <a:gdLst/>
              <a:ahLst/>
              <a:cxnLst/>
              <a:rect l="l" t="t" r="r" b="b"/>
              <a:pathLst>
                <a:path w="332" h="296" extrusionOk="0">
                  <a:moveTo>
                    <a:pt x="166" y="1"/>
                  </a:moveTo>
                  <a:cubicBezTo>
                    <a:pt x="148" y="1"/>
                    <a:pt x="129" y="4"/>
                    <a:pt x="111" y="11"/>
                  </a:cubicBezTo>
                  <a:cubicBezTo>
                    <a:pt x="35" y="42"/>
                    <a:pt x="1" y="126"/>
                    <a:pt x="31" y="202"/>
                  </a:cubicBezTo>
                  <a:cubicBezTo>
                    <a:pt x="52" y="260"/>
                    <a:pt x="108" y="296"/>
                    <a:pt x="167" y="296"/>
                  </a:cubicBezTo>
                  <a:cubicBezTo>
                    <a:pt x="185" y="296"/>
                    <a:pt x="204" y="292"/>
                    <a:pt x="222" y="285"/>
                  </a:cubicBezTo>
                  <a:cubicBezTo>
                    <a:pt x="298" y="255"/>
                    <a:pt x="332" y="171"/>
                    <a:pt x="305" y="95"/>
                  </a:cubicBezTo>
                  <a:cubicBezTo>
                    <a:pt x="282" y="37"/>
                    <a:pt x="225" y="1"/>
                    <a:pt x="166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876914" y="1534401"/>
              <a:ext cx="13922" cy="45132"/>
            </a:xfrm>
            <a:custGeom>
              <a:avLst/>
              <a:gdLst/>
              <a:ahLst/>
              <a:cxnLst/>
              <a:rect l="l" t="t" r="r" b="b"/>
              <a:pathLst>
                <a:path w="153" h="496" fill="none" extrusionOk="0">
                  <a:moveTo>
                    <a:pt x="1" y="495"/>
                  </a:moveTo>
                  <a:cubicBezTo>
                    <a:pt x="65" y="335"/>
                    <a:pt x="119" y="168"/>
                    <a:pt x="153" y="1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854439" y="1535129"/>
              <a:ext cx="7734" cy="31210"/>
            </a:xfrm>
            <a:custGeom>
              <a:avLst/>
              <a:gdLst/>
              <a:ahLst/>
              <a:cxnLst/>
              <a:rect l="l" t="t" r="r" b="b"/>
              <a:pathLst>
                <a:path w="85" h="343" fill="none" extrusionOk="0">
                  <a:moveTo>
                    <a:pt x="0" y="343"/>
                  </a:moveTo>
                  <a:cubicBezTo>
                    <a:pt x="12" y="225"/>
                    <a:pt x="38" y="110"/>
                    <a:pt x="84" y="0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232782" y="1150049"/>
              <a:ext cx="565700" cy="445408"/>
            </a:xfrm>
            <a:custGeom>
              <a:avLst/>
              <a:gdLst/>
              <a:ahLst/>
              <a:cxnLst/>
              <a:rect l="l" t="t" r="r" b="b"/>
              <a:pathLst>
                <a:path w="6217" h="4895" extrusionOk="0">
                  <a:moveTo>
                    <a:pt x="4538" y="1"/>
                  </a:moveTo>
                  <a:cubicBezTo>
                    <a:pt x="4006" y="1"/>
                    <a:pt x="3679" y="234"/>
                    <a:pt x="3679" y="234"/>
                  </a:cubicBezTo>
                  <a:cubicBezTo>
                    <a:pt x="3568" y="204"/>
                    <a:pt x="3452" y="191"/>
                    <a:pt x="3337" y="191"/>
                  </a:cubicBezTo>
                  <a:cubicBezTo>
                    <a:pt x="2831" y="191"/>
                    <a:pt x="2332" y="428"/>
                    <a:pt x="2332" y="428"/>
                  </a:cubicBezTo>
                  <a:lnTo>
                    <a:pt x="0" y="4822"/>
                  </a:lnTo>
                  <a:cubicBezTo>
                    <a:pt x="1088" y="4876"/>
                    <a:pt x="2025" y="4894"/>
                    <a:pt x="2789" y="4894"/>
                  </a:cubicBezTo>
                  <a:cubicBezTo>
                    <a:pt x="4319" y="4894"/>
                    <a:pt x="5162" y="4822"/>
                    <a:pt x="5162" y="4822"/>
                  </a:cubicBezTo>
                  <a:cubicBezTo>
                    <a:pt x="6216" y="2243"/>
                    <a:pt x="4987" y="55"/>
                    <a:pt x="4987" y="55"/>
                  </a:cubicBezTo>
                  <a:cubicBezTo>
                    <a:pt x="4825" y="16"/>
                    <a:pt x="4675" y="1"/>
                    <a:pt x="4538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735329" y="1175436"/>
              <a:ext cx="7370" cy="57234"/>
            </a:xfrm>
            <a:custGeom>
              <a:avLst/>
              <a:gdLst/>
              <a:ahLst/>
              <a:cxnLst/>
              <a:rect l="l" t="t" r="r" b="b"/>
              <a:pathLst>
                <a:path w="81" h="629" fill="none" extrusionOk="0">
                  <a:moveTo>
                    <a:pt x="1" y="1"/>
                  </a:moveTo>
                  <a:cubicBezTo>
                    <a:pt x="28" y="210"/>
                    <a:pt x="54" y="419"/>
                    <a:pt x="81" y="628"/>
                  </a:cubicBezTo>
                </a:path>
              </a:pathLst>
            </a:custGeom>
            <a:noFill/>
            <a:ln w="1625" cap="flat" cmpd="sng">
              <a:solidFill>
                <a:srgbClr val="488EFF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7941" y="1321570"/>
              <a:ext cx="23658" cy="30482"/>
            </a:xfrm>
            <a:custGeom>
              <a:avLst/>
              <a:gdLst/>
              <a:ahLst/>
              <a:cxnLst/>
              <a:rect l="l" t="t" r="r" b="b"/>
              <a:pathLst>
                <a:path w="260" h="335" fill="none" extrusionOk="0">
                  <a:moveTo>
                    <a:pt x="1" y="0"/>
                  </a:moveTo>
                  <a:cubicBezTo>
                    <a:pt x="115" y="87"/>
                    <a:pt x="202" y="202"/>
                    <a:pt x="259" y="33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38787" y="1476257"/>
              <a:ext cx="43676" cy="34031"/>
            </a:xfrm>
            <a:custGeom>
              <a:avLst/>
              <a:gdLst/>
              <a:ahLst/>
              <a:cxnLst/>
              <a:rect l="l" t="t" r="r" b="b"/>
              <a:pathLst>
                <a:path w="480" h="374" fill="none" extrusionOk="0">
                  <a:moveTo>
                    <a:pt x="1" y="0"/>
                  </a:moveTo>
                  <a:cubicBezTo>
                    <a:pt x="168" y="115"/>
                    <a:pt x="328" y="240"/>
                    <a:pt x="480" y="37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621134" y="1495638"/>
              <a:ext cx="26388" cy="32666"/>
            </a:xfrm>
            <a:custGeom>
              <a:avLst/>
              <a:gdLst/>
              <a:ahLst/>
              <a:cxnLst/>
              <a:rect l="l" t="t" r="r" b="b"/>
              <a:pathLst>
                <a:path w="290" h="359" fill="none" extrusionOk="0">
                  <a:moveTo>
                    <a:pt x="1" y="0"/>
                  </a:moveTo>
                  <a:cubicBezTo>
                    <a:pt x="118" y="99"/>
                    <a:pt x="217" y="221"/>
                    <a:pt x="290" y="358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43155" y="967792"/>
              <a:ext cx="253505" cy="263150"/>
            </a:xfrm>
            <a:custGeom>
              <a:avLst/>
              <a:gdLst/>
              <a:ahLst/>
              <a:cxnLst/>
              <a:rect l="l" t="t" r="r" b="b"/>
              <a:pathLst>
                <a:path w="2786" h="2892" extrusionOk="0">
                  <a:moveTo>
                    <a:pt x="1328" y="0"/>
                  </a:moveTo>
                  <a:lnTo>
                    <a:pt x="0" y="1594"/>
                  </a:lnTo>
                  <a:lnTo>
                    <a:pt x="1442" y="2891"/>
                  </a:lnTo>
                  <a:cubicBezTo>
                    <a:pt x="1442" y="2891"/>
                    <a:pt x="2226" y="2325"/>
                    <a:pt x="2785" y="1461"/>
                  </a:cubicBezTo>
                  <a:cubicBezTo>
                    <a:pt x="2785" y="1461"/>
                    <a:pt x="1769" y="190"/>
                    <a:pt x="13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27869" y="1204554"/>
              <a:ext cx="54777" cy="183532"/>
            </a:xfrm>
            <a:custGeom>
              <a:avLst/>
              <a:gdLst/>
              <a:ahLst/>
              <a:cxnLst/>
              <a:rect l="l" t="t" r="r" b="b"/>
              <a:pathLst>
                <a:path w="602" h="2017" fill="none" extrusionOk="0">
                  <a:moveTo>
                    <a:pt x="0" y="0"/>
                  </a:moveTo>
                  <a:cubicBezTo>
                    <a:pt x="601" y="620"/>
                    <a:pt x="601" y="1446"/>
                    <a:pt x="286" y="2016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643609" y="1058784"/>
              <a:ext cx="550505" cy="546046"/>
            </a:xfrm>
            <a:custGeom>
              <a:avLst/>
              <a:gdLst/>
              <a:ahLst/>
              <a:cxnLst/>
              <a:rect l="l" t="t" r="r" b="b"/>
              <a:pathLst>
                <a:path w="6050" h="6001" extrusionOk="0">
                  <a:moveTo>
                    <a:pt x="1735" y="1"/>
                  </a:moveTo>
                  <a:lnTo>
                    <a:pt x="1" y="229"/>
                  </a:lnTo>
                  <a:cubicBezTo>
                    <a:pt x="1671" y="2652"/>
                    <a:pt x="552" y="5825"/>
                    <a:pt x="552" y="5825"/>
                  </a:cubicBezTo>
                  <a:cubicBezTo>
                    <a:pt x="1114" y="5946"/>
                    <a:pt x="1615" y="6001"/>
                    <a:pt x="2062" y="6001"/>
                  </a:cubicBezTo>
                  <a:cubicBezTo>
                    <a:pt x="6050" y="6001"/>
                    <a:pt x="5730" y="1652"/>
                    <a:pt x="5730" y="1652"/>
                  </a:cubicBezTo>
                  <a:cubicBezTo>
                    <a:pt x="3288" y="81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03027" y="988902"/>
              <a:ext cx="53777" cy="87990"/>
            </a:xfrm>
            <a:custGeom>
              <a:avLst/>
              <a:gdLst/>
              <a:ahLst/>
              <a:cxnLst/>
              <a:rect l="l" t="t" r="r" b="b"/>
              <a:pathLst>
                <a:path w="591" h="967" fill="none" extrusionOk="0">
                  <a:moveTo>
                    <a:pt x="1" y="0"/>
                  </a:moveTo>
                  <a:cubicBezTo>
                    <a:pt x="339" y="194"/>
                    <a:pt x="572" y="575"/>
                    <a:pt x="591" y="966"/>
                  </a:cubicBezTo>
                </a:path>
              </a:pathLst>
            </a:custGeom>
            <a:noFill/>
            <a:ln w="1625" cap="flat" cmpd="sng">
              <a:solidFill>
                <a:srgbClr val="FF64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392381" y="967792"/>
              <a:ext cx="83440" cy="65515"/>
            </a:xfrm>
            <a:custGeom>
              <a:avLst/>
              <a:gdLst/>
              <a:ahLst/>
              <a:cxnLst/>
              <a:rect l="l" t="t" r="r" b="b"/>
              <a:pathLst>
                <a:path w="917" h="720" fill="none" extrusionOk="0">
                  <a:moveTo>
                    <a:pt x="917" y="719"/>
                  </a:moveTo>
                  <a:cubicBezTo>
                    <a:pt x="772" y="346"/>
                    <a:pt x="369" y="156"/>
                    <a:pt x="0" y="0"/>
                  </a:cubicBezTo>
                </a:path>
              </a:pathLst>
            </a:custGeom>
            <a:noFill/>
            <a:ln w="1625" cap="flat" cmpd="sng">
              <a:solidFill>
                <a:srgbClr val="FF5FAD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389559" y="615106"/>
              <a:ext cx="342405" cy="384352"/>
            </a:xfrm>
            <a:custGeom>
              <a:avLst/>
              <a:gdLst/>
              <a:ahLst/>
              <a:cxnLst/>
              <a:rect l="l" t="t" r="r" b="b"/>
              <a:pathLst>
                <a:path w="3763" h="4224" extrusionOk="0">
                  <a:moveTo>
                    <a:pt x="3438" y="0"/>
                  </a:moveTo>
                  <a:cubicBezTo>
                    <a:pt x="3326" y="0"/>
                    <a:pt x="3205" y="71"/>
                    <a:pt x="3109" y="141"/>
                  </a:cubicBezTo>
                  <a:cubicBezTo>
                    <a:pt x="2496" y="586"/>
                    <a:pt x="1477" y="1259"/>
                    <a:pt x="853" y="1693"/>
                  </a:cubicBezTo>
                  <a:lnTo>
                    <a:pt x="1" y="3713"/>
                  </a:lnTo>
                  <a:cubicBezTo>
                    <a:pt x="224" y="3953"/>
                    <a:pt x="559" y="4224"/>
                    <a:pt x="909" y="4224"/>
                  </a:cubicBezTo>
                  <a:cubicBezTo>
                    <a:pt x="953" y="4224"/>
                    <a:pt x="996" y="4220"/>
                    <a:pt x="1039" y="4211"/>
                  </a:cubicBezTo>
                  <a:cubicBezTo>
                    <a:pt x="1336" y="4154"/>
                    <a:pt x="1545" y="3891"/>
                    <a:pt x="1728" y="3644"/>
                  </a:cubicBezTo>
                  <a:cubicBezTo>
                    <a:pt x="2177" y="3035"/>
                    <a:pt x="2625" y="2427"/>
                    <a:pt x="3074" y="1818"/>
                  </a:cubicBezTo>
                  <a:cubicBezTo>
                    <a:pt x="3413" y="1365"/>
                    <a:pt x="3763" y="844"/>
                    <a:pt x="3683" y="285"/>
                  </a:cubicBezTo>
                  <a:cubicBezTo>
                    <a:pt x="3668" y="190"/>
                    <a:pt x="3637" y="87"/>
                    <a:pt x="3557" y="34"/>
                  </a:cubicBezTo>
                  <a:cubicBezTo>
                    <a:pt x="3520" y="10"/>
                    <a:pt x="3480" y="0"/>
                    <a:pt x="3438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22409" y="735761"/>
              <a:ext cx="1177352" cy="768614"/>
            </a:xfrm>
            <a:custGeom>
              <a:avLst/>
              <a:gdLst/>
              <a:ahLst/>
              <a:cxnLst/>
              <a:rect l="l" t="t" r="r" b="b"/>
              <a:pathLst>
                <a:path w="12939" h="8447" extrusionOk="0">
                  <a:moveTo>
                    <a:pt x="9708" y="0"/>
                  </a:moveTo>
                  <a:cubicBezTo>
                    <a:pt x="8825" y="0"/>
                    <a:pt x="7872" y="31"/>
                    <a:pt x="7004" y="123"/>
                  </a:cubicBezTo>
                  <a:cubicBezTo>
                    <a:pt x="5467" y="287"/>
                    <a:pt x="4231" y="443"/>
                    <a:pt x="3325" y="591"/>
                  </a:cubicBezTo>
                  <a:cubicBezTo>
                    <a:pt x="2614" y="705"/>
                    <a:pt x="1922" y="819"/>
                    <a:pt x="1362" y="1067"/>
                  </a:cubicBezTo>
                  <a:cubicBezTo>
                    <a:pt x="815" y="1310"/>
                    <a:pt x="396" y="1683"/>
                    <a:pt x="214" y="2314"/>
                  </a:cubicBezTo>
                  <a:cubicBezTo>
                    <a:pt x="1" y="3049"/>
                    <a:pt x="263" y="3828"/>
                    <a:pt x="887" y="4296"/>
                  </a:cubicBezTo>
                  <a:cubicBezTo>
                    <a:pt x="1758" y="4947"/>
                    <a:pt x="6696" y="8093"/>
                    <a:pt x="7255" y="8447"/>
                  </a:cubicBezTo>
                  <a:lnTo>
                    <a:pt x="9142" y="5483"/>
                  </a:lnTo>
                  <a:cubicBezTo>
                    <a:pt x="8354" y="4981"/>
                    <a:pt x="7358" y="4346"/>
                    <a:pt x="6395" y="3726"/>
                  </a:cubicBezTo>
                  <a:lnTo>
                    <a:pt x="6395" y="3726"/>
                  </a:lnTo>
                  <a:cubicBezTo>
                    <a:pt x="6532" y="3743"/>
                    <a:pt x="6672" y="3751"/>
                    <a:pt x="6816" y="3751"/>
                  </a:cubicBezTo>
                  <a:cubicBezTo>
                    <a:pt x="8370" y="3751"/>
                    <a:pt x="10339" y="2838"/>
                    <a:pt x="12341" y="2838"/>
                  </a:cubicBezTo>
                  <a:cubicBezTo>
                    <a:pt x="12382" y="2838"/>
                    <a:pt x="12422" y="2839"/>
                    <a:pt x="12463" y="2839"/>
                  </a:cubicBezTo>
                  <a:lnTo>
                    <a:pt x="12938" y="119"/>
                  </a:lnTo>
                  <a:cubicBezTo>
                    <a:pt x="12923" y="119"/>
                    <a:pt x="11451" y="0"/>
                    <a:pt x="9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851980" y="1023297"/>
              <a:ext cx="361513" cy="542315"/>
            </a:xfrm>
            <a:custGeom>
              <a:avLst/>
              <a:gdLst/>
              <a:ahLst/>
              <a:cxnLst/>
              <a:rect l="l" t="t" r="r" b="b"/>
              <a:pathLst>
                <a:path w="3973" h="5960" extrusionOk="0">
                  <a:moveTo>
                    <a:pt x="110" y="0"/>
                  </a:moveTo>
                  <a:cubicBezTo>
                    <a:pt x="40" y="0"/>
                    <a:pt x="1" y="3"/>
                    <a:pt x="1" y="3"/>
                  </a:cubicBezTo>
                  <a:lnTo>
                    <a:pt x="1667" y="5960"/>
                  </a:lnTo>
                  <a:cubicBezTo>
                    <a:pt x="3489" y="4929"/>
                    <a:pt x="3972" y="3476"/>
                    <a:pt x="3440" y="2042"/>
                  </a:cubicBezTo>
                  <a:cubicBezTo>
                    <a:pt x="2728" y="118"/>
                    <a:pt x="615" y="0"/>
                    <a:pt x="110" y="0"/>
                  </a:cubicBezTo>
                  <a:close/>
                </a:path>
              </a:pathLst>
            </a:custGeom>
            <a:solidFill>
              <a:srgbClr val="C34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767176" y="1394910"/>
              <a:ext cx="66970" cy="57234"/>
            </a:xfrm>
            <a:custGeom>
              <a:avLst/>
              <a:gdLst/>
              <a:ahLst/>
              <a:cxnLst/>
              <a:rect l="l" t="t" r="r" b="b"/>
              <a:pathLst>
                <a:path w="736" h="629" fill="none" extrusionOk="0">
                  <a:moveTo>
                    <a:pt x="735" y="628"/>
                  </a:moveTo>
                  <a:cubicBezTo>
                    <a:pt x="473" y="442"/>
                    <a:pt x="229" y="233"/>
                    <a:pt x="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77549" y="1082715"/>
              <a:ext cx="71702" cy="22930"/>
            </a:xfrm>
            <a:custGeom>
              <a:avLst/>
              <a:gdLst/>
              <a:ahLst/>
              <a:cxnLst/>
              <a:rect l="l" t="t" r="r" b="b"/>
              <a:pathLst>
                <a:path w="788" h="252" fill="none" extrusionOk="0">
                  <a:moveTo>
                    <a:pt x="788" y="0"/>
                  </a:moveTo>
                  <a:cubicBezTo>
                    <a:pt x="533" y="110"/>
                    <a:pt x="270" y="194"/>
                    <a:pt x="0" y="2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80006" y="771521"/>
              <a:ext cx="42675" cy="320567"/>
            </a:xfrm>
            <a:custGeom>
              <a:avLst/>
              <a:gdLst/>
              <a:ahLst/>
              <a:cxnLst/>
              <a:rect l="l" t="t" r="r" b="b"/>
              <a:pathLst>
                <a:path w="469" h="3523" fill="none" extrusionOk="0">
                  <a:moveTo>
                    <a:pt x="228" y="0"/>
                  </a:moveTo>
                  <a:cubicBezTo>
                    <a:pt x="0" y="548"/>
                    <a:pt x="27" y="1164"/>
                    <a:pt x="76" y="1746"/>
                  </a:cubicBezTo>
                  <a:cubicBezTo>
                    <a:pt x="130" y="2351"/>
                    <a:pt x="259" y="2952"/>
                    <a:pt x="468" y="35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08669" y="1063334"/>
              <a:ext cx="431031" cy="40583"/>
            </a:xfrm>
            <a:custGeom>
              <a:avLst/>
              <a:gdLst/>
              <a:ahLst/>
              <a:cxnLst/>
              <a:rect l="l" t="t" r="r" b="b"/>
              <a:pathLst>
                <a:path w="4737" h="446" fill="none" extrusionOk="0">
                  <a:moveTo>
                    <a:pt x="4737" y="0"/>
                  </a:moveTo>
                  <a:cubicBezTo>
                    <a:pt x="3188" y="445"/>
                    <a:pt x="1575" y="407"/>
                    <a:pt x="1" y="12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397567" y="794360"/>
              <a:ext cx="47134" cy="10464"/>
            </a:xfrm>
            <a:custGeom>
              <a:avLst/>
              <a:gdLst/>
              <a:ahLst/>
              <a:cxnLst/>
              <a:rect l="l" t="t" r="r" b="b"/>
              <a:pathLst>
                <a:path w="518" h="115" fill="none" extrusionOk="0">
                  <a:moveTo>
                    <a:pt x="517" y="57"/>
                  </a:moveTo>
                  <a:cubicBezTo>
                    <a:pt x="346" y="0"/>
                    <a:pt x="152" y="19"/>
                    <a:pt x="0" y="114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65630" y="807190"/>
              <a:ext cx="469066" cy="767795"/>
            </a:xfrm>
            <a:custGeom>
              <a:avLst/>
              <a:gdLst/>
              <a:ahLst/>
              <a:cxnLst/>
              <a:rect l="l" t="t" r="r" b="b"/>
              <a:pathLst>
                <a:path w="5155" h="8438" extrusionOk="0">
                  <a:moveTo>
                    <a:pt x="4432" y="0"/>
                  </a:moveTo>
                  <a:lnTo>
                    <a:pt x="2568" y="715"/>
                  </a:lnTo>
                  <a:cubicBezTo>
                    <a:pt x="2789" y="1290"/>
                    <a:pt x="3131" y="2420"/>
                    <a:pt x="3127" y="3043"/>
                  </a:cubicBezTo>
                  <a:cubicBezTo>
                    <a:pt x="2983" y="3572"/>
                    <a:pt x="1564" y="5379"/>
                    <a:pt x="0" y="7026"/>
                  </a:cubicBezTo>
                  <a:lnTo>
                    <a:pt x="31" y="8438"/>
                  </a:lnTo>
                  <a:lnTo>
                    <a:pt x="1442" y="8403"/>
                  </a:lnTo>
                  <a:lnTo>
                    <a:pt x="1488" y="8354"/>
                  </a:lnTo>
                  <a:cubicBezTo>
                    <a:pt x="1686" y="8141"/>
                    <a:pt x="2450" y="7327"/>
                    <a:pt x="3211" y="6410"/>
                  </a:cubicBezTo>
                  <a:cubicBezTo>
                    <a:pt x="4866" y="4417"/>
                    <a:pt x="5105" y="3656"/>
                    <a:pt x="5121" y="3135"/>
                  </a:cubicBezTo>
                  <a:cubicBezTo>
                    <a:pt x="5155" y="1921"/>
                    <a:pt x="4504" y="194"/>
                    <a:pt x="4432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09852" y="1415383"/>
              <a:ext cx="245498" cy="191721"/>
            </a:xfrm>
            <a:custGeom>
              <a:avLst/>
              <a:gdLst/>
              <a:ahLst/>
              <a:cxnLst/>
              <a:rect l="l" t="t" r="r" b="b"/>
              <a:pathLst>
                <a:path w="2698" h="2107" extrusionOk="0">
                  <a:moveTo>
                    <a:pt x="1228" y="0"/>
                  </a:moveTo>
                  <a:cubicBezTo>
                    <a:pt x="725" y="0"/>
                    <a:pt x="287" y="272"/>
                    <a:pt x="161" y="704"/>
                  </a:cubicBezTo>
                  <a:cubicBezTo>
                    <a:pt x="1" y="1255"/>
                    <a:pt x="400" y="1856"/>
                    <a:pt x="1058" y="2047"/>
                  </a:cubicBezTo>
                  <a:cubicBezTo>
                    <a:pt x="1197" y="2087"/>
                    <a:pt x="1336" y="2107"/>
                    <a:pt x="1471" y="2107"/>
                  </a:cubicBezTo>
                  <a:cubicBezTo>
                    <a:pt x="1973" y="2107"/>
                    <a:pt x="2412" y="1835"/>
                    <a:pt x="2538" y="1400"/>
                  </a:cubicBezTo>
                  <a:cubicBezTo>
                    <a:pt x="2698" y="852"/>
                    <a:pt x="2299" y="251"/>
                    <a:pt x="1640" y="61"/>
                  </a:cubicBezTo>
                  <a:cubicBezTo>
                    <a:pt x="1501" y="20"/>
                    <a:pt x="1362" y="0"/>
                    <a:pt x="12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375730" y="724751"/>
              <a:ext cx="259693" cy="269065"/>
            </a:xfrm>
            <a:custGeom>
              <a:avLst/>
              <a:gdLst/>
              <a:ahLst/>
              <a:cxnLst/>
              <a:rect l="l" t="t" r="r" b="b"/>
              <a:pathLst>
                <a:path w="2854" h="2957" extrusionOk="0">
                  <a:moveTo>
                    <a:pt x="694" y="1"/>
                  </a:moveTo>
                  <a:cubicBezTo>
                    <a:pt x="543" y="1"/>
                    <a:pt x="393" y="40"/>
                    <a:pt x="263" y="122"/>
                  </a:cubicBezTo>
                  <a:cubicBezTo>
                    <a:pt x="259" y="126"/>
                    <a:pt x="251" y="130"/>
                    <a:pt x="244" y="134"/>
                  </a:cubicBezTo>
                  <a:cubicBezTo>
                    <a:pt x="38" y="282"/>
                    <a:pt x="0" y="583"/>
                    <a:pt x="31" y="819"/>
                  </a:cubicBezTo>
                  <a:cubicBezTo>
                    <a:pt x="61" y="1066"/>
                    <a:pt x="156" y="1302"/>
                    <a:pt x="217" y="1545"/>
                  </a:cubicBezTo>
                  <a:cubicBezTo>
                    <a:pt x="312" y="1937"/>
                    <a:pt x="309" y="2352"/>
                    <a:pt x="423" y="2740"/>
                  </a:cubicBezTo>
                  <a:cubicBezTo>
                    <a:pt x="458" y="2859"/>
                    <a:pt x="502" y="2904"/>
                    <a:pt x="547" y="2904"/>
                  </a:cubicBezTo>
                  <a:cubicBezTo>
                    <a:pt x="649" y="2904"/>
                    <a:pt x="752" y="2659"/>
                    <a:pt x="750" y="2515"/>
                  </a:cubicBezTo>
                  <a:cubicBezTo>
                    <a:pt x="746" y="2401"/>
                    <a:pt x="719" y="2287"/>
                    <a:pt x="700" y="2169"/>
                  </a:cubicBezTo>
                  <a:cubicBezTo>
                    <a:pt x="678" y="2047"/>
                    <a:pt x="666" y="1918"/>
                    <a:pt x="662" y="1792"/>
                  </a:cubicBezTo>
                  <a:cubicBezTo>
                    <a:pt x="659" y="1713"/>
                    <a:pt x="674" y="1617"/>
                    <a:pt x="750" y="1591"/>
                  </a:cubicBezTo>
                  <a:cubicBezTo>
                    <a:pt x="762" y="1587"/>
                    <a:pt x="773" y="1585"/>
                    <a:pt x="784" y="1585"/>
                  </a:cubicBezTo>
                  <a:cubicBezTo>
                    <a:pt x="853" y="1585"/>
                    <a:pt x="912" y="1659"/>
                    <a:pt x="951" y="1724"/>
                  </a:cubicBezTo>
                  <a:cubicBezTo>
                    <a:pt x="1073" y="1922"/>
                    <a:pt x="1267" y="1903"/>
                    <a:pt x="1465" y="2024"/>
                  </a:cubicBezTo>
                  <a:cubicBezTo>
                    <a:pt x="1579" y="2093"/>
                    <a:pt x="1693" y="2161"/>
                    <a:pt x="1796" y="2245"/>
                  </a:cubicBezTo>
                  <a:cubicBezTo>
                    <a:pt x="1963" y="2374"/>
                    <a:pt x="2100" y="2542"/>
                    <a:pt x="2203" y="2728"/>
                  </a:cubicBezTo>
                  <a:cubicBezTo>
                    <a:pt x="2255" y="2825"/>
                    <a:pt x="2335" y="2957"/>
                    <a:pt x="2462" y="2957"/>
                  </a:cubicBezTo>
                  <a:cubicBezTo>
                    <a:pt x="2466" y="2957"/>
                    <a:pt x="2470" y="2957"/>
                    <a:pt x="2473" y="2957"/>
                  </a:cubicBezTo>
                  <a:cubicBezTo>
                    <a:pt x="2542" y="2957"/>
                    <a:pt x="2599" y="2896"/>
                    <a:pt x="2618" y="2831"/>
                  </a:cubicBezTo>
                  <a:cubicBezTo>
                    <a:pt x="2640" y="2766"/>
                    <a:pt x="2637" y="2698"/>
                    <a:pt x="2629" y="2629"/>
                  </a:cubicBezTo>
                  <a:cubicBezTo>
                    <a:pt x="2747" y="2572"/>
                    <a:pt x="2819" y="2416"/>
                    <a:pt x="2762" y="2302"/>
                  </a:cubicBezTo>
                  <a:lnTo>
                    <a:pt x="2762" y="2302"/>
                  </a:lnTo>
                  <a:cubicBezTo>
                    <a:pt x="2766" y="2310"/>
                    <a:pt x="2770" y="2313"/>
                    <a:pt x="2774" y="2313"/>
                  </a:cubicBezTo>
                  <a:cubicBezTo>
                    <a:pt x="2806" y="2313"/>
                    <a:pt x="2853" y="2141"/>
                    <a:pt x="2853" y="2131"/>
                  </a:cubicBezTo>
                  <a:cubicBezTo>
                    <a:pt x="2853" y="2032"/>
                    <a:pt x="2815" y="1929"/>
                    <a:pt x="2751" y="1857"/>
                  </a:cubicBezTo>
                  <a:cubicBezTo>
                    <a:pt x="2800" y="1762"/>
                    <a:pt x="2758" y="1648"/>
                    <a:pt x="2705" y="1557"/>
                  </a:cubicBezTo>
                  <a:cubicBezTo>
                    <a:pt x="2549" y="1279"/>
                    <a:pt x="2336" y="1104"/>
                    <a:pt x="2104" y="895"/>
                  </a:cubicBezTo>
                  <a:cubicBezTo>
                    <a:pt x="1960" y="769"/>
                    <a:pt x="1819" y="644"/>
                    <a:pt x="1678" y="518"/>
                  </a:cubicBezTo>
                  <a:cubicBezTo>
                    <a:pt x="1480" y="339"/>
                    <a:pt x="1275" y="160"/>
                    <a:pt x="1028" y="65"/>
                  </a:cubicBezTo>
                  <a:cubicBezTo>
                    <a:pt x="921" y="23"/>
                    <a:pt x="808" y="1"/>
                    <a:pt x="694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435602" y="861513"/>
              <a:ext cx="185261" cy="132667"/>
            </a:xfrm>
            <a:custGeom>
              <a:avLst/>
              <a:gdLst/>
              <a:ahLst/>
              <a:cxnLst/>
              <a:rect l="l" t="t" r="r" b="b"/>
              <a:pathLst>
                <a:path w="2036" h="1458" fill="none" extrusionOk="0">
                  <a:moveTo>
                    <a:pt x="1" y="1355"/>
                  </a:moveTo>
                  <a:cubicBezTo>
                    <a:pt x="126" y="1191"/>
                    <a:pt x="80" y="959"/>
                    <a:pt x="54" y="750"/>
                  </a:cubicBezTo>
                  <a:cubicBezTo>
                    <a:pt x="31" y="590"/>
                    <a:pt x="31" y="426"/>
                    <a:pt x="46" y="263"/>
                  </a:cubicBezTo>
                  <a:cubicBezTo>
                    <a:pt x="50" y="217"/>
                    <a:pt x="58" y="168"/>
                    <a:pt x="92" y="137"/>
                  </a:cubicBezTo>
                  <a:cubicBezTo>
                    <a:pt x="145" y="95"/>
                    <a:pt x="229" y="126"/>
                    <a:pt x="271" y="179"/>
                  </a:cubicBezTo>
                  <a:cubicBezTo>
                    <a:pt x="316" y="229"/>
                    <a:pt x="339" y="297"/>
                    <a:pt x="385" y="350"/>
                  </a:cubicBezTo>
                  <a:cubicBezTo>
                    <a:pt x="476" y="457"/>
                    <a:pt x="628" y="476"/>
                    <a:pt x="761" y="521"/>
                  </a:cubicBezTo>
                  <a:cubicBezTo>
                    <a:pt x="1088" y="643"/>
                    <a:pt x="1298" y="959"/>
                    <a:pt x="1511" y="1240"/>
                  </a:cubicBezTo>
                  <a:cubicBezTo>
                    <a:pt x="1556" y="1298"/>
                    <a:pt x="1606" y="1358"/>
                    <a:pt x="1667" y="1400"/>
                  </a:cubicBezTo>
                  <a:cubicBezTo>
                    <a:pt x="1731" y="1438"/>
                    <a:pt x="1815" y="1457"/>
                    <a:pt x="1884" y="1427"/>
                  </a:cubicBezTo>
                  <a:cubicBezTo>
                    <a:pt x="2036" y="1362"/>
                    <a:pt x="1948" y="1069"/>
                    <a:pt x="1891" y="963"/>
                  </a:cubicBezTo>
                  <a:cubicBezTo>
                    <a:pt x="1830" y="841"/>
                    <a:pt x="1739" y="742"/>
                    <a:pt x="1644" y="647"/>
                  </a:cubicBezTo>
                  <a:cubicBezTo>
                    <a:pt x="1416" y="411"/>
                    <a:pt x="1168" y="194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2245" y="837946"/>
              <a:ext cx="87262" cy="97362"/>
            </a:xfrm>
            <a:custGeom>
              <a:avLst/>
              <a:gdLst/>
              <a:ahLst/>
              <a:cxnLst/>
              <a:rect l="l" t="t" r="r" b="b"/>
              <a:pathLst>
                <a:path w="959" h="1070" fill="none" extrusionOk="0">
                  <a:moveTo>
                    <a:pt x="959" y="1070"/>
                  </a:moveTo>
                  <a:cubicBezTo>
                    <a:pt x="944" y="1005"/>
                    <a:pt x="898" y="948"/>
                    <a:pt x="856" y="895"/>
                  </a:cubicBezTo>
                  <a:cubicBezTo>
                    <a:pt x="597" y="571"/>
                    <a:pt x="335" y="2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63355" y="824115"/>
              <a:ext cx="64423" cy="69700"/>
            </a:xfrm>
            <a:custGeom>
              <a:avLst/>
              <a:gdLst/>
              <a:ahLst/>
              <a:cxnLst/>
              <a:rect l="l" t="t" r="r" b="b"/>
              <a:pathLst>
                <a:path w="708" h="766" fill="none" extrusionOk="0">
                  <a:moveTo>
                    <a:pt x="708" y="765"/>
                  </a:moveTo>
                  <a:cubicBezTo>
                    <a:pt x="495" y="476"/>
                    <a:pt x="267" y="23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3774" y="1239495"/>
              <a:ext cx="246590" cy="312650"/>
            </a:xfrm>
            <a:custGeom>
              <a:avLst/>
              <a:gdLst/>
              <a:ahLst/>
              <a:cxnLst/>
              <a:rect l="l" t="t" r="r" b="b"/>
              <a:pathLst>
                <a:path w="2710" h="3436" fill="none" extrusionOk="0">
                  <a:moveTo>
                    <a:pt x="2709" y="0"/>
                  </a:moveTo>
                  <a:cubicBezTo>
                    <a:pt x="2451" y="350"/>
                    <a:pt x="2203" y="716"/>
                    <a:pt x="1937" y="1054"/>
                  </a:cubicBezTo>
                  <a:cubicBezTo>
                    <a:pt x="1713" y="1343"/>
                    <a:pt x="1481" y="1625"/>
                    <a:pt x="1252" y="1906"/>
                  </a:cubicBezTo>
                  <a:cubicBezTo>
                    <a:pt x="834" y="2416"/>
                    <a:pt x="415" y="2926"/>
                    <a:pt x="1" y="34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08578" y="1098275"/>
              <a:ext cx="63786" cy="37125"/>
            </a:xfrm>
            <a:custGeom>
              <a:avLst/>
              <a:gdLst/>
              <a:ahLst/>
              <a:cxnLst/>
              <a:rect l="l" t="t" r="r" b="b"/>
              <a:pathLst>
                <a:path w="701" h="408" fill="none" extrusionOk="0">
                  <a:moveTo>
                    <a:pt x="0" y="404"/>
                  </a:moveTo>
                  <a:cubicBezTo>
                    <a:pt x="126" y="396"/>
                    <a:pt x="251" y="400"/>
                    <a:pt x="377" y="407"/>
                  </a:cubicBezTo>
                  <a:cubicBezTo>
                    <a:pt x="465" y="270"/>
                    <a:pt x="575" y="103"/>
                    <a:pt x="70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678276" y="581802"/>
              <a:ext cx="40947" cy="10464"/>
            </a:xfrm>
            <a:custGeom>
              <a:avLst/>
              <a:gdLst/>
              <a:ahLst/>
              <a:cxnLst/>
              <a:rect l="l" t="t" r="r" b="b"/>
              <a:pathLst>
                <a:path w="450" h="115" fill="none" extrusionOk="0">
                  <a:moveTo>
                    <a:pt x="0" y="50"/>
                  </a:moveTo>
                  <a:cubicBezTo>
                    <a:pt x="149" y="1"/>
                    <a:pt x="320" y="23"/>
                    <a:pt x="449" y="1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686920" y="555506"/>
              <a:ext cx="36761" cy="11192"/>
            </a:xfrm>
            <a:custGeom>
              <a:avLst/>
              <a:gdLst/>
              <a:ahLst/>
              <a:cxnLst/>
              <a:rect l="l" t="t" r="r" b="b"/>
              <a:pathLst>
                <a:path w="404" h="123" fill="none" extrusionOk="0">
                  <a:moveTo>
                    <a:pt x="0" y="65"/>
                  </a:moveTo>
                  <a:cubicBezTo>
                    <a:pt x="130" y="0"/>
                    <a:pt x="297" y="23"/>
                    <a:pt x="404" y="1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679277" y="643040"/>
              <a:ext cx="45496" cy="21201"/>
            </a:xfrm>
            <a:custGeom>
              <a:avLst/>
              <a:gdLst/>
              <a:ahLst/>
              <a:cxnLst/>
              <a:rect l="l" t="t" r="r" b="b"/>
              <a:pathLst>
                <a:path w="500" h="233" fill="none" extrusionOk="0">
                  <a:moveTo>
                    <a:pt x="1" y="54"/>
                  </a:moveTo>
                  <a:cubicBezTo>
                    <a:pt x="183" y="1"/>
                    <a:pt x="392" y="77"/>
                    <a:pt x="499" y="23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669268" y="675251"/>
              <a:ext cx="53049" cy="20200"/>
            </a:xfrm>
            <a:custGeom>
              <a:avLst/>
              <a:gdLst/>
              <a:ahLst/>
              <a:cxnLst/>
              <a:rect l="l" t="t" r="r" b="b"/>
              <a:pathLst>
                <a:path w="583" h="222" fill="none" extrusionOk="0">
                  <a:moveTo>
                    <a:pt x="0" y="46"/>
                  </a:moveTo>
                  <a:cubicBezTo>
                    <a:pt x="111" y="24"/>
                    <a:pt x="225" y="1"/>
                    <a:pt x="335" y="20"/>
                  </a:cubicBezTo>
                  <a:cubicBezTo>
                    <a:pt x="445" y="39"/>
                    <a:pt x="556" y="111"/>
                    <a:pt x="582" y="22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53619" y="612922"/>
              <a:ext cx="1164158" cy="180438"/>
            </a:xfrm>
            <a:custGeom>
              <a:avLst/>
              <a:gdLst/>
              <a:ahLst/>
              <a:cxnLst/>
              <a:rect l="l" t="t" r="r" b="b"/>
              <a:pathLst>
                <a:path w="12794" h="1983" fill="none" extrusionOk="0">
                  <a:moveTo>
                    <a:pt x="1" y="1983"/>
                  </a:moveTo>
                  <a:cubicBezTo>
                    <a:pt x="860" y="1781"/>
                    <a:pt x="1735" y="1747"/>
                    <a:pt x="2610" y="1686"/>
                  </a:cubicBezTo>
                  <a:cubicBezTo>
                    <a:pt x="3527" y="1625"/>
                    <a:pt x="4440" y="1564"/>
                    <a:pt x="5357" y="1504"/>
                  </a:cubicBezTo>
                  <a:cubicBezTo>
                    <a:pt x="7099" y="1386"/>
                    <a:pt x="8853" y="1294"/>
                    <a:pt x="10595" y="1416"/>
                  </a:cubicBezTo>
                  <a:cubicBezTo>
                    <a:pt x="11040" y="979"/>
                    <a:pt x="11539" y="556"/>
                    <a:pt x="12079" y="244"/>
                  </a:cubicBezTo>
                  <a:cubicBezTo>
                    <a:pt x="12299" y="119"/>
                    <a:pt x="12558" y="1"/>
                    <a:pt x="12794" y="9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765447" y="688809"/>
              <a:ext cx="17471" cy="79709"/>
            </a:xfrm>
            <a:custGeom>
              <a:avLst/>
              <a:gdLst/>
              <a:ahLst/>
              <a:cxnLst/>
              <a:rect l="l" t="t" r="r" b="b"/>
              <a:pathLst>
                <a:path w="192" h="876" fill="none" extrusionOk="0">
                  <a:moveTo>
                    <a:pt x="1" y="875"/>
                  </a:moveTo>
                  <a:cubicBezTo>
                    <a:pt x="35" y="578"/>
                    <a:pt x="104" y="285"/>
                    <a:pt x="19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336240" y="862150"/>
              <a:ext cx="57962" cy="96361"/>
            </a:xfrm>
            <a:custGeom>
              <a:avLst/>
              <a:gdLst/>
              <a:ahLst/>
              <a:cxnLst/>
              <a:rect l="l" t="t" r="r" b="b"/>
              <a:pathLst>
                <a:path w="637" h="1059" fill="none" extrusionOk="0">
                  <a:moveTo>
                    <a:pt x="1" y="1058"/>
                  </a:moveTo>
                  <a:cubicBezTo>
                    <a:pt x="88" y="663"/>
                    <a:pt x="297" y="294"/>
                    <a:pt x="594" y="20"/>
                  </a:cubicBezTo>
                  <a:cubicBezTo>
                    <a:pt x="606" y="9"/>
                    <a:pt x="636" y="1"/>
                    <a:pt x="636" y="2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07214" y="1385173"/>
              <a:ext cx="256235" cy="215106"/>
            </a:xfrm>
            <a:custGeom>
              <a:avLst/>
              <a:gdLst/>
              <a:ahLst/>
              <a:cxnLst/>
              <a:rect l="l" t="t" r="r" b="b"/>
              <a:pathLst>
                <a:path w="2816" h="2364" extrusionOk="0">
                  <a:moveTo>
                    <a:pt x="1463" y="1"/>
                  </a:moveTo>
                  <a:cubicBezTo>
                    <a:pt x="1357" y="1"/>
                    <a:pt x="1247" y="13"/>
                    <a:pt x="1138" y="39"/>
                  </a:cubicBezTo>
                  <a:cubicBezTo>
                    <a:pt x="442" y="206"/>
                    <a:pt x="1" y="849"/>
                    <a:pt x="149" y="1481"/>
                  </a:cubicBezTo>
                  <a:cubicBezTo>
                    <a:pt x="277" y="2012"/>
                    <a:pt x="783" y="2363"/>
                    <a:pt x="1353" y="2363"/>
                  </a:cubicBezTo>
                  <a:cubicBezTo>
                    <a:pt x="1460" y="2363"/>
                    <a:pt x="1569" y="2351"/>
                    <a:pt x="1678" y="2325"/>
                  </a:cubicBezTo>
                  <a:cubicBezTo>
                    <a:pt x="2374" y="2162"/>
                    <a:pt x="2816" y="1515"/>
                    <a:pt x="2667" y="884"/>
                  </a:cubicBezTo>
                  <a:cubicBezTo>
                    <a:pt x="2539" y="352"/>
                    <a:pt x="2033" y="1"/>
                    <a:pt x="1463" y="1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553256" y="1228576"/>
              <a:ext cx="210193" cy="297727"/>
            </a:xfrm>
            <a:custGeom>
              <a:avLst/>
              <a:gdLst/>
              <a:ahLst/>
              <a:cxnLst/>
              <a:rect l="l" t="t" r="r" b="b"/>
              <a:pathLst>
                <a:path w="2310" h="3272" extrusionOk="0">
                  <a:moveTo>
                    <a:pt x="1055" y="0"/>
                  </a:moveTo>
                  <a:cubicBezTo>
                    <a:pt x="813" y="0"/>
                    <a:pt x="567" y="110"/>
                    <a:pt x="393" y="284"/>
                  </a:cubicBezTo>
                  <a:cubicBezTo>
                    <a:pt x="157" y="524"/>
                    <a:pt x="46" y="862"/>
                    <a:pt x="27" y="1197"/>
                  </a:cubicBezTo>
                  <a:cubicBezTo>
                    <a:pt x="14" y="1431"/>
                    <a:pt x="44" y="1664"/>
                    <a:pt x="90" y="1894"/>
                  </a:cubicBezTo>
                  <a:lnTo>
                    <a:pt x="90" y="1894"/>
                  </a:lnTo>
                  <a:cubicBezTo>
                    <a:pt x="58" y="1786"/>
                    <a:pt x="29" y="1678"/>
                    <a:pt x="1" y="1570"/>
                  </a:cubicBezTo>
                  <a:lnTo>
                    <a:pt x="1" y="1570"/>
                  </a:lnTo>
                  <a:lnTo>
                    <a:pt x="157" y="2186"/>
                  </a:lnTo>
                  <a:cubicBezTo>
                    <a:pt x="133" y="2089"/>
                    <a:pt x="110" y="1992"/>
                    <a:pt x="90" y="1894"/>
                  </a:cubicBezTo>
                  <a:lnTo>
                    <a:pt x="90" y="1894"/>
                  </a:lnTo>
                  <a:cubicBezTo>
                    <a:pt x="159" y="2123"/>
                    <a:pt x="243" y="2348"/>
                    <a:pt x="362" y="2555"/>
                  </a:cubicBezTo>
                  <a:cubicBezTo>
                    <a:pt x="541" y="2856"/>
                    <a:pt x="807" y="3122"/>
                    <a:pt x="1142" y="3228"/>
                  </a:cubicBezTo>
                  <a:cubicBezTo>
                    <a:pt x="1235" y="3257"/>
                    <a:pt x="1334" y="3271"/>
                    <a:pt x="1432" y="3271"/>
                  </a:cubicBezTo>
                  <a:cubicBezTo>
                    <a:pt x="1687" y="3271"/>
                    <a:pt x="1941" y="3174"/>
                    <a:pt x="2101" y="2974"/>
                  </a:cubicBezTo>
                  <a:cubicBezTo>
                    <a:pt x="2287" y="2738"/>
                    <a:pt x="2310" y="2414"/>
                    <a:pt x="2291" y="2114"/>
                  </a:cubicBezTo>
                  <a:cubicBezTo>
                    <a:pt x="2260" y="1642"/>
                    <a:pt x="2143" y="1178"/>
                    <a:pt x="1949" y="752"/>
                  </a:cubicBezTo>
                  <a:cubicBezTo>
                    <a:pt x="1812" y="455"/>
                    <a:pt x="1618" y="158"/>
                    <a:pt x="1309" y="44"/>
                  </a:cubicBezTo>
                  <a:cubicBezTo>
                    <a:pt x="1227" y="14"/>
                    <a:pt x="1142" y="0"/>
                    <a:pt x="1055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60900" y="1350596"/>
              <a:ext cx="114651" cy="39218"/>
            </a:xfrm>
            <a:custGeom>
              <a:avLst/>
              <a:gdLst/>
              <a:ahLst/>
              <a:cxnLst/>
              <a:rect l="l" t="t" r="r" b="b"/>
              <a:pathLst>
                <a:path w="1260" h="431" fill="none" extrusionOk="0">
                  <a:moveTo>
                    <a:pt x="0" y="39"/>
                  </a:moveTo>
                  <a:cubicBezTo>
                    <a:pt x="449" y="1"/>
                    <a:pt x="909" y="145"/>
                    <a:pt x="1259" y="4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10399" y="1316019"/>
              <a:ext cx="65151" cy="49591"/>
            </a:xfrm>
            <a:custGeom>
              <a:avLst/>
              <a:gdLst/>
              <a:ahLst/>
              <a:cxnLst/>
              <a:rect l="l" t="t" r="r" b="b"/>
              <a:pathLst>
                <a:path w="716" h="545" fill="none" extrusionOk="0">
                  <a:moveTo>
                    <a:pt x="0" y="0"/>
                  </a:moveTo>
                  <a:cubicBezTo>
                    <a:pt x="156" y="266"/>
                    <a:pt x="419" y="464"/>
                    <a:pt x="715" y="544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39152" y="1529942"/>
              <a:ext cx="26752" cy="68972"/>
            </a:xfrm>
            <a:custGeom>
              <a:avLst/>
              <a:gdLst/>
              <a:ahLst/>
              <a:cxnLst/>
              <a:rect l="l" t="t" r="r" b="b"/>
              <a:pathLst>
                <a:path w="294" h="758" fill="none" extrusionOk="0">
                  <a:moveTo>
                    <a:pt x="293" y="0"/>
                  </a:moveTo>
                  <a:cubicBezTo>
                    <a:pt x="194" y="251"/>
                    <a:pt x="99" y="506"/>
                    <a:pt x="0" y="757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676550" y="1545866"/>
              <a:ext cx="11101" cy="66516"/>
            </a:xfrm>
            <a:custGeom>
              <a:avLst/>
              <a:gdLst/>
              <a:ahLst/>
              <a:cxnLst/>
              <a:rect l="l" t="t" r="r" b="b"/>
              <a:pathLst>
                <a:path w="122" h="731" fill="none" extrusionOk="0">
                  <a:moveTo>
                    <a:pt x="122" y="0"/>
                  </a:moveTo>
                  <a:cubicBezTo>
                    <a:pt x="80" y="244"/>
                    <a:pt x="38" y="487"/>
                    <a:pt x="0" y="7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648433" y="1265064"/>
              <a:ext cx="76616" cy="206098"/>
            </a:xfrm>
            <a:custGeom>
              <a:avLst/>
              <a:gdLst/>
              <a:ahLst/>
              <a:cxnLst/>
              <a:rect l="l" t="t" r="r" b="b"/>
              <a:pathLst>
                <a:path w="842" h="2265" fill="none" extrusionOk="0">
                  <a:moveTo>
                    <a:pt x="1" y="1"/>
                  </a:moveTo>
                  <a:cubicBezTo>
                    <a:pt x="594" y="572"/>
                    <a:pt x="842" y="1473"/>
                    <a:pt x="621" y="2264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671363" y="1362334"/>
              <a:ext cx="14559" cy="93540"/>
            </a:xfrm>
            <a:custGeom>
              <a:avLst/>
              <a:gdLst/>
              <a:ahLst/>
              <a:cxnLst/>
              <a:rect l="l" t="t" r="r" b="b"/>
              <a:pathLst>
                <a:path w="160" h="1028" fill="none" extrusionOk="0">
                  <a:moveTo>
                    <a:pt x="0" y="1"/>
                  </a:moveTo>
                  <a:cubicBezTo>
                    <a:pt x="133" y="324"/>
                    <a:pt x="160" y="689"/>
                    <a:pt x="76" y="1028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455349" y="1491179"/>
              <a:ext cx="72794" cy="64787"/>
            </a:xfrm>
            <a:custGeom>
              <a:avLst/>
              <a:gdLst/>
              <a:ahLst/>
              <a:cxnLst/>
              <a:rect l="l" t="t" r="r" b="b"/>
              <a:pathLst>
                <a:path w="800" h="712" fill="none" extrusionOk="0">
                  <a:moveTo>
                    <a:pt x="0" y="0"/>
                  </a:moveTo>
                  <a:cubicBezTo>
                    <a:pt x="23" y="388"/>
                    <a:pt x="415" y="711"/>
                    <a:pt x="799" y="662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52981" y="766972"/>
              <a:ext cx="49591" cy="329666"/>
            </a:xfrm>
            <a:custGeom>
              <a:avLst/>
              <a:gdLst/>
              <a:ahLst/>
              <a:cxnLst/>
              <a:rect l="l" t="t" r="r" b="b"/>
              <a:pathLst>
                <a:path w="545" h="3623" fill="none" extrusionOk="0">
                  <a:moveTo>
                    <a:pt x="214" y="1"/>
                  </a:moveTo>
                  <a:cubicBezTo>
                    <a:pt x="24" y="1218"/>
                    <a:pt x="1" y="2515"/>
                    <a:pt x="545" y="36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569906" y="1239495"/>
              <a:ext cx="278437" cy="172431"/>
            </a:xfrm>
            <a:custGeom>
              <a:avLst/>
              <a:gdLst/>
              <a:ahLst/>
              <a:cxnLst/>
              <a:rect l="l" t="t" r="r" b="b"/>
              <a:pathLst>
                <a:path w="3060" h="1895" fill="none" extrusionOk="0">
                  <a:moveTo>
                    <a:pt x="1" y="0"/>
                  </a:moveTo>
                  <a:cubicBezTo>
                    <a:pt x="997" y="666"/>
                    <a:pt x="2017" y="1298"/>
                    <a:pt x="3059" y="18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694201" y="1337766"/>
              <a:ext cx="40219" cy="251048"/>
            </a:xfrm>
            <a:custGeom>
              <a:avLst/>
              <a:gdLst/>
              <a:ahLst/>
              <a:cxnLst/>
              <a:rect l="l" t="t" r="r" b="b"/>
              <a:pathLst>
                <a:path w="442" h="2759" fill="none" extrusionOk="0">
                  <a:moveTo>
                    <a:pt x="339" y="1"/>
                  </a:moveTo>
                  <a:cubicBezTo>
                    <a:pt x="441" y="925"/>
                    <a:pt x="221" y="1853"/>
                    <a:pt x="0" y="2759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143792" y="1087174"/>
              <a:ext cx="306463" cy="402005"/>
            </a:xfrm>
            <a:custGeom>
              <a:avLst/>
              <a:gdLst/>
              <a:ahLst/>
              <a:cxnLst/>
              <a:rect l="l" t="t" r="r" b="b"/>
              <a:pathLst>
                <a:path w="3368" h="4418" fill="none" extrusionOk="0">
                  <a:moveTo>
                    <a:pt x="3367" y="1"/>
                  </a:moveTo>
                  <a:cubicBezTo>
                    <a:pt x="3215" y="313"/>
                    <a:pt x="3059" y="624"/>
                    <a:pt x="2858" y="906"/>
                  </a:cubicBezTo>
                  <a:cubicBezTo>
                    <a:pt x="2732" y="1077"/>
                    <a:pt x="2587" y="1233"/>
                    <a:pt x="2450" y="1397"/>
                  </a:cubicBezTo>
                  <a:cubicBezTo>
                    <a:pt x="1781" y="2173"/>
                    <a:pt x="1119" y="2953"/>
                    <a:pt x="442" y="3721"/>
                  </a:cubicBezTo>
                  <a:cubicBezTo>
                    <a:pt x="256" y="3930"/>
                    <a:pt x="65" y="4151"/>
                    <a:pt x="1" y="441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01936" y="1175436"/>
              <a:ext cx="106006" cy="144132"/>
            </a:xfrm>
            <a:custGeom>
              <a:avLst/>
              <a:gdLst/>
              <a:ahLst/>
              <a:cxnLst/>
              <a:rect l="l" t="t" r="r" b="b"/>
              <a:pathLst>
                <a:path w="1165" h="1584" fill="none" extrusionOk="0">
                  <a:moveTo>
                    <a:pt x="1" y="172"/>
                  </a:moveTo>
                  <a:cubicBezTo>
                    <a:pt x="187" y="103"/>
                    <a:pt x="381" y="77"/>
                    <a:pt x="571" y="35"/>
                  </a:cubicBezTo>
                  <a:cubicBezTo>
                    <a:pt x="731" y="1"/>
                    <a:pt x="906" y="81"/>
                    <a:pt x="1005" y="202"/>
                  </a:cubicBezTo>
                  <a:cubicBezTo>
                    <a:pt x="1131" y="354"/>
                    <a:pt x="1165" y="564"/>
                    <a:pt x="1157" y="758"/>
                  </a:cubicBezTo>
                  <a:cubicBezTo>
                    <a:pt x="1142" y="1073"/>
                    <a:pt x="1016" y="1347"/>
                    <a:pt x="811" y="158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111581" y="1413563"/>
              <a:ext cx="1047870" cy="203004"/>
            </a:xfrm>
            <a:custGeom>
              <a:avLst/>
              <a:gdLst/>
              <a:ahLst/>
              <a:cxnLst/>
              <a:rect l="l" t="t" r="r" b="b"/>
              <a:pathLst>
                <a:path w="11516" h="2231" fill="none" extrusionOk="0">
                  <a:moveTo>
                    <a:pt x="11516" y="5"/>
                  </a:moveTo>
                  <a:cubicBezTo>
                    <a:pt x="11158" y="883"/>
                    <a:pt x="10200" y="1614"/>
                    <a:pt x="9321" y="1880"/>
                  </a:cubicBezTo>
                  <a:cubicBezTo>
                    <a:pt x="8366" y="2165"/>
                    <a:pt x="7335" y="2108"/>
                    <a:pt x="6365" y="1884"/>
                  </a:cubicBezTo>
                  <a:cubicBezTo>
                    <a:pt x="4958" y="1994"/>
                    <a:pt x="3520" y="2048"/>
                    <a:pt x="2108" y="1941"/>
                  </a:cubicBezTo>
                  <a:cubicBezTo>
                    <a:pt x="1686" y="2223"/>
                    <a:pt x="1077" y="2230"/>
                    <a:pt x="651" y="1945"/>
                  </a:cubicBezTo>
                  <a:cubicBezTo>
                    <a:pt x="229" y="1663"/>
                    <a:pt x="1" y="1112"/>
                    <a:pt x="100" y="610"/>
                  </a:cubicBezTo>
                  <a:cubicBezTo>
                    <a:pt x="142" y="397"/>
                    <a:pt x="241" y="199"/>
                    <a:pt x="33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7"/>
          <p:cNvSpPr/>
          <p:nvPr/>
        </p:nvSpPr>
        <p:spPr>
          <a:xfrm rot="10800000">
            <a:off x="66348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1" name="Google Shape;671;p37"/>
          <p:cNvSpPr/>
          <p:nvPr/>
        </p:nvSpPr>
        <p:spPr>
          <a:xfrm rot="10800000" flipH="1">
            <a:off x="10441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2185035" y="1523187"/>
            <a:ext cx="4786200" cy="16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b="1" dirty="0">
                <a:latin typeface="Chiller" panose="04020404031007020602" pitchFamily="82" charset="0"/>
              </a:rPr>
              <a:t>JAWABANMU BENAR</a:t>
            </a:r>
            <a:endParaRPr sz="4800" b="1" dirty="0">
              <a:latin typeface="Chiller" panose="04020404031007020602" pitchFamily="82" charset="0"/>
            </a:endParaRPr>
          </a:p>
        </p:txBody>
      </p:sp>
      <p:sp>
        <p:nvSpPr>
          <p:cNvPr id="2" name="Action Button: Go Forward or Next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97D5A5A-542F-2C68-98B4-7FA01C02ABD4}"/>
              </a:ext>
            </a:extLst>
          </p:cNvPr>
          <p:cNvSpPr/>
          <p:nvPr/>
        </p:nvSpPr>
        <p:spPr>
          <a:xfrm>
            <a:off x="7337097" y="2153256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76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8"/>
          <p:cNvSpPr txBox="1">
            <a:spLocks noGrp="1"/>
          </p:cNvSpPr>
          <p:nvPr>
            <p:ph type="body" idx="1"/>
          </p:nvPr>
        </p:nvSpPr>
        <p:spPr>
          <a:xfrm>
            <a:off x="720000" y="2683430"/>
            <a:ext cx="5460686" cy="2011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sym typeface="Montserrat"/>
              </a:rPr>
              <a:t>JAWABAN YANG TEPAT : </a:t>
            </a:r>
            <a:r>
              <a:rPr lang="id-ID" sz="1800" b="1" dirty="0">
                <a:solidFill>
                  <a:srgbClr val="FF0000"/>
                </a:solidFill>
                <a:latin typeface="Cambria" panose="02040503050406030204" pitchFamily="18" charset="0"/>
              </a:rPr>
              <a:t>A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sym typeface="Montserrat"/>
            </a:endParaRPr>
          </a:p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sym typeface="Montserrat"/>
            </a:endParaRPr>
          </a:p>
          <a:p>
            <a:pPr marL="889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Yang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merupakan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anggota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aksial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adalah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tengkorak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,</a:t>
            </a:r>
            <a:r>
              <a: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belakang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,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dada, dan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rusuk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.</a:t>
            </a:r>
            <a:r>
              <a:rPr kumimoji="0" lang="en-ID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Narkisim" panose="020E0502050101010101" pitchFamily="34" charset="-79"/>
              <a:cs typeface="Narkisim" panose="020E0502050101010101" pitchFamily="34" charset="-79"/>
              <a:sym typeface="Montserrat"/>
            </a:endParaRPr>
          </a:p>
        </p:txBody>
      </p:sp>
      <p:sp>
        <p:nvSpPr>
          <p:cNvPr id="1689" name="Google Shape;1689;p58"/>
          <p:cNvSpPr/>
          <p:nvPr/>
        </p:nvSpPr>
        <p:spPr>
          <a:xfrm>
            <a:off x="312450" y="316350"/>
            <a:ext cx="7139325" cy="4511025"/>
          </a:xfrm>
          <a:custGeom>
            <a:avLst/>
            <a:gdLst/>
            <a:ahLst/>
            <a:cxnLst/>
            <a:rect l="l" t="t" r="r" b="b"/>
            <a:pathLst>
              <a:path w="285573" h="180441" extrusionOk="0">
                <a:moveTo>
                  <a:pt x="15234" y="0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90" name="Google Shape;1690;p58"/>
          <p:cNvGrpSpPr/>
          <p:nvPr/>
        </p:nvGrpSpPr>
        <p:grpSpPr>
          <a:xfrm>
            <a:off x="6442151" y="640978"/>
            <a:ext cx="2019248" cy="3958548"/>
            <a:chOff x="5601313" y="817925"/>
            <a:chExt cx="1912167" cy="3748625"/>
          </a:xfrm>
        </p:grpSpPr>
        <p:sp>
          <p:nvSpPr>
            <p:cNvPr id="1691" name="Google Shape;1691;p58"/>
            <p:cNvSpPr/>
            <p:nvPr/>
          </p:nvSpPr>
          <p:spPr>
            <a:xfrm>
              <a:off x="5616078" y="2597780"/>
              <a:ext cx="656064" cy="1326748"/>
            </a:xfrm>
            <a:custGeom>
              <a:avLst/>
              <a:gdLst/>
              <a:ahLst/>
              <a:cxnLst/>
              <a:rect l="l" t="t" r="r" b="b"/>
              <a:pathLst>
                <a:path w="4532" h="9165" extrusionOk="0">
                  <a:moveTo>
                    <a:pt x="2709" y="0"/>
                  </a:moveTo>
                  <a:cubicBezTo>
                    <a:pt x="2565" y="966"/>
                    <a:pt x="2177" y="3580"/>
                    <a:pt x="2067" y="4086"/>
                  </a:cubicBezTo>
                  <a:cubicBezTo>
                    <a:pt x="1956" y="4478"/>
                    <a:pt x="910" y="6577"/>
                    <a:pt x="1" y="8304"/>
                  </a:cubicBezTo>
                  <a:lnTo>
                    <a:pt x="1633" y="9164"/>
                  </a:lnTo>
                  <a:cubicBezTo>
                    <a:pt x="2257" y="7981"/>
                    <a:pt x="3721" y="5158"/>
                    <a:pt x="3866" y="4485"/>
                  </a:cubicBezTo>
                  <a:cubicBezTo>
                    <a:pt x="4007" y="3850"/>
                    <a:pt x="4478" y="632"/>
                    <a:pt x="4532" y="26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5844658" y="1723704"/>
              <a:ext cx="964408" cy="891303"/>
            </a:xfrm>
            <a:custGeom>
              <a:avLst/>
              <a:gdLst/>
              <a:ahLst/>
              <a:cxnLst/>
              <a:rect l="l" t="t" r="r" b="b"/>
              <a:pathLst>
                <a:path w="6662" h="6157" extrusionOk="0">
                  <a:moveTo>
                    <a:pt x="252" y="1"/>
                  </a:moveTo>
                  <a:cubicBezTo>
                    <a:pt x="1" y="796"/>
                    <a:pt x="20" y="1652"/>
                    <a:pt x="160" y="2470"/>
                  </a:cubicBezTo>
                  <a:cubicBezTo>
                    <a:pt x="313" y="3364"/>
                    <a:pt x="617" y="4246"/>
                    <a:pt x="1184" y="4950"/>
                  </a:cubicBezTo>
                  <a:cubicBezTo>
                    <a:pt x="1752" y="5651"/>
                    <a:pt x="2604" y="6156"/>
                    <a:pt x="3505" y="6156"/>
                  </a:cubicBezTo>
                  <a:cubicBezTo>
                    <a:pt x="3509" y="6156"/>
                    <a:pt x="3512" y="6156"/>
                    <a:pt x="3516" y="6156"/>
                  </a:cubicBezTo>
                  <a:cubicBezTo>
                    <a:pt x="4162" y="6156"/>
                    <a:pt x="4790" y="5901"/>
                    <a:pt x="5342" y="5559"/>
                  </a:cubicBezTo>
                  <a:cubicBezTo>
                    <a:pt x="5771" y="5292"/>
                    <a:pt x="6182" y="4962"/>
                    <a:pt x="6418" y="4509"/>
                  </a:cubicBezTo>
                  <a:cubicBezTo>
                    <a:pt x="6635" y="4102"/>
                    <a:pt x="6662" y="3638"/>
                    <a:pt x="6479" y="3215"/>
                  </a:cubicBezTo>
                  <a:cubicBezTo>
                    <a:pt x="6308" y="2820"/>
                    <a:pt x="5927" y="2611"/>
                    <a:pt x="5653" y="2295"/>
                  </a:cubicBezTo>
                  <a:cubicBezTo>
                    <a:pt x="5250" y="1835"/>
                    <a:pt x="5064" y="1195"/>
                    <a:pt x="5151" y="594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5983486" y="2478351"/>
              <a:ext cx="311239" cy="286051"/>
            </a:xfrm>
            <a:custGeom>
              <a:avLst/>
              <a:gdLst/>
              <a:ahLst/>
              <a:cxnLst/>
              <a:rect l="l" t="t" r="r" b="b"/>
              <a:pathLst>
                <a:path w="2150" h="1976" extrusionOk="0">
                  <a:moveTo>
                    <a:pt x="1076" y="0"/>
                  </a:moveTo>
                  <a:cubicBezTo>
                    <a:pt x="1009" y="0"/>
                    <a:pt x="940" y="8"/>
                    <a:pt x="871" y="22"/>
                  </a:cubicBezTo>
                  <a:cubicBezTo>
                    <a:pt x="339" y="133"/>
                    <a:pt x="0" y="658"/>
                    <a:pt x="114" y="1190"/>
                  </a:cubicBezTo>
                  <a:cubicBezTo>
                    <a:pt x="211" y="1658"/>
                    <a:pt x="623" y="1976"/>
                    <a:pt x="1077" y="1976"/>
                  </a:cubicBezTo>
                  <a:cubicBezTo>
                    <a:pt x="1144" y="1976"/>
                    <a:pt x="1211" y="1969"/>
                    <a:pt x="1278" y="1955"/>
                  </a:cubicBezTo>
                  <a:cubicBezTo>
                    <a:pt x="1811" y="1841"/>
                    <a:pt x="2150" y="1320"/>
                    <a:pt x="2035" y="783"/>
                  </a:cubicBezTo>
                  <a:cubicBezTo>
                    <a:pt x="1939" y="320"/>
                    <a:pt x="153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5831485" y="1495414"/>
              <a:ext cx="793588" cy="709771"/>
            </a:xfrm>
            <a:custGeom>
              <a:avLst/>
              <a:gdLst/>
              <a:ahLst/>
              <a:cxnLst/>
              <a:rect l="l" t="t" r="r" b="b"/>
              <a:pathLst>
                <a:path w="5482" h="4903" extrusionOk="0">
                  <a:moveTo>
                    <a:pt x="2705" y="0"/>
                  </a:moveTo>
                  <a:cubicBezTo>
                    <a:pt x="1490" y="0"/>
                    <a:pt x="425" y="838"/>
                    <a:pt x="225" y="2027"/>
                  </a:cubicBezTo>
                  <a:cubicBezTo>
                    <a:pt x="0" y="3358"/>
                    <a:pt x="948" y="4633"/>
                    <a:pt x="2336" y="4865"/>
                  </a:cubicBezTo>
                  <a:cubicBezTo>
                    <a:pt x="2486" y="4890"/>
                    <a:pt x="2636" y="4903"/>
                    <a:pt x="2783" y="4903"/>
                  </a:cubicBezTo>
                  <a:cubicBezTo>
                    <a:pt x="3995" y="4903"/>
                    <a:pt x="5057" y="4066"/>
                    <a:pt x="5258" y="2879"/>
                  </a:cubicBezTo>
                  <a:cubicBezTo>
                    <a:pt x="5482" y="1547"/>
                    <a:pt x="4539" y="273"/>
                    <a:pt x="3146" y="37"/>
                  </a:cubicBezTo>
                  <a:cubicBezTo>
                    <a:pt x="2998" y="12"/>
                    <a:pt x="2850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5996659" y="1958364"/>
              <a:ext cx="520566" cy="782731"/>
            </a:xfrm>
            <a:custGeom>
              <a:avLst/>
              <a:gdLst/>
              <a:ahLst/>
              <a:cxnLst/>
              <a:rect l="l" t="t" r="r" b="b"/>
              <a:pathLst>
                <a:path w="3596" h="5407" extrusionOk="0">
                  <a:moveTo>
                    <a:pt x="1758" y="0"/>
                  </a:moveTo>
                  <a:lnTo>
                    <a:pt x="1" y="689"/>
                  </a:lnTo>
                  <a:lnTo>
                    <a:pt x="1838" y="5406"/>
                  </a:lnTo>
                  <a:lnTo>
                    <a:pt x="3595" y="4718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F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5885481" y="1560846"/>
              <a:ext cx="607568" cy="687188"/>
            </a:xfrm>
            <a:custGeom>
              <a:avLst/>
              <a:gdLst/>
              <a:ahLst/>
              <a:cxnLst/>
              <a:rect l="l" t="t" r="r" b="b"/>
              <a:pathLst>
                <a:path w="4197" h="4747" extrusionOk="0">
                  <a:moveTo>
                    <a:pt x="2181" y="0"/>
                  </a:moveTo>
                  <a:cubicBezTo>
                    <a:pt x="1286" y="0"/>
                    <a:pt x="492" y="649"/>
                    <a:pt x="339" y="1563"/>
                  </a:cubicBezTo>
                  <a:lnTo>
                    <a:pt x="171" y="2560"/>
                  </a:lnTo>
                  <a:cubicBezTo>
                    <a:pt x="0" y="3580"/>
                    <a:pt x="685" y="4550"/>
                    <a:pt x="1704" y="4721"/>
                  </a:cubicBezTo>
                  <a:cubicBezTo>
                    <a:pt x="1809" y="4738"/>
                    <a:pt x="1913" y="4747"/>
                    <a:pt x="2015" y="4747"/>
                  </a:cubicBezTo>
                  <a:cubicBezTo>
                    <a:pt x="2910" y="4747"/>
                    <a:pt x="3704" y="4099"/>
                    <a:pt x="3857" y="3184"/>
                  </a:cubicBezTo>
                  <a:lnTo>
                    <a:pt x="4025" y="2187"/>
                  </a:lnTo>
                  <a:cubicBezTo>
                    <a:pt x="4196" y="1168"/>
                    <a:pt x="3511" y="198"/>
                    <a:pt x="2492" y="27"/>
                  </a:cubicBezTo>
                  <a:cubicBezTo>
                    <a:pt x="2387" y="9"/>
                    <a:pt x="2283" y="0"/>
                    <a:pt x="2181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6354078" y="1932596"/>
              <a:ext cx="220908" cy="194850"/>
            </a:xfrm>
            <a:custGeom>
              <a:avLst/>
              <a:gdLst/>
              <a:ahLst/>
              <a:cxnLst/>
              <a:rect l="l" t="t" r="r" b="b"/>
              <a:pathLst>
                <a:path w="1526" h="1346" extrusionOk="0">
                  <a:moveTo>
                    <a:pt x="763" y="1"/>
                  </a:moveTo>
                  <a:cubicBezTo>
                    <a:pt x="517" y="1"/>
                    <a:pt x="280" y="139"/>
                    <a:pt x="164" y="376"/>
                  </a:cubicBezTo>
                  <a:cubicBezTo>
                    <a:pt x="0" y="707"/>
                    <a:pt x="134" y="1110"/>
                    <a:pt x="464" y="1274"/>
                  </a:cubicBezTo>
                  <a:cubicBezTo>
                    <a:pt x="561" y="1323"/>
                    <a:pt x="663" y="1346"/>
                    <a:pt x="763" y="1346"/>
                  </a:cubicBezTo>
                  <a:cubicBezTo>
                    <a:pt x="1009" y="1346"/>
                    <a:pt x="1246" y="1208"/>
                    <a:pt x="1362" y="974"/>
                  </a:cubicBezTo>
                  <a:cubicBezTo>
                    <a:pt x="1526" y="639"/>
                    <a:pt x="1393" y="236"/>
                    <a:pt x="1062" y="72"/>
                  </a:cubicBezTo>
                  <a:cubicBezTo>
                    <a:pt x="966" y="23"/>
                    <a:pt x="864" y="1"/>
                    <a:pt x="763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5815416" y="1840238"/>
              <a:ext cx="206142" cy="194995"/>
            </a:xfrm>
            <a:custGeom>
              <a:avLst/>
              <a:gdLst/>
              <a:ahLst/>
              <a:cxnLst/>
              <a:rect l="l" t="t" r="r" b="b"/>
              <a:pathLst>
                <a:path w="1424" h="1347" extrusionOk="0">
                  <a:moveTo>
                    <a:pt x="712" y="1"/>
                  </a:moveTo>
                  <a:cubicBezTo>
                    <a:pt x="685" y="1"/>
                    <a:pt x="657" y="3"/>
                    <a:pt x="629" y="6"/>
                  </a:cubicBezTo>
                  <a:cubicBezTo>
                    <a:pt x="263" y="56"/>
                    <a:pt x="1" y="390"/>
                    <a:pt x="50" y="759"/>
                  </a:cubicBezTo>
                  <a:cubicBezTo>
                    <a:pt x="93" y="1100"/>
                    <a:pt x="381" y="1347"/>
                    <a:pt x="712" y="1347"/>
                  </a:cubicBezTo>
                  <a:cubicBezTo>
                    <a:pt x="740" y="1347"/>
                    <a:pt x="768" y="1345"/>
                    <a:pt x="796" y="1341"/>
                  </a:cubicBezTo>
                  <a:cubicBezTo>
                    <a:pt x="1165" y="1292"/>
                    <a:pt x="1424" y="957"/>
                    <a:pt x="1378" y="588"/>
                  </a:cubicBezTo>
                  <a:cubicBezTo>
                    <a:pt x="1332" y="248"/>
                    <a:pt x="1044" y="1"/>
                    <a:pt x="712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5934411" y="1905381"/>
              <a:ext cx="101479" cy="93951"/>
            </a:xfrm>
            <a:custGeom>
              <a:avLst/>
              <a:gdLst/>
              <a:ahLst/>
              <a:cxnLst/>
              <a:rect l="l" t="t" r="r" b="b"/>
              <a:pathLst>
                <a:path w="701" h="649" extrusionOk="0">
                  <a:moveTo>
                    <a:pt x="349" y="0"/>
                  </a:moveTo>
                  <a:cubicBezTo>
                    <a:pt x="195" y="0"/>
                    <a:pt x="58" y="112"/>
                    <a:pt x="31" y="271"/>
                  </a:cubicBezTo>
                  <a:cubicBezTo>
                    <a:pt x="1" y="446"/>
                    <a:pt x="122" y="614"/>
                    <a:pt x="297" y="644"/>
                  </a:cubicBezTo>
                  <a:cubicBezTo>
                    <a:pt x="316" y="647"/>
                    <a:pt x="334" y="649"/>
                    <a:pt x="353" y="649"/>
                  </a:cubicBezTo>
                  <a:cubicBezTo>
                    <a:pt x="506" y="649"/>
                    <a:pt x="643" y="538"/>
                    <a:pt x="670" y="378"/>
                  </a:cubicBezTo>
                  <a:cubicBezTo>
                    <a:pt x="701" y="203"/>
                    <a:pt x="583" y="32"/>
                    <a:pt x="404" y="5"/>
                  </a:cubicBezTo>
                  <a:cubicBezTo>
                    <a:pt x="385" y="2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6238412" y="1956627"/>
              <a:ext cx="101479" cy="94530"/>
            </a:xfrm>
            <a:custGeom>
              <a:avLst/>
              <a:gdLst/>
              <a:ahLst/>
              <a:cxnLst/>
              <a:rect l="l" t="t" r="r" b="b"/>
              <a:pathLst>
                <a:path w="701" h="653" extrusionOk="0">
                  <a:moveTo>
                    <a:pt x="350" y="0"/>
                  </a:moveTo>
                  <a:cubicBezTo>
                    <a:pt x="196" y="0"/>
                    <a:pt x="58" y="114"/>
                    <a:pt x="31" y="271"/>
                  </a:cubicBezTo>
                  <a:cubicBezTo>
                    <a:pt x="1" y="450"/>
                    <a:pt x="122" y="617"/>
                    <a:pt x="297" y="648"/>
                  </a:cubicBezTo>
                  <a:cubicBezTo>
                    <a:pt x="315" y="651"/>
                    <a:pt x="333" y="652"/>
                    <a:pt x="351" y="652"/>
                  </a:cubicBezTo>
                  <a:cubicBezTo>
                    <a:pt x="505" y="652"/>
                    <a:pt x="643" y="538"/>
                    <a:pt x="670" y="381"/>
                  </a:cubicBezTo>
                  <a:cubicBezTo>
                    <a:pt x="700" y="203"/>
                    <a:pt x="583" y="35"/>
                    <a:pt x="404" y="5"/>
                  </a:cubicBezTo>
                  <a:cubicBezTo>
                    <a:pt x="386" y="2"/>
                    <a:pt x="368" y="0"/>
                    <a:pt x="350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6116233" y="1873533"/>
              <a:ext cx="50667" cy="141143"/>
            </a:xfrm>
            <a:custGeom>
              <a:avLst/>
              <a:gdLst/>
              <a:ahLst/>
              <a:cxnLst/>
              <a:rect l="l" t="t" r="r" b="b"/>
              <a:pathLst>
                <a:path w="350" h="975" fill="none" extrusionOk="0">
                  <a:moveTo>
                    <a:pt x="350" y="1"/>
                  </a:moveTo>
                  <a:cubicBezTo>
                    <a:pt x="316" y="187"/>
                    <a:pt x="282" y="370"/>
                    <a:pt x="251" y="552"/>
                  </a:cubicBezTo>
                  <a:cubicBezTo>
                    <a:pt x="205" y="564"/>
                    <a:pt x="160" y="564"/>
                    <a:pt x="118" y="583"/>
                  </a:cubicBezTo>
                  <a:cubicBezTo>
                    <a:pt x="99" y="594"/>
                    <a:pt x="76" y="606"/>
                    <a:pt x="57" y="621"/>
                  </a:cubicBezTo>
                  <a:cubicBezTo>
                    <a:pt x="0" y="674"/>
                    <a:pt x="0" y="773"/>
                    <a:pt x="46" y="841"/>
                  </a:cubicBezTo>
                  <a:cubicBezTo>
                    <a:pt x="91" y="906"/>
                    <a:pt x="164" y="948"/>
                    <a:pt x="240" y="975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6096400" y="2021191"/>
              <a:ext cx="231330" cy="168648"/>
            </a:xfrm>
            <a:custGeom>
              <a:avLst/>
              <a:gdLst/>
              <a:ahLst/>
              <a:cxnLst/>
              <a:rect l="l" t="t" r="r" b="b"/>
              <a:pathLst>
                <a:path w="1598" h="1165" extrusionOk="0">
                  <a:moveTo>
                    <a:pt x="916" y="1"/>
                  </a:moveTo>
                  <a:cubicBezTo>
                    <a:pt x="817" y="1"/>
                    <a:pt x="710" y="30"/>
                    <a:pt x="597" y="103"/>
                  </a:cubicBezTo>
                  <a:cubicBezTo>
                    <a:pt x="0" y="483"/>
                    <a:pt x="445" y="1164"/>
                    <a:pt x="445" y="1164"/>
                  </a:cubicBezTo>
                  <a:lnTo>
                    <a:pt x="1598" y="514"/>
                  </a:lnTo>
                  <a:cubicBezTo>
                    <a:pt x="1598" y="514"/>
                    <a:pt x="1328" y="1"/>
                    <a:pt x="916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6144751" y="2091111"/>
              <a:ext cx="197890" cy="125075"/>
            </a:xfrm>
            <a:custGeom>
              <a:avLst/>
              <a:gdLst/>
              <a:ahLst/>
              <a:cxnLst/>
              <a:rect l="l" t="t" r="r" b="b"/>
              <a:pathLst>
                <a:path w="1367" h="864" fill="none" extrusionOk="0">
                  <a:moveTo>
                    <a:pt x="1366" y="0"/>
                  </a:moveTo>
                  <a:cubicBezTo>
                    <a:pt x="940" y="171"/>
                    <a:pt x="537" y="404"/>
                    <a:pt x="176" y="685"/>
                  </a:cubicBezTo>
                  <a:cubicBezTo>
                    <a:pt x="107" y="734"/>
                    <a:pt x="39" y="792"/>
                    <a:pt x="1" y="864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6218001" y="1912040"/>
              <a:ext cx="58050" cy="15634"/>
            </a:xfrm>
            <a:custGeom>
              <a:avLst/>
              <a:gdLst/>
              <a:ahLst/>
              <a:cxnLst/>
              <a:rect l="l" t="t" r="r" b="b"/>
              <a:pathLst>
                <a:path w="401" h="108" fill="none" extrusionOk="0">
                  <a:moveTo>
                    <a:pt x="1" y="20"/>
                  </a:moveTo>
                  <a:cubicBezTo>
                    <a:pt x="88" y="1"/>
                    <a:pt x="183" y="1"/>
                    <a:pt x="275" y="24"/>
                  </a:cubicBezTo>
                  <a:cubicBezTo>
                    <a:pt x="332" y="35"/>
                    <a:pt x="366" y="62"/>
                    <a:pt x="400" y="10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6035745" y="1879034"/>
              <a:ext cx="56892" cy="21714"/>
            </a:xfrm>
            <a:custGeom>
              <a:avLst/>
              <a:gdLst/>
              <a:ahLst/>
              <a:cxnLst/>
              <a:rect l="l" t="t" r="r" b="b"/>
              <a:pathLst>
                <a:path w="393" h="150" fill="none" extrusionOk="0">
                  <a:moveTo>
                    <a:pt x="392" y="149"/>
                  </a:moveTo>
                  <a:cubicBezTo>
                    <a:pt x="294" y="43"/>
                    <a:pt x="138" y="1"/>
                    <a:pt x="1" y="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908354" y="1543330"/>
              <a:ext cx="658959" cy="395346"/>
            </a:xfrm>
            <a:custGeom>
              <a:avLst/>
              <a:gdLst/>
              <a:ahLst/>
              <a:cxnLst/>
              <a:rect l="l" t="t" r="r" b="b"/>
              <a:pathLst>
                <a:path w="4552" h="2731" extrusionOk="0">
                  <a:moveTo>
                    <a:pt x="1919" y="1"/>
                  </a:moveTo>
                  <a:cubicBezTo>
                    <a:pt x="0" y="1"/>
                    <a:pt x="40" y="2046"/>
                    <a:pt x="40" y="2046"/>
                  </a:cubicBezTo>
                  <a:lnTo>
                    <a:pt x="276" y="2179"/>
                  </a:lnTo>
                  <a:lnTo>
                    <a:pt x="538" y="1171"/>
                  </a:lnTo>
                  <a:cubicBezTo>
                    <a:pt x="538" y="1171"/>
                    <a:pt x="925" y="1456"/>
                    <a:pt x="1697" y="1456"/>
                  </a:cubicBezTo>
                  <a:cubicBezTo>
                    <a:pt x="2098" y="1456"/>
                    <a:pt x="2603" y="1379"/>
                    <a:pt x="3213" y="1144"/>
                  </a:cubicBezTo>
                  <a:lnTo>
                    <a:pt x="3213" y="1144"/>
                  </a:lnTo>
                  <a:cubicBezTo>
                    <a:pt x="3213" y="1144"/>
                    <a:pt x="3110" y="1753"/>
                    <a:pt x="3574" y="2069"/>
                  </a:cubicBezTo>
                  <a:lnTo>
                    <a:pt x="3509" y="2731"/>
                  </a:lnTo>
                  <a:lnTo>
                    <a:pt x="3874" y="2692"/>
                  </a:lnTo>
                  <a:cubicBezTo>
                    <a:pt x="3874" y="2692"/>
                    <a:pt x="4552" y="342"/>
                    <a:pt x="2360" y="33"/>
                  </a:cubicBezTo>
                  <a:cubicBezTo>
                    <a:pt x="2203" y="11"/>
                    <a:pt x="2056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6417339" y="1997450"/>
              <a:ext cx="95978" cy="52404"/>
            </a:xfrm>
            <a:custGeom>
              <a:avLst/>
              <a:gdLst/>
              <a:ahLst/>
              <a:cxnLst/>
              <a:rect l="l" t="t" r="r" b="b"/>
              <a:pathLst>
                <a:path w="663" h="362" fill="none" extrusionOk="0">
                  <a:moveTo>
                    <a:pt x="663" y="65"/>
                  </a:moveTo>
                  <a:cubicBezTo>
                    <a:pt x="568" y="1"/>
                    <a:pt x="438" y="4"/>
                    <a:pt x="336" y="50"/>
                  </a:cubicBezTo>
                  <a:cubicBezTo>
                    <a:pt x="229" y="92"/>
                    <a:pt x="142" y="172"/>
                    <a:pt x="66" y="259"/>
                  </a:cubicBezTo>
                  <a:cubicBezTo>
                    <a:pt x="39" y="290"/>
                    <a:pt x="12" y="324"/>
                    <a:pt x="1" y="362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876651" y="1893945"/>
              <a:ext cx="68328" cy="84976"/>
            </a:xfrm>
            <a:custGeom>
              <a:avLst/>
              <a:gdLst/>
              <a:ahLst/>
              <a:cxnLst/>
              <a:rect l="l" t="t" r="r" b="b"/>
              <a:pathLst>
                <a:path w="472" h="587" fill="none" extrusionOk="0">
                  <a:moveTo>
                    <a:pt x="472" y="586"/>
                  </a:moveTo>
                  <a:cubicBezTo>
                    <a:pt x="438" y="324"/>
                    <a:pt x="247" y="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6042983" y="2411036"/>
              <a:ext cx="800247" cy="874366"/>
            </a:xfrm>
            <a:custGeom>
              <a:avLst/>
              <a:gdLst/>
              <a:ahLst/>
              <a:cxnLst/>
              <a:rect l="l" t="t" r="r" b="b"/>
              <a:pathLst>
                <a:path w="5528" h="6040" extrusionOk="0">
                  <a:moveTo>
                    <a:pt x="4166" y="0"/>
                  </a:moveTo>
                  <a:lnTo>
                    <a:pt x="2663" y="19"/>
                  </a:lnTo>
                  <a:cubicBezTo>
                    <a:pt x="2663" y="19"/>
                    <a:pt x="2792" y="544"/>
                    <a:pt x="1978" y="860"/>
                  </a:cubicBezTo>
                  <a:cubicBezTo>
                    <a:pt x="1837" y="915"/>
                    <a:pt x="1709" y="938"/>
                    <a:pt x="1595" y="938"/>
                  </a:cubicBezTo>
                  <a:cubicBezTo>
                    <a:pt x="1049" y="938"/>
                    <a:pt x="795" y="427"/>
                    <a:pt x="795" y="427"/>
                  </a:cubicBezTo>
                  <a:lnTo>
                    <a:pt x="0" y="1058"/>
                  </a:lnTo>
                  <a:cubicBezTo>
                    <a:pt x="0" y="1058"/>
                    <a:pt x="860" y="3116"/>
                    <a:pt x="883" y="5433"/>
                  </a:cubicBezTo>
                  <a:lnTo>
                    <a:pt x="1115" y="6007"/>
                  </a:lnTo>
                  <a:cubicBezTo>
                    <a:pt x="1399" y="6029"/>
                    <a:pt x="1668" y="6039"/>
                    <a:pt x="1922" y="6039"/>
                  </a:cubicBezTo>
                  <a:cubicBezTo>
                    <a:pt x="4113" y="6039"/>
                    <a:pt x="5215" y="5303"/>
                    <a:pt x="5215" y="5303"/>
                  </a:cubicBezTo>
                  <a:cubicBezTo>
                    <a:pt x="5527" y="1454"/>
                    <a:pt x="4166" y="0"/>
                    <a:pt x="4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6433842" y="2379333"/>
              <a:ext cx="352062" cy="323399"/>
            </a:xfrm>
            <a:custGeom>
              <a:avLst/>
              <a:gdLst/>
              <a:ahLst/>
              <a:cxnLst/>
              <a:rect l="l" t="t" r="r" b="b"/>
              <a:pathLst>
                <a:path w="2432" h="2234" extrusionOk="0">
                  <a:moveTo>
                    <a:pt x="1219" y="1"/>
                  </a:moveTo>
                  <a:cubicBezTo>
                    <a:pt x="1142" y="1"/>
                    <a:pt x="1064" y="9"/>
                    <a:pt x="986" y="25"/>
                  </a:cubicBezTo>
                  <a:cubicBezTo>
                    <a:pt x="385" y="151"/>
                    <a:pt x="1" y="744"/>
                    <a:pt x="127" y="1349"/>
                  </a:cubicBezTo>
                  <a:cubicBezTo>
                    <a:pt x="239" y="1872"/>
                    <a:pt x="700" y="2234"/>
                    <a:pt x="1214" y="2234"/>
                  </a:cubicBezTo>
                  <a:cubicBezTo>
                    <a:pt x="1290" y="2234"/>
                    <a:pt x="1368" y="2226"/>
                    <a:pt x="1447" y="2209"/>
                  </a:cubicBezTo>
                  <a:cubicBezTo>
                    <a:pt x="2048" y="2083"/>
                    <a:pt x="2432" y="1490"/>
                    <a:pt x="2302" y="889"/>
                  </a:cubicBezTo>
                  <a:cubicBezTo>
                    <a:pt x="2193" y="363"/>
                    <a:pt x="1733" y="1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6312241" y="1797533"/>
              <a:ext cx="50812" cy="104808"/>
            </a:xfrm>
            <a:custGeom>
              <a:avLst/>
              <a:gdLst/>
              <a:ahLst/>
              <a:cxnLst/>
              <a:rect l="l" t="t" r="r" b="b"/>
              <a:pathLst>
                <a:path w="351" h="724" fill="none" extrusionOk="0">
                  <a:moveTo>
                    <a:pt x="259" y="723"/>
                  </a:moveTo>
                  <a:cubicBezTo>
                    <a:pt x="350" y="461"/>
                    <a:pt x="236" y="145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990000" y="1752946"/>
              <a:ext cx="91056" cy="73974"/>
            </a:xfrm>
            <a:custGeom>
              <a:avLst/>
              <a:gdLst/>
              <a:ahLst/>
              <a:cxnLst/>
              <a:rect l="l" t="t" r="r" b="b"/>
              <a:pathLst>
                <a:path w="629" h="511" fill="none" extrusionOk="0">
                  <a:moveTo>
                    <a:pt x="629" y="1"/>
                  </a:moveTo>
                  <a:cubicBezTo>
                    <a:pt x="336" y="1"/>
                    <a:pt x="58" y="225"/>
                    <a:pt x="1" y="510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5760986" y="3408305"/>
              <a:ext cx="764491" cy="1156073"/>
            </a:xfrm>
            <a:custGeom>
              <a:avLst/>
              <a:gdLst/>
              <a:ahLst/>
              <a:cxnLst/>
              <a:rect l="l" t="t" r="r" b="b"/>
              <a:pathLst>
                <a:path w="5281" h="7986" extrusionOk="0">
                  <a:moveTo>
                    <a:pt x="2987" y="1"/>
                  </a:moveTo>
                  <a:cubicBezTo>
                    <a:pt x="1796" y="3177"/>
                    <a:pt x="411" y="6780"/>
                    <a:pt x="198" y="7202"/>
                  </a:cubicBezTo>
                  <a:cubicBezTo>
                    <a:pt x="126" y="7343"/>
                    <a:pt x="54" y="7487"/>
                    <a:pt x="0" y="7982"/>
                  </a:cubicBezTo>
                  <a:cubicBezTo>
                    <a:pt x="845" y="7982"/>
                    <a:pt x="1689" y="7986"/>
                    <a:pt x="2534" y="7986"/>
                  </a:cubicBezTo>
                  <a:cubicBezTo>
                    <a:pt x="3135" y="6567"/>
                    <a:pt x="4900" y="1884"/>
                    <a:pt x="5280" y="876"/>
                  </a:cubicBezTo>
                  <a:lnTo>
                    <a:pt x="2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6150831" y="3178712"/>
              <a:ext cx="823409" cy="604094"/>
            </a:xfrm>
            <a:custGeom>
              <a:avLst/>
              <a:gdLst/>
              <a:ahLst/>
              <a:cxnLst/>
              <a:rect l="l" t="t" r="r" b="b"/>
              <a:pathLst>
                <a:path w="5688" h="4173" extrusionOk="0">
                  <a:moveTo>
                    <a:pt x="4470" y="0"/>
                  </a:moveTo>
                  <a:cubicBezTo>
                    <a:pt x="4470" y="0"/>
                    <a:pt x="3240" y="267"/>
                    <a:pt x="1791" y="267"/>
                  </a:cubicBezTo>
                  <a:cubicBezTo>
                    <a:pt x="1253" y="267"/>
                    <a:pt x="684" y="231"/>
                    <a:pt x="138" y="130"/>
                  </a:cubicBezTo>
                  <a:cubicBezTo>
                    <a:pt x="138" y="130"/>
                    <a:pt x="1" y="1769"/>
                    <a:pt x="54" y="2408"/>
                  </a:cubicBezTo>
                  <a:cubicBezTo>
                    <a:pt x="54" y="2408"/>
                    <a:pt x="944" y="3489"/>
                    <a:pt x="1838" y="4162"/>
                  </a:cubicBezTo>
                  <a:cubicBezTo>
                    <a:pt x="1838" y="4162"/>
                    <a:pt x="1933" y="4173"/>
                    <a:pt x="2048" y="4173"/>
                  </a:cubicBezTo>
                  <a:cubicBezTo>
                    <a:pt x="2152" y="4173"/>
                    <a:pt x="2273" y="4164"/>
                    <a:pt x="2355" y="4132"/>
                  </a:cubicBezTo>
                  <a:cubicBezTo>
                    <a:pt x="2355" y="4132"/>
                    <a:pt x="2866" y="3093"/>
                    <a:pt x="3844" y="3093"/>
                  </a:cubicBezTo>
                  <a:cubicBezTo>
                    <a:pt x="4109" y="3093"/>
                    <a:pt x="4408" y="3169"/>
                    <a:pt x="4741" y="3363"/>
                  </a:cubicBezTo>
                  <a:cubicBezTo>
                    <a:pt x="4741" y="3363"/>
                    <a:pt x="5688" y="1842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6050655" y="3610973"/>
              <a:ext cx="354813" cy="946312"/>
            </a:xfrm>
            <a:custGeom>
              <a:avLst/>
              <a:gdLst/>
              <a:ahLst/>
              <a:cxnLst/>
              <a:rect l="l" t="t" r="r" b="b"/>
              <a:pathLst>
                <a:path w="2451" h="6537" fill="none" extrusionOk="0">
                  <a:moveTo>
                    <a:pt x="2450" y="1"/>
                  </a:moveTo>
                  <a:cubicBezTo>
                    <a:pt x="1842" y="1728"/>
                    <a:pt x="1157" y="3413"/>
                    <a:pt x="480" y="5113"/>
                  </a:cubicBezTo>
                  <a:cubicBezTo>
                    <a:pt x="297" y="5577"/>
                    <a:pt x="118" y="6049"/>
                    <a:pt x="0" y="65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6275327" y="3410477"/>
              <a:ext cx="611332" cy="1156073"/>
            </a:xfrm>
            <a:custGeom>
              <a:avLst/>
              <a:gdLst/>
              <a:ahLst/>
              <a:cxnLst/>
              <a:rect l="l" t="t" r="r" b="b"/>
              <a:pathLst>
                <a:path w="4223" h="7986" extrusionOk="0">
                  <a:moveTo>
                    <a:pt x="1830" y="1"/>
                  </a:moveTo>
                  <a:cubicBezTo>
                    <a:pt x="1096" y="3314"/>
                    <a:pt x="236" y="7077"/>
                    <a:pt x="84" y="7526"/>
                  </a:cubicBezTo>
                  <a:cubicBezTo>
                    <a:pt x="50" y="7632"/>
                    <a:pt x="12" y="7742"/>
                    <a:pt x="0" y="7974"/>
                  </a:cubicBezTo>
                  <a:cubicBezTo>
                    <a:pt x="833" y="7978"/>
                    <a:pt x="1670" y="7982"/>
                    <a:pt x="2503" y="7986"/>
                  </a:cubicBezTo>
                  <a:cubicBezTo>
                    <a:pt x="2899" y="6514"/>
                    <a:pt x="3991" y="1599"/>
                    <a:pt x="4223" y="541"/>
                  </a:cubicBez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6565576" y="3191885"/>
              <a:ext cx="243491" cy="1366992"/>
            </a:xfrm>
            <a:custGeom>
              <a:avLst/>
              <a:gdLst/>
              <a:ahLst/>
              <a:cxnLst/>
              <a:rect l="l" t="t" r="r" b="b"/>
              <a:pathLst>
                <a:path w="1682" h="9443" fill="none" extrusionOk="0">
                  <a:moveTo>
                    <a:pt x="1160" y="1"/>
                  </a:moveTo>
                  <a:cubicBezTo>
                    <a:pt x="1427" y="609"/>
                    <a:pt x="1682" y="1306"/>
                    <a:pt x="1556" y="2002"/>
                  </a:cubicBezTo>
                  <a:cubicBezTo>
                    <a:pt x="1236" y="4159"/>
                    <a:pt x="795" y="6125"/>
                    <a:pt x="160" y="8218"/>
                  </a:cubicBezTo>
                  <a:cubicBezTo>
                    <a:pt x="34" y="8598"/>
                    <a:pt x="95" y="9039"/>
                    <a:pt x="0" y="94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6633324" y="2390046"/>
              <a:ext cx="880156" cy="836727"/>
            </a:xfrm>
            <a:custGeom>
              <a:avLst/>
              <a:gdLst/>
              <a:ahLst/>
              <a:cxnLst/>
              <a:rect l="l" t="t" r="r" b="b"/>
              <a:pathLst>
                <a:path w="6080" h="5780" extrusionOk="0">
                  <a:moveTo>
                    <a:pt x="50" y="1"/>
                  </a:moveTo>
                  <a:lnTo>
                    <a:pt x="0" y="1846"/>
                  </a:lnTo>
                  <a:cubicBezTo>
                    <a:pt x="997" y="1873"/>
                    <a:pt x="2473" y="1926"/>
                    <a:pt x="3534" y="1994"/>
                  </a:cubicBezTo>
                  <a:cubicBezTo>
                    <a:pt x="2941" y="2683"/>
                    <a:pt x="2005" y="3641"/>
                    <a:pt x="1157" y="4433"/>
                  </a:cubicBezTo>
                  <a:lnTo>
                    <a:pt x="2416" y="5779"/>
                  </a:lnTo>
                  <a:cubicBezTo>
                    <a:pt x="2450" y="5745"/>
                    <a:pt x="3298" y="4954"/>
                    <a:pt x="4139" y="4068"/>
                  </a:cubicBezTo>
                  <a:cubicBezTo>
                    <a:pt x="5855" y="2264"/>
                    <a:pt x="6079" y="1633"/>
                    <a:pt x="5908" y="1039"/>
                  </a:cubicBezTo>
                  <a:cubicBezTo>
                    <a:pt x="5794" y="651"/>
                    <a:pt x="5482" y="370"/>
                    <a:pt x="5071" y="294"/>
                  </a:cubicBezTo>
                  <a:cubicBezTo>
                    <a:pt x="4131" y="115"/>
                    <a:pt x="464" y="1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6656342" y="2997035"/>
              <a:ext cx="348299" cy="451225"/>
            </a:xfrm>
            <a:custGeom>
              <a:avLst/>
              <a:gdLst/>
              <a:ahLst/>
              <a:cxnLst/>
              <a:rect l="l" t="t" r="r" b="b"/>
              <a:pathLst>
                <a:path w="2406" h="3117" extrusionOk="0">
                  <a:moveTo>
                    <a:pt x="1017" y="0"/>
                  </a:moveTo>
                  <a:cubicBezTo>
                    <a:pt x="1036" y="34"/>
                    <a:pt x="1024" y="126"/>
                    <a:pt x="1024" y="167"/>
                  </a:cubicBezTo>
                  <a:cubicBezTo>
                    <a:pt x="1028" y="228"/>
                    <a:pt x="1028" y="289"/>
                    <a:pt x="1028" y="350"/>
                  </a:cubicBezTo>
                  <a:cubicBezTo>
                    <a:pt x="1028" y="476"/>
                    <a:pt x="1020" y="601"/>
                    <a:pt x="1009" y="727"/>
                  </a:cubicBezTo>
                  <a:cubicBezTo>
                    <a:pt x="990" y="921"/>
                    <a:pt x="887" y="1118"/>
                    <a:pt x="731" y="1236"/>
                  </a:cubicBezTo>
                  <a:cubicBezTo>
                    <a:pt x="579" y="1354"/>
                    <a:pt x="427" y="1476"/>
                    <a:pt x="309" y="1628"/>
                  </a:cubicBezTo>
                  <a:cubicBezTo>
                    <a:pt x="69" y="1948"/>
                    <a:pt x="1" y="2393"/>
                    <a:pt x="138" y="2769"/>
                  </a:cubicBezTo>
                  <a:cubicBezTo>
                    <a:pt x="157" y="2823"/>
                    <a:pt x="183" y="2880"/>
                    <a:pt x="233" y="2910"/>
                  </a:cubicBezTo>
                  <a:cubicBezTo>
                    <a:pt x="249" y="2919"/>
                    <a:pt x="267" y="2923"/>
                    <a:pt x="285" y="2923"/>
                  </a:cubicBezTo>
                  <a:cubicBezTo>
                    <a:pt x="324" y="2923"/>
                    <a:pt x="363" y="2904"/>
                    <a:pt x="374" y="2865"/>
                  </a:cubicBezTo>
                  <a:lnTo>
                    <a:pt x="374" y="2865"/>
                  </a:lnTo>
                  <a:cubicBezTo>
                    <a:pt x="371" y="2877"/>
                    <a:pt x="423" y="2952"/>
                    <a:pt x="431" y="2963"/>
                  </a:cubicBezTo>
                  <a:cubicBezTo>
                    <a:pt x="457" y="3005"/>
                    <a:pt x="495" y="3047"/>
                    <a:pt x="537" y="3078"/>
                  </a:cubicBezTo>
                  <a:cubicBezTo>
                    <a:pt x="565" y="3098"/>
                    <a:pt x="599" y="3116"/>
                    <a:pt x="634" y="3116"/>
                  </a:cubicBezTo>
                  <a:cubicBezTo>
                    <a:pt x="637" y="3116"/>
                    <a:pt x="640" y="3116"/>
                    <a:pt x="644" y="3116"/>
                  </a:cubicBezTo>
                  <a:cubicBezTo>
                    <a:pt x="682" y="3112"/>
                    <a:pt x="720" y="3081"/>
                    <a:pt x="716" y="3040"/>
                  </a:cubicBezTo>
                  <a:lnTo>
                    <a:pt x="716" y="3040"/>
                  </a:lnTo>
                  <a:cubicBezTo>
                    <a:pt x="721" y="3077"/>
                    <a:pt x="775" y="3088"/>
                    <a:pt x="824" y="3088"/>
                  </a:cubicBezTo>
                  <a:cubicBezTo>
                    <a:pt x="856" y="3088"/>
                    <a:pt x="885" y="3084"/>
                    <a:pt x="899" y="3078"/>
                  </a:cubicBezTo>
                  <a:cubicBezTo>
                    <a:pt x="963" y="3047"/>
                    <a:pt x="1013" y="2975"/>
                    <a:pt x="1032" y="2903"/>
                  </a:cubicBezTo>
                  <a:cubicBezTo>
                    <a:pt x="1048" y="2912"/>
                    <a:pt x="1068" y="2917"/>
                    <a:pt x="1088" y="2917"/>
                  </a:cubicBezTo>
                  <a:cubicBezTo>
                    <a:pt x="1123" y="2917"/>
                    <a:pt x="1160" y="2903"/>
                    <a:pt x="1184" y="2876"/>
                  </a:cubicBezTo>
                  <a:cubicBezTo>
                    <a:pt x="1211" y="2842"/>
                    <a:pt x="1222" y="2796"/>
                    <a:pt x="1237" y="2754"/>
                  </a:cubicBezTo>
                  <a:cubicBezTo>
                    <a:pt x="1287" y="2591"/>
                    <a:pt x="1382" y="2439"/>
                    <a:pt x="1511" y="2321"/>
                  </a:cubicBezTo>
                  <a:cubicBezTo>
                    <a:pt x="1629" y="2218"/>
                    <a:pt x="1770" y="2146"/>
                    <a:pt x="1891" y="2054"/>
                  </a:cubicBezTo>
                  <a:cubicBezTo>
                    <a:pt x="2219" y="1799"/>
                    <a:pt x="2405" y="1438"/>
                    <a:pt x="2264" y="1023"/>
                  </a:cubicBezTo>
                  <a:cubicBezTo>
                    <a:pt x="2234" y="936"/>
                    <a:pt x="2192" y="856"/>
                    <a:pt x="2143" y="780"/>
                  </a:cubicBezTo>
                  <a:cubicBezTo>
                    <a:pt x="2040" y="632"/>
                    <a:pt x="1899" y="514"/>
                    <a:pt x="1739" y="430"/>
                  </a:cubicBezTo>
                  <a:cubicBezTo>
                    <a:pt x="1492" y="301"/>
                    <a:pt x="1169" y="259"/>
                    <a:pt x="1017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6796327" y="3267886"/>
              <a:ext cx="49654" cy="150553"/>
            </a:xfrm>
            <a:custGeom>
              <a:avLst/>
              <a:gdLst/>
              <a:ahLst/>
              <a:cxnLst/>
              <a:rect l="l" t="t" r="r" b="b"/>
              <a:pathLst>
                <a:path w="343" h="1040" fill="none" extrusionOk="0">
                  <a:moveTo>
                    <a:pt x="69" y="1039"/>
                  </a:moveTo>
                  <a:cubicBezTo>
                    <a:pt x="4" y="975"/>
                    <a:pt x="0" y="876"/>
                    <a:pt x="8" y="788"/>
                  </a:cubicBezTo>
                  <a:cubicBezTo>
                    <a:pt x="31" y="510"/>
                    <a:pt x="175" y="221"/>
                    <a:pt x="34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6743344" y="3247040"/>
              <a:ext cx="61379" cy="192824"/>
            </a:xfrm>
            <a:custGeom>
              <a:avLst/>
              <a:gdLst/>
              <a:ahLst/>
              <a:cxnLst/>
              <a:rect l="l" t="t" r="r" b="b"/>
              <a:pathLst>
                <a:path w="424" h="1332" fill="none" extrusionOk="0">
                  <a:moveTo>
                    <a:pt x="119" y="1332"/>
                  </a:moveTo>
                  <a:cubicBezTo>
                    <a:pt x="1" y="860"/>
                    <a:pt x="81" y="369"/>
                    <a:pt x="42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6696586" y="3236472"/>
              <a:ext cx="68473" cy="175886"/>
            </a:xfrm>
            <a:custGeom>
              <a:avLst/>
              <a:gdLst/>
              <a:ahLst/>
              <a:cxnLst/>
              <a:rect l="l" t="t" r="r" b="b"/>
              <a:pathLst>
                <a:path w="473" h="1215" fill="none" extrusionOk="0">
                  <a:moveTo>
                    <a:pt x="80" y="1214"/>
                  </a:moveTo>
                  <a:cubicBezTo>
                    <a:pt x="1" y="777"/>
                    <a:pt x="153" y="305"/>
                    <a:pt x="47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6387662" y="3213455"/>
              <a:ext cx="34309" cy="565587"/>
            </a:xfrm>
            <a:custGeom>
              <a:avLst/>
              <a:gdLst/>
              <a:ahLst/>
              <a:cxnLst/>
              <a:rect l="l" t="t" r="r" b="b"/>
              <a:pathLst>
                <a:path w="237" h="3907" fill="none" extrusionOk="0">
                  <a:moveTo>
                    <a:pt x="236" y="3907"/>
                  </a:moveTo>
                  <a:cubicBezTo>
                    <a:pt x="54" y="2617"/>
                    <a:pt x="0" y="1301"/>
                    <a:pt x="1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6460912" y="3479384"/>
              <a:ext cx="93227" cy="301396"/>
            </a:xfrm>
            <a:custGeom>
              <a:avLst/>
              <a:gdLst/>
              <a:ahLst/>
              <a:cxnLst/>
              <a:rect l="l" t="t" r="r" b="b"/>
              <a:pathLst>
                <a:path w="644" h="2082" fill="none" extrusionOk="0">
                  <a:moveTo>
                    <a:pt x="0" y="2081"/>
                  </a:moveTo>
                  <a:cubicBezTo>
                    <a:pt x="168" y="1374"/>
                    <a:pt x="381" y="678"/>
                    <a:pt x="64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6458741" y="3213455"/>
              <a:ext cx="21570" cy="486402"/>
            </a:xfrm>
            <a:custGeom>
              <a:avLst/>
              <a:gdLst/>
              <a:ahLst/>
              <a:cxnLst/>
              <a:rect l="l" t="t" r="r" b="b"/>
              <a:pathLst>
                <a:path w="149" h="3360" fill="none" extrusionOk="0">
                  <a:moveTo>
                    <a:pt x="149" y="3359"/>
                  </a:moveTo>
                  <a:cubicBezTo>
                    <a:pt x="38" y="2245"/>
                    <a:pt x="0" y="1122"/>
                    <a:pt x="34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6948328" y="3192464"/>
              <a:ext cx="116823" cy="171978"/>
            </a:xfrm>
            <a:custGeom>
              <a:avLst/>
              <a:gdLst/>
              <a:ahLst/>
              <a:cxnLst/>
              <a:rect l="l" t="t" r="r" b="b"/>
              <a:pathLst>
                <a:path w="807" h="1188" fill="none" extrusionOk="0">
                  <a:moveTo>
                    <a:pt x="0" y="1187"/>
                  </a:moveTo>
                  <a:cubicBezTo>
                    <a:pt x="392" y="894"/>
                    <a:pt x="677" y="468"/>
                    <a:pt x="806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6950499" y="3156708"/>
              <a:ext cx="208313" cy="320070"/>
            </a:xfrm>
            <a:custGeom>
              <a:avLst/>
              <a:gdLst/>
              <a:ahLst/>
              <a:cxnLst/>
              <a:rect l="l" t="t" r="r" b="b"/>
              <a:pathLst>
                <a:path w="1439" h="2211" fill="none" extrusionOk="0">
                  <a:moveTo>
                    <a:pt x="0" y="2210"/>
                  </a:moveTo>
                  <a:cubicBezTo>
                    <a:pt x="841" y="1792"/>
                    <a:pt x="1377" y="921"/>
                    <a:pt x="1438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6953250" y="3120807"/>
              <a:ext cx="299658" cy="468307"/>
            </a:xfrm>
            <a:custGeom>
              <a:avLst/>
              <a:gdLst/>
              <a:ahLst/>
              <a:cxnLst/>
              <a:rect l="l" t="t" r="r" b="b"/>
              <a:pathLst>
                <a:path w="2070" h="3235" fill="none" extrusionOk="0">
                  <a:moveTo>
                    <a:pt x="0" y="3234"/>
                  </a:moveTo>
                  <a:cubicBezTo>
                    <a:pt x="1290" y="2694"/>
                    <a:pt x="2070" y="1370"/>
                    <a:pt x="2062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6955421" y="3085051"/>
              <a:ext cx="400558" cy="616978"/>
            </a:xfrm>
            <a:custGeom>
              <a:avLst/>
              <a:gdLst/>
              <a:ahLst/>
              <a:cxnLst/>
              <a:rect l="l" t="t" r="r" b="b"/>
              <a:pathLst>
                <a:path w="2767" h="4262" fill="none" extrusionOk="0">
                  <a:moveTo>
                    <a:pt x="0" y="4261"/>
                  </a:moveTo>
                  <a:cubicBezTo>
                    <a:pt x="1739" y="3592"/>
                    <a:pt x="2766" y="1819"/>
                    <a:pt x="2694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6055577" y="2711129"/>
              <a:ext cx="116968" cy="498562"/>
            </a:xfrm>
            <a:custGeom>
              <a:avLst/>
              <a:gdLst/>
              <a:ahLst/>
              <a:cxnLst/>
              <a:rect l="l" t="t" r="r" b="b"/>
              <a:pathLst>
                <a:path w="808" h="3444" fill="none" extrusionOk="0">
                  <a:moveTo>
                    <a:pt x="1" y="1"/>
                  </a:moveTo>
                  <a:cubicBezTo>
                    <a:pt x="1" y="503"/>
                    <a:pt x="278" y="994"/>
                    <a:pt x="708" y="1248"/>
                  </a:cubicBezTo>
                  <a:cubicBezTo>
                    <a:pt x="784" y="1979"/>
                    <a:pt x="799" y="2713"/>
                    <a:pt x="807" y="34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6667923" y="2663792"/>
              <a:ext cx="96557" cy="4053"/>
            </a:xfrm>
            <a:custGeom>
              <a:avLst/>
              <a:gdLst/>
              <a:ahLst/>
              <a:cxnLst/>
              <a:rect l="l" t="t" r="r" b="b"/>
              <a:pathLst>
                <a:path w="667" h="28" fill="none" extrusionOk="0">
                  <a:moveTo>
                    <a:pt x="666" y="1"/>
                  </a:moveTo>
                  <a:cubicBezTo>
                    <a:pt x="442" y="12"/>
                    <a:pt x="221" y="20"/>
                    <a:pt x="1" y="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7145928" y="2633536"/>
              <a:ext cx="76145" cy="43139"/>
            </a:xfrm>
            <a:custGeom>
              <a:avLst/>
              <a:gdLst/>
              <a:ahLst/>
              <a:cxnLst/>
              <a:rect l="l" t="t" r="r" b="b"/>
              <a:pathLst>
                <a:path w="526" h="298" fill="none" extrusionOk="0">
                  <a:moveTo>
                    <a:pt x="1" y="297"/>
                  </a:moveTo>
                  <a:cubicBezTo>
                    <a:pt x="145" y="153"/>
                    <a:pt x="328" y="50"/>
                    <a:pt x="52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7171841" y="2661041"/>
              <a:ext cx="81646" cy="21135"/>
            </a:xfrm>
            <a:custGeom>
              <a:avLst/>
              <a:gdLst/>
              <a:ahLst/>
              <a:cxnLst/>
              <a:rect l="l" t="t" r="r" b="b"/>
              <a:pathLst>
                <a:path w="564" h="146" fill="none" extrusionOk="0">
                  <a:moveTo>
                    <a:pt x="0" y="145"/>
                  </a:moveTo>
                  <a:cubicBezTo>
                    <a:pt x="187" y="88"/>
                    <a:pt x="373" y="39"/>
                    <a:pt x="56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6341917" y="2810291"/>
              <a:ext cx="83817" cy="79475"/>
            </a:xfrm>
            <a:custGeom>
              <a:avLst/>
              <a:gdLst/>
              <a:ahLst/>
              <a:cxnLst/>
              <a:rect l="l" t="t" r="r" b="b"/>
              <a:pathLst>
                <a:path w="579" h="549" fill="none" extrusionOk="0">
                  <a:moveTo>
                    <a:pt x="1" y="0"/>
                  </a:moveTo>
                  <a:cubicBezTo>
                    <a:pt x="119" y="244"/>
                    <a:pt x="328" y="446"/>
                    <a:pt x="579" y="54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6157490" y="2407707"/>
              <a:ext cx="279247" cy="134484"/>
            </a:xfrm>
            <a:custGeom>
              <a:avLst/>
              <a:gdLst/>
              <a:ahLst/>
              <a:cxnLst/>
              <a:rect l="l" t="t" r="r" b="b"/>
              <a:pathLst>
                <a:path w="1929" h="929" fill="none" extrusionOk="0">
                  <a:moveTo>
                    <a:pt x="0" y="446"/>
                  </a:moveTo>
                  <a:cubicBezTo>
                    <a:pt x="88" y="704"/>
                    <a:pt x="400" y="898"/>
                    <a:pt x="658" y="917"/>
                  </a:cubicBezTo>
                  <a:cubicBezTo>
                    <a:pt x="757" y="921"/>
                    <a:pt x="860" y="929"/>
                    <a:pt x="959" y="921"/>
                  </a:cubicBezTo>
                  <a:cubicBezTo>
                    <a:pt x="1400" y="887"/>
                    <a:pt x="1929" y="484"/>
                    <a:pt x="189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601313" y="3711148"/>
              <a:ext cx="281563" cy="416771"/>
            </a:xfrm>
            <a:custGeom>
              <a:avLst/>
              <a:gdLst/>
              <a:ahLst/>
              <a:cxnLst/>
              <a:rect l="l" t="t" r="r" b="b"/>
              <a:pathLst>
                <a:path w="1945" h="2879" extrusionOk="0">
                  <a:moveTo>
                    <a:pt x="901" y="1"/>
                  </a:moveTo>
                  <a:cubicBezTo>
                    <a:pt x="749" y="1"/>
                    <a:pt x="597" y="44"/>
                    <a:pt x="464" y="142"/>
                  </a:cubicBezTo>
                  <a:cubicBezTo>
                    <a:pt x="419" y="176"/>
                    <a:pt x="373" y="214"/>
                    <a:pt x="331" y="260"/>
                  </a:cubicBezTo>
                  <a:cubicBezTo>
                    <a:pt x="232" y="359"/>
                    <a:pt x="160" y="480"/>
                    <a:pt x="84" y="594"/>
                  </a:cubicBezTo>
                  <a:cubicBezTo>
                    <a:pt x="0" y="720"/>
                    <a:pt x="19" y="899"/>
                    <a:pt x="38" y="1040"/>
                  </a:cubicBezTo>
                  <a:cubicBezTo>
                    <a:pt x="88" y="1447"/>
                    <a:pt x="175" y="1922"/>
                    <a:pt x="381" y="2280"/>
                  </a:cubicBezTo>
                  <a:cubicBezTo>
                    <a:pt x="430" y="2367"/>
                    <a:pt x="483" y="2451"/>
                    <a:pt x="544" y="2531"/>
                  </a:cubicBezTo>
                  <a:cubicBezTo>
                    <a:pt x="677" y="2694"/>
                    <a:pt x="852" y="2827"/>
                    <a:pt x="1054" y="2873"/>
                  </a:cubicBezTo>
                  <a:cubicBezTo>
                    <a:pt x="1071" y="2876"/>
                    <a:pt x="1089" y="2878"/>
                    <a:pt x="1107" y="2878"/>
                  </a:cubicBezTo>
                  <a:cubicBezTo>
                    <a:pt x="1137" y="2878"/>
                    <a:pt x="1166" y="2872"/>
                    <a:pt x="1187" y="2850"/>
                  </a:cubicBezTo>
                  <a:cubicBezTo>
                    <a:pt x="1233" y="2808"/>
                    <a:pt x="1210" y="2725"/>
                    <a:pt x="1191" y="2675"/>
                  </a:cubicBezTo>
                  <a:lnTo>
                    <a:pt x="1191" y="2675"/>
                  </a:lnTo>
                  <a:cubicBezTo>
                    <a:pt x="1248" y="2721"/>
                    <a:pt x="1320" y="2763"/>
                    <a:pt x="1396" y="2778"/>
                  </a:cubicBezTo>
                  <a:cubicBezTo>
                    <a:pt x="1413" y="2782"/>
                    <a:pt x="1430" y="2784"/>
                    <a:pt x="1447" y="2784"/>
                  </a:cubicBezTo>
                  <a:cubicBezTo>
                    <a:pt x="1500" y="2784"/>
                    <a:pt x="1552" y="2765"/>
                    <a:pt x="1586" y="2725"/>
                  </a:cubicBezTo>
                  <a:cubicBezTo>
                    <a:pt x="1625" y="2679"/>
                    <a:pt x="1621" y="2607"/>
                    <a:pt x="1594" y="2557"/>
                  </a:cubicBezTo>
                  <a:lnTo>
                    <a:pt x="1594" y="2557"/>
                  </a:lnTo>
                  <a:cubicBezTo>
                    <a:pt x="1620" y="2565"/>
                    <a:pt x="1643" y="2568"/>
                    <a:pt x="1664" y="2568"/>
                  </a:cubicBezTo>
                  <a:cubicBezTo>
                    <a:pt x="1793" y="2568"/>
                    <a:pt x="1840" y="2442"/>
                    <a:pt x="1742" y="2322"/>
                  </a:cubicBezTo>
                  <a:lnTo>
                    <a:pt x="1480" y="1991"/>
                  </a:lnTo>
                  <a:lnTo>
                    <a:pt x="1480" y="1991"/>
                  </a:lnTo>
                  <a:cubicBezTo>
                    <a:pt x="1529" y="2032"/>
                    <a:pt x="1579" y="2074"/>
                    <a:pt x="1628" y="2112"/>
                  </a:cubicBezTo>
                  <a:cubicBezTo>
                    <a:pt x="1644" y="2124"/>
                    <a:pt x="1659" y="2135"/>
                    <a:pt x="1674" y="2135"/>
                  </a:cubicBezTo>
                  <a:cubicBezTo>
                    <a:pt x="1704" y="2135"/>
                    <a:pt x="1723" y="2105"/>
                    <a:pt x="1735" y="2078"/>
                  </a:cubicBezTo>
                  <a:cubicBezTo>
                    <a:pt x="1796" y="1933"/>
                    <a:pt x="1761" y="1774"/>
                    <a:pt x="1777" y="1618"/>
                  </a:cubicBezTo>
                  <a:cubicBezTo>
                    <a:pt x="1792" y="1488"/>
                    <a:pt x="1841" y="1363"/>
                    <a:pt x="1864" y="1234"/>
                  </a:cubicBezTo>
                  <a:cubicBezTo>
                    <a:pt x="1944" y="819"/>
                    <a:pt x="1803" y="431"/>
                    <a:pt x="1461" y="187"/>
                  </a:cubicBezTo>
                  <a:cubicBezTo>
                    <a:pt x="1296" y="72"/>
                    <a:pt x="1097" y="1"/>
                    <a:pt x="901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787332" y="3837381"/>
              <a:ext cx="71223" cy="232489"/>
            </a:xfrm>
            <a:custGeom>
              <a:avLst/>
              <a:gdLst/>
              <a:ahLst/>
              <a:cxnLst/>
              <a:rect l="l" t="t" r="r" b="b"/>
              <a:pathLst>
                <a:path w="492" h="1606" fill="none" extrusionOk="0">
                  <a:moveTo>
                    <a:pt x="492" y="1605"/>
                  </a:moveTo>
                  <a:cubicBezTo>
                    <a:pt x="454" y="1347"/>
                    <a:pt x="214" y="1217"/>
                    <a:pt x="100" y="997"/>
                  </a:cubicBezTo>
                  <a:cubicBezTo>
                    <a:pt x="1" y="807"/>
                    <a:pt x="16" y="571"/>
                    <a:pt x="16" y="362"/>
                  </a:cubicBezTo>
                  <a:lnTo>
                    <a:pt x="16" y="0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731744" y="3939728"/>
              <a:ext cx="100465" cy="144473"/>
            </a:xfrm>
            <a:custGeom>
              <a:avLst/>
              <a:gdLst/>
              <a:ahLst/>
              <a:cxnLst/>
              <a:rect l="l" t="t" r="r" b="b"/>
              <a:pathLst>
                <a:path w="694" h="998" fill="none" extrusionOk="0">
                  <a:moveTo>
                    <a:pt x="693" y="997"/>
                  </a:moveTo>
                  <a:cubicBezTo>
                    <a:pt x="537" y="811"/>
                    <a:pt x="294" y="704"/>
                    <a:pt x="161" y="503"/>
                  </a:cubicBezTo>
                  <a:cubicBezTo>
                    <a:pt x="62" y="354"/>
                    <a:pt x="31" y="176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674562" y="3944216"/>
              <a:ext cx="101479" cy="157646"/>
            </a:xfrm>
            <a:custGeom>
              <a:avLst/>
              <a:gdLst/>
              <a:ahLst/>
              <a:cxnLst/>
              <a:rect l="l" t="t" r="r" b="b"/>
              <a:pathLst>
                <a:path w="701" h="1089" fill="none" extrusionOk="0">
                  <a:moveTo>
                    <a:pt x="700" y="1088"/>
                  </a:moveTo>
                  <a:cubicBezTo>
                    <a:pt x="510" y="944"/>
                    <a:pt x="316" y="795"/>
                    <a:pt x="209" y="582"/>
                  </a:cubicBezTo>
                  <a:cubicBezTo>
                    <a:pt x="171" y="514"/>
                    <a:pt x="145" y="438"/>
                    <a:pt x="122" y="362"/>
                  </a:cubicBezTo>
                  <a:cubicBezTo>
                    <a:pt x="80" y="240"/>
                    <a:pt x="38" y="12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6926179" y="2906703"/>
              <a:ext cx="181387" cy="203247"/>
            </a:xfrm>
            <a:custGeom>
              <a:avLst/>
              <a:gdLst/>
              <a:ahLst/>
              <a:cxnLst/>
              <a:rect l="l" t="t" r="r" b="b"/>
              <a:pathLst>
                <a:path w="1253" h="1404" fill="none" extrusionOk="0">
                  <a:moveTo>
                    <a:pt x="1" y="0"/>
                  </a:moveTo>
                  <a:cubicBezTo>
                    <a:pt x="621" y="213"/>
                    <a:pt x="1112" y="765"/>
                    <a:pt x="1252" y="1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725229" y="3584626"/>
              <a:ext cx="224237" cy="155909"/>
            </a:xfrm>
            <a:custGeom>
              <a:avLst/>
              <a:gdLst/>
              <a:ahLst/>
              <a:cxnLst/>
              <a:rect l="l" t="t" r="r" b="b"/>
              <a:pathLst>
                <a:path w="1549" h="1077" fill="none" extrusionOk="0">
                  <a:moveTo>
                    <a:pt x="0" y="23"/>
                  </a:moveTo>
                  <a:cubicBezTo>
                    <a:pt x="339" y="0"/>
                    <a:pt x="681" y="91"/>
                    <a:pt x="959" y="282"/>
                  </a:cubicBezTo>
                  <a:cubicBezTo>
                    <a:pt x="1236" y="472"/>
                    <a:pt x="1446" y="753"/>
                    <a:pt x="1548" y="10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6458741" y="4282815"/>
              <a:ext cx="29242" cy="61235"/>
            </a:xfrm>
            <a:custGeom>
              <a:avLst/>
              <a:gdLst/>
              <a:ahLst/>
              <a:cxnLst/>
              <a:rect l="l" t="t" r="r" b="b"/>
              <a:pathLst>
                <a:path w="202" h="423" fill="none" extrusionOk="0">
                  <a:moveTo>
                    <a:pt x="0" y="1"/>
                  </a:moveTo>
                  <a:cubicBezTo>
                    <a:pt x="57" y="145"/>
                    <a:pt x="126" y="286"/>
                    <a:pt x="202" y="4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6481324" y="4233886"/>
              <a:ext cx="38073" cy="71657"/>
            </a:xfrm>
            <a:custGeom>
              <a:avLst/>
              <a:gdLst/>
              <a:ahLst/>
              <a:cxnLst/>
              <a:rect l="l" t="t" r="r" b="b"/>
              <a:pathLst>
                <a:path w="263" h="495" fill="none" extrusionOk="0">
                  <a:moveTo>
                    <a:pt x="0" y="0"/>
                  </a:moveTo>
                  <a:cubicBezTo>
                    <a:pt x="88" y="164"/>
                    <a:pt x="175" y="327"/>
                    <a:pt x="263" y="4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882731" y="1413044"/>
              <a:ext cx="583248" cy="343956"/>
            </a:xfrm>
            <a:custGeom>
              <a:avLst/>
              <a:gdLst/>
              <a:ahLst/>
              <a:cxnLst/>
              <a:rect l="l" t="t" r="r" b="b"/>
              <a:pathLst>
                <a:path w="4029" h="2376" extrusionOk="0">
                  <a:moveTo>
                    <a:pt x="2105" y="0"/>
                  </a:moveTo>
                  <a:cubicBezTo>
                    <a:pt x="1958" y="0"/>
                    <a:pt x="1811" y="13"/>
                    <a:pt x="1666" y="36"/>
                  </a:cubicBezTo>
                  <a:cubicBezTo>
                    <a:pt x="1214" y="104"/>
                    <a:pt x="753" y="279"/>
                    <a:pt x="468" y="633"/>
                  </a:cubicBezTo>
                  <a:cubicBezTo>
                    <a:pt x="0" y="1207"/>
                    <a:pt x="247" y="1938"/>
                    <a:pt x="902" y="2193"/>
                  </a:cubicBezTo>
                  <a:cubicBezTo>
                    <a:pt x="1248" y="2326"/>
                    <a:pt x="1632" y="2376"/>
                    <a:pt x="2014" y="2376"/>
                  </a:cubicBezTo>
                  <a:cubicBezTo>
                    <a:pt x="2252" y="2376"/>
                    <a:pt x="2489" y="2356"/>
                    <a:pt x="2716" y="2326"/>
                  </a:cubicBezTo>
                  <a:cubicBezTo>
                    <a:pt x="3462" y="2223"/>
                    <a:pt x="4029" y="1656"/>
                    <a:pt x="3682" y="873"/>
                  </a:cubicBezTo>
                  <a:cubicBezTo>
                    <a:pt x="3523" y="515"/>
                    <a:pt x="3192" y="249"/>
                    <a:pt x="2827" y="119"/>
                  </a:cubicBezTo>
                  <a:cubicBezTo>
                    <a:pt x="2595" y="36"/>
                    <a:pt x="2351" y="0"/>
                    <a:pt x="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6410824" y="1485859"/>
              <a:ext cx="11726" cy="93227"/>
            </a:xfrm>
            <a:custGeom>
              <a:avLst/>
              <a:gdLst/>
              <a:ahLst/>
              <a:cxnLst/>
              <a:rect l="l" t="t" r="r" b="b"/>
              <a:pathLst>
                <a:path w="81" h="644" fill="none" extrusionOk="0">
                  <a:moveTo>
                    <a:pt x="80" y="1"/>
                  </a:moveTo>
                  <a:cubicBezTo>
                    <a:pt x="69" y="217"/>
                    <a:pt x="42" y="430"/>
                    <a:pt x="0" y="6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6433407" y="1517273"/>
              <a:ext cx="29821" cy="73395"/>
            </a:xfrm>
            <a:custGeom>
              <a:avLst/>
              <a:gdLst/>
              <a:ahLst/>
              <a:cxnLst/>
              <a:rect l="l" t="t" r="r" b="b"/>
              <a:pathLst>
                <a:path w="206" h="507" fill="none" extrusionOk="0">
                  <a:moveTo>
                    <a:pt x="206" y="0"/>
                  </a:moveTo>
                  <a:cubicBezTo>
                    <a:pt x="137" y="172"/>
                    <a:pt x="69" y="339"/>
                    <a:pt x="0" y="50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6571656" y="1807956"/>
              <a:ext cx="245662" cy="496391"/>
            </a:xfrm>
            <a:custGeom>
              <a:avLst/>
              <a:gdLst/>
              <a:ahLst/>
              <a:cxnLst/>
              <a:rect l="l" t="t" r="r" b="b"/>
              <a:pathLst>
                <a:path w="1697" h="3429" fill="none" extrusionOk="0">
                  <a:moveTo>
                    <a:pt x="0" y="1"/>
                  </a:moveTo>
                  <a:cubicBezTo>
                    <a:pt x="34" y="461"/>
                    <a:pt x="228" y="906"/>
                    <a:pt x="540" y="1245"/>
                  </a:cubicBezTo>
                  <a:cubicBezTo>
                    <a:pt x="749" y="1473"/>
                    <a:pt x="1008" y="1648"/>
                    <a:pt x="1233" y="1865"/>
                  </a:cubicBezTo>
                  <a:cubicBezTo>
                    <a:pt x="1453" y="2078"/>
                    <a:pt x="1647" y="2348"/>
                    <a:pt x="1674" y="2660"/>
                  </a:cubicBezTo>
                  <a:cubicBezTo>
                    <a:pt x="1697" y="2961"/>
                    <a:pt x="1544" y="3269"/>
                    <a:pt x="1290" y="3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887074" y="1605867"/>
              <a:ext cx="56313" cy="58629"/>
            </a:xfrm>
            <a:custGeom>
              <a:avLst/>
              <a:gdLst/>
              <a:ahLst/>
              <a:cxnLst/>
              <a:rect l="l" t="t" r="r" b="b"/>
              <a:pathLst>
                <a:path w="389" h="405" fill="none" extrusionOk="0">
                  <a:moveTo>
                    <a:pt x="0" y="1"/>
                  </a:moveTo>
                  <a:cubicBezTo>
                    <a:pt x="115" y="149"/>
                    <a:pt x="244" y="286"/>
                    <a:pt x="389" y="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786898" y="1697936"/>
              <a:ext cx="243491" cy="655485"/>
            </a:xfrm>
            <a:custGeom>
              <a:avLst/>
              <a:gdLst/>
              <a:ahLst/>
              <a:cxnLst/>
              <a:rect l="l" t="t" r="r" b="b"/>
              <a:pathLst>
                <a:path w="1682" h="4528" fill="none" extrusionOk="0">
                  <a:moveTo>
                    <a:pt x="757" y="0"/>
                  </a:moveTo>
                  <a:cubicBezTo>
                    <a:pt x="255" y="594"/>
                    <a:pt x="0" y="1389"/>
                    <a:pt x="61" y="2165"/>
                  </a:cubicBezTo>
                  <a:cubicBezTo>
                    <a:pt x="126" y="2937"/>
                    <a:pt x="502" y="3683"/>
                    <a:pt x="1096" y="4188"/>
                  </a:cubicBezTo>
                  <a:cubicBezTo>
                    <a:pt x="1267" y="4337"/>
                    <a:pt x="1461" y="4466"/>
                    <a:pt x="1682" y="45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969733" y="2237611"/>
              <a:ext cx="103071" cy="194995"/>
            </a:xfrm>
            <a:custGeom>
              <a:avLst/>
              <a:gdLst/>
              <a:ahLst/>
              <a:cxnLst/>
              <a:rect l="l" t="t" r="r" b="b"/>
              <a:pathLst>
                <a:path w="712" h="1347" fill="none" extrusionOk="0">
                  <a:moveTo>
                    <a:pt x="0" y="0"/>
                  </a:moveTo>
                  <a:cubicBezTo>
                    <a:pt x="65" y="514"/>
                    <a:pt x="365" y="966"/>
                    <a:pt x="711" y="13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6058907" y="2197367"/>
              <a:ext cx="285906" cy="80488"/>
            </a:xfrm>
            <a:custGeom>
              <a:avLst/>
              <a:gdLst/>
              <a:ahLst/>
              <a:cxnLst/>
              <a:rect l="l" t="t" r="r" b="b"/>
              <a:pathLst>
                <a:path w="1975" h="556" fill="none" extrusionOk="0">
                  <a:moveTo>
                    <a:pt x="0" y="175"/>
                  </a:moveTo>
                  <a:cubicBezTo>
                    <a:pt x="567" y="556"/>
                    <a:pt x="1438" y="408"/>
                    <a:pt x="1956" y="16"/>
                  </a:cubicBezTo>
                  <a:cubicBezTo>
                    <a:pt x="1971" y="0"/>
                    <a:pt x="1963" y="19"/>
                    <a:pt x="1975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708147" y="3590127"/>
              <a:ext cx="61235" cy="124496"/>
            </a:xfrm>
            <a:custGeom>
              <a:avLst/>
              <a:gdLst/>
              <a:ahLst/>
              <a:cxnLst/>
              <a:rect l="l" t="t" r="r" b="b"/>
              <a:pathLst>
                <a:path w="423" h="860" fill="none" extrusionOk="0">
                  <a:moveTo>
                    <a:pt x="0" y="860"/>
                  </a:moveTo>
                  <a:cubicBezTo>
                    <a:pt x="141" y="575"/>
                    <a:pt x="282" y="289"/>
                    <a:pt x="42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775896" y="3608801"/>
              <a:ext cx="60076" cy="113639"/>
            </a:xfrm>
            <a:custGeom>
              <a:avLst/>
              <a:gdLst/>
              <a:ahLst/>
              <a:cxnLst/>
              <a:rect l="l" t="t" r="r" b="b"/>
              <a:pathLst>
                <a:path w="415" h="785" fill="none" extrusionOk="0">
                  <a:moveTo>
                    <a:pt x="0" y="784"/>
                  </a:moveTo>
                  <a:lnTo>
                    <a:pt x="4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6991177" y="3062468"/>
              <a:ext cx="101479" cy="102637"/>
            </a:xfrm>
            <a:custGeom>
              <a:avLst/>
              <a:gdLst/>
              <a:ahLst/>
              <a:cxnLst/>
              <a:rect l="l" t="t" r="r" b="b"/>
              <a:pathLst>
                <a:path w="701" h="709" fill="none" extrusionOk="0">
                  <a:moveTo>
                    <a:pt x="1" y="708"/>
                  </a:moveTo>
                  <a:cubicBezTo>
                    <a:pt x="233" y="472"/>
                    <a:pt x="469" y="237"/>
                    <a:pt x="70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6110153" y="817925"/>
              <a:ext cx="940088" cy="723089"/>
            </a:xfrm>
            <a:custGeom>
              <a:avLst/>
              <a:gdLst/>
              <a:ahLst/>
              <a:cxnLst/>
              <a:rect l="l" t="t" r="r" b="b"/>
              <a:pathLst>
                <a:path w="6494" h="4995" extrusionOk="0">
                  <a:moveTo>
                    <a:pt x="670" y="0"/>
                  </a:moveTo>
                  <a:cubicBezTo>
                    <a:pt x="297" y="0"/>
                    <a:pt x="0" y="301"/>
                    <a:pt x="0" y="670"/>
                  </a:cubicBezTo>
                  <a:lnTo>
                    <a:pt x="0" y="2712"/>
                  </a:lnTo>
                  <a:cubicBezTo>
                    <a:pt x="0" y="3081"/>
                    <a:pt x="297" y="3382"/>
                    <a:pt x="670" y="3382"/>
                  </a:cubicBezTo>
                  <a:lnTo>
                    <a:pt x="3473" y="3382"/>
                  </a:lnTo>
                  <a:lnTo>
                    <a:pt x="4227" y="4995"/>
                  </a:lnTo>
                  <a:lnTo>
                    <a:pt x="4984" y="3382"/>
                  </a:lnTo>
                  <a:lnTo>
                    <a:pt x="5828" y="3382"/>
                  </a:lnTo>
                  <a:cubicBezTo>
                    <a:pt x="6197" y="3382"/>
                    <a:pt x="6494" y="3081"/>
                    <a:pt x="6494" y="2712"/>
                  </a:cubicBezTo>
                  <a:lnTo>
                    <a:pt x="6494" y="670"/>
                  </a:lnTo>
                  <a:cubicBezTo>
                    <a:pt x="6494" y="301"/>
                    <a:pt x="6197" y="0"/>
                    <a:pt x="58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6285171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650492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672467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D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A7202-CD87-31F0-49DC-ACDD02C479EB}"/>
              </a:ext>
            </a:extLst>
          </p:cNvPr>
          <p:cNvGrpSpPr/>
          <p:nvPr/>
        </p:nvGrpSpPr>
        <p:grpSpPr>
          <a:xfrm>
            <a:off x="848033" y="571978"/>
            <a:ext cx="5088900" cy="1899900"/>
            <a:chOff x="2033610" y="1388187"/>
            <a:chExt cx="5088900" cy="1899900"/>
          </a:xfrm>
        </p:grpSpPr>
        <p:sp>
          <p:nvSpPr>
            <p:cNvPr id="2" name="Google Shape;583;p37">
              <a:extLst>
                <a:ext uri="{FF2B5EF4-FFF2-40B4-BE49-F238E27FC236}">
                  <a16:creationId xmlns:a16="http://schemas.microsoft.com/office/drawing/2014/main" id="{437995B1-4D9F-9F45-B75D-DE6E0BB9BCB1}"/>
                </a:ext>
              </a:extLst>
            </p:cNvPr>
            <p:cNvSpPr/>
            <p:nvPr/>
          </p:nvSpPr>
          <p:spPr>
            <a:xfrm>
              <a:off x="2033610" y="1388187"/>
              <a:ext cx="5088900" cy="1899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84;p37">
              <a:extLst>
                <a:ext uri="{FF2B5EF4-FFF2-40B4-BE49-F238E27FC236}">
                  <a16:creationId xmlns:a16="http://schemas.microsoft.com/office/drawing/2014/main" id="{CDFAC610-D029-BFC3-3B21-49846838712D}"/>
                </a:ext>
              </a:extLst>
            </p:cNvPr>
            <p:cNvSpPr/>
            <p:nvPr/>
          </p:nvSpPr>
          <p:spPr>
            <a:xfrm>
              <a:off x="2109810" y="1457187"/>
              <a:ext cx="4936500" cy="1761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37">
              <a:extLst>
                <a:ext uri="{FF2B5EF4-FFF2-40B4-BE49-F238E27FC236}">
                  <a16:creationId xmlns:a16="http://schemas.microsoft.com/office/drawing/2014/main" id="{ECCA8304-6BA1-F7A4-5D9C-01EFF8625C8C}"/>
                </a:ext>
              </a:extLst>
            </p:cNvPr>
            <p:cNvSpPr txBox="1">
              <a:spLocks/>
            </p:cNvSpPr>
            <p:nvPr/>
          </p:nvSpPr>
          <p:spPr>
            <a:xfrm>
              <a:off x="2185035" y="1523187"/>
              <a:ext cx="4786200" cy="16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4800" b="1" dirty="0">
                  <a:solidFill>
                    <a:srgbClr val="FF0000"/>
                  </a:solidFill>
                  <a:latin typeface="Chiller" panose="04020404031007020602" pitchFamily="82" charset="0"/>
                </a:rPr>
                <a:t>JAWABANMU SALAH</a:t>
              </a:r>
            </a:p>
          </p:txBody>
        </p:sp>
      </p:grpSp>
      <p:sp>
        <p:nvSpPr>
          <p:cNvPr id="6" name="Action Button: Go Forward or Next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1F17597-B779-C904-08BD-0882AEEFFA25}"/>
              </a:ext>
            </a:extLst>
          </p:cNvPr>
          <p:cNvSpPr/>
          <p:nvPr/>
        </p:nvSpPr>
        <p:spPr>
          <a:xfrm>
            <a:off x="6077085" y="1350076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88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latin typeface="Chiller" panose="04020404031007020602" pitchFamily="82" charset="0"/>
              </a:rPr>
              <a:t>Latihan </a:t>
            </a:r>
            <a:r>
              <a:rPr b="1" dirty="0" err="1">
                <a:latin typeface="Chiller" panose="04020404031007020602" pitchFamily="82" charset="0"/>
              </a:rPr>
              <a:t>Soal</a:t>
            </a:r>
            <a:r>
              <a:rPr b="1" dirty="0">
                <a:latin typeface="Chiller" panose="04020404031007020602" pitchFamily="82" charset="0"/>
              </a:rPr>
              <a:t>: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998029" y="971151"/>
            <a:ext cx="758850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pembentukan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menjadi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Proses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sesuai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urutan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benar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....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steoblas-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steosit-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ineralisasi P dan Ca-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engisian 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atriks</a:t>
            </a: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steoblas-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steosit-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engisian 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atriks-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ineralisasi P dan Ca</a:t>
            </a: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steosit-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steoblas-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engisian 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atriks-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ineralisasi P dan Ca</a:t>
            </a: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steosit-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steoblas-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ineralisasi P dan Ca-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engisian 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atriks</a:t>
            </a: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steoblas-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engisian 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atriks-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steosit-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lang="fi-FI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ineralisasi P dan Ca </a:t>
            </a:r>
            <a:endParaRPr lang="en-ID" sz="18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E27D99-ECA5-AE22-43AA-3C6190C77ACA}"/>
              </a:ext>
            </a:extLst>
          </p:cNvPr>
          <p:cNvGrpSpPr/>
          <p:nvPr/>
        </p:nvGrpSpPr>
        <p:grpSpPr>
          <a:xfrm>
            <a:off x="696946" y="1863628"/>
            <a:ext cx="301083" cy="2430858"/>
            <a:chOff x="696946" y="2131257"/>
            <a:chExt cx="301083" cy="2430858"/>
          </a:xfrm>
        </p:grpSpPr>
        <p:sp>
          <p:nvSpPr>
            <p:cNvPr id="7" name="Action Button: Blank 6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9D56D691-0D74-0BB5-1FDD-D0F50E77314A}"/>
                </a:ext>
              </a:extLst>
            </p:cNvPr>
            <p:cNvSpPr/>
            <p:nvPr/>
          </p:nvSpPr>
          <p:spPr>
            <a:xfrm>
              <a:off x="696946" y="2131257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A</a:t>
              </a:r>
              <a:endParaRPr lang="en-ID" dirty="0"/>
            </a:p>
          </p:txBody>
        </p:sp>
        <p:sp>
          <p:nvSpPr>
            <p:cNvPr id="8" name="Action Button: Blank 7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75869C33-0189-C926-489E-4C02AD6A3E4D}"/>
                </a:ext>
              </a:extLst>
            </p:cNvPr>
            <p:cNvSpPr/>
            <p:nvPr/>
          </p:nvSpPr>
          <p:spPr>
            <a:xfrm>
              <a:off x="696946" y="2705082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B</a:t>
              </a:r>
              <a:endParaRPr lang="en-ID" dirty="0"/>
            </a:p>
          </p:txBody>
        </p:sp>
        <p:sp>
          <p:nvSpPr>
            <p:cNvPr id="9" name="Action Button: Blank 8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237C430-4B93-5DC9-39E9-8F8DFE9380A0}"/>
                </a:ext>
              </a:extLst>
            </p:cNvPr>
            <p:cNvSpPr/>
            <p:nvPr/>
          </p:nvSpPr>
          <p:spPr>
            <a:xfrm>
              <a:off x="696946" y="4294486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E</a:t>
              </a:r>
              <a:endParaRPr lang="en-ID" dirty="0"/>
            </a:p>
          </p:txBody>
        </p:sp>
        <p:sp>
          <p:nvSpPr>
            <p:cNvPr id="10" name="Action Button: Blank 9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D720E0F2-B587-7E86-DAC3-EA9A155EF434}"/>
                </a:ext>
              </a:extLst>
            </p:cNvPr>
            <p:cNvSpPr/>
            <p:nvPr/>
          </p:nvSpPr>
          <p:spPr>
            <a:xfrm>
              <a:off x="696946" y="3772414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D</a:t>
              </a:r>
              <a:endParaRPr lang="en-ID" dirty="0"/>
            </a:p>
          </p:txBody>
        </p:sp>
        <p:sp>
          <p:nvSpPr>
            <p:cNvPr id="11" name="Action Button: Blank 10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D96202A5-D378-80B9-4199-D2E2B6BFE86E}"/>
                </a:ext>
              </a:extLst>
            </p:cNvPr>
            <p:cNvSpPr/>
            <p:nvPr/>
          </p:nvSpPr>
          <p:spPr>
            <a:xfrm>
              <a:off x="696946" y="3226809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C</a:t>
              </a:r>
              <a:endParaRPr lang="en-ID" dirty="0"/>
            </a:p>
          </p:txBody>
        </p:sp>
      </p:grpSp>
      <p:sp>
        <p:nvSpPr>
          <p:cNvPr id="3" name="Action Button: Go Home 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E2E92A8-8ADD-9C08-27F9-EC5825C7899D}"/>
              </a:ext>
            </a:extLst>
          </p:cNvPr>
          <p:cNvSpPr/>
          <p:nvPr/>
        </p:nvSpPr>
        <p:spPr>
          <a:xfrm>
            <a:off x="7997502" y="4096713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493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2033610" y="1388187"/>
            <a:ext cx="5088900" cy="896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2109810" y="1457187"/>
            <a:ext cx="4936500" cy="729807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1044174" y="2275357"/>
            <a:ext cx="6237573" cy="2340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0" algn="just"/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Proses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: 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steoblas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steosit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engisian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atriks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-M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ineralisasi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dan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Ca</a:t>
            </a:r>
          </a:p>
          <a:p>
            <a:pPr marL="374650" indent="-285750" algn="just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Penulangan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diawali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banyak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mengandung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osteoblas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Bagian yang paling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banyak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mengandung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osteoblas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epifisis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diafisis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74650" indent="-285750" algn="just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Terjadi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perkembangan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pusat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primer yang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disertai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perluasan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bone collar. </a:t>
            </a:r>
            <a:endParaRPr lang="id-ID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74650" indent="-285750" algn="just">
              <a:buFont typeface="Arial" panose="020B0604020202020204" pitchFamily="34" charset="0"/>
              <a:buChar char="•"/>
            </a:pPr>
            <a:r>
              <a:rPr lang="nb-NO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Pada bagian sentral tulang terjadi perombakan sel-sel tulang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(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reabsorpsi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)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sehingga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pembuluh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darah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mulai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masuk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nl-NL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dan terbentuk rongga sumsum tulang. </a:t>
            </a:r>
            <a:endParaRPr lang="id-ID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74650" indent="-285750" algn="just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Pembentukan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pusat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sekunder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muncul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setiap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epifisis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Osifikasi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sekunder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ini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menyebabkan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pemanjangan</a:t>
            </a:r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  <a:r>
              <a:rPr lang="en-ID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en-US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586" name="Google Shape;586;p37"/>
          <p:cNvGrpSpPr/>
          <p:nvPr/>
        </p:nvGrpSpPr>
        <p:grpSpPr>
          <a:xfrm>
            <a:off x="2799661" y="14249"/>
            <a:ext cx="3544427" cy="1377101"/>
            <a:chOff x="2946888" y="539400"/>
            <a:chExt cx="3249979" cy="1262700"/>
          </a:xfrm>
        </p:grpSpPr>
        <p:sp>
          <p:nvSpPr>
            <p:cNvPr id="587" name="Google Shape;587;p37"/>
            <p:cNvSpPr/>
            <p:nvPr/>
          </p:nvSpPr>
          <p:spPr>
            <a:xfrm>
              <a:off x="2946887" y="1415292"/>
              <a:ext cx="3249979" cy="339675"/>
            </a:xfrm>
            <a:custGeom>
              <a:avLst/>
              <a:gdLst/>
              <a:ahLst/>
              <a:cxnLst/>
              <a:rect l="l" t="t" r="r" b="b"/>
              <a:pathLst>
                <a:path w="35717" h="3733" extrusionOk="0">
                  <a:moveTo>
                    <a:pt x="3154" y="1"/>
                  </a:moveTo>
                  <a:lnTo>
                    <a:pt x="0" y="3733"/>
                  </a:lnTo>
                  <a:lnTo>
                    <a:pt x="35717" y="3733"/>
                  </a:lnTo>
                  <a:lnTo>
                    <a:pt x="31776" y="1"/>
                  </a:ln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946887" y="1754875"/>
              <a:ext cx="3249979" cy="47225"/>
            </a:xfrm>
            <a:custGeom>
              <a:avLst/>
              <a:gdLst/>
              <a:ahLst/>
              <a:cxnLst/>
              <a:rect l="l" t="t" r="r" b="b"/>
              <a:pathLst>
                <a:path w="3571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35717" y="51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rgbClr val="3F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962079" y="1670070"/>
              <a:ext cx="30937" cy="31938"/>
            </a:xfrm>
            <a:custGeom>
              <a:avLst/>
              <a:gdLst/>
              <a:ahLst/>
              <a:cxnLst/>
              <a:rect l="l" t="t" r="r" b="b"/>
              <a:pathLst>
                <a:path w="340" h="351" fill="none" extrusionOk="0">
                  <a:moveTo>
                    <a:pt x="1" y="1"/>
                  </a:moveTo>
                  <a:cubicBezTo>
                    <a:pt x="115" y="115"/>
                    <a:pt x="229" y="233"/>
                    <a:pt x="339" y="3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992925" y="1662518"/>
              <a:ext cx="32939" cy="27025"/>
            </a:xfrm>
            <a:custGeom>
              <a:avLst/>
              <a:gdLst/>
              <a:ahLst/>
              <a:cxnLst/>
              <a:rect l="l" t="t" r="r" b="b"/>
              <a:pathLst>
                <a:path w="362" h="297" fill="none" extrusionOk="0">
                  <a:moveTo>
                    <a:pt x="0" y="0"/>
                  </a:moveTo>
                  <a:cubicBezTo>
                    <a:pt x="122" y="99"/>
                    <a:pt x="244" y="198"/>
                    <a:pt x="362" y="297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500663" y="1716476"/>
              <a:ext cx="821844" cy="91"/>
            </a:xfrm>
            <a:custGeom>
              <a:avLst/>
              <a:gdLst/>
              <a:ahLst/>
              <a:cxnLst/>
              <a:rect l="l" t="t" r="r" b="b"/>
              <a:pathLst>
                <a:path w="9032" h="1" fill="none" extrusionOk="0">
                  <a:moveTo>
                    <a:pt x="1" y="1"/>
                  </a:moveTo>
                  <a:lnTo>
                    <a:pt x="9032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15311" y="1450597"/>
              <a:ext cx="3913" cy="27116"/>
            </a:xfrm>
            <a:custGeom>
              <a:avLst/>
              <a:gdLst/>
              <a:ahLst/>
              <a:cxnLst/>
              <a:rect l="l" t="t" r="r" b="b"/>
              <a:pathLst>
                <a:path w="43" h="298" fill="none" extrusionOk="0">
                  <a:moveTo>
                    <a:pt x="42" y="1"/>
                  </a:moveTo>
                  <a:cubicBezTo>
                    <a:pt x="31" y="100"/>
                    <a:pt x="16" y="199"/>
                    <a:pt x="1" y="298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40242" y="1450597"/>
              <a:ext cx="2821" cy="39582"/>
            </a:xfrm>
            <a:custGeom>
              <a:avLst/>
              <a:gdLst/>
              <a:ahLst/>
              <a:cxnLst/>
              <a:rect l="l" t="t" r="r" b="b"/>
              <a:pathLst>
                <a:path w="31" h="435" fill="none" extrusionOk="0">
                  <a:moveTo>
                    <a:pt x="12" y="1"/>
                  </a:moveTo>
                  <a:cubicBezTo>
                    <a:pt x="1" y="145"/>
                    <a:pt x="8" y="290"/>
                    <a:pt x="31" y="435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946887" y="1754875"/>
              <a:ext cx="3249979" cy="91"/>
            </a:xfrm>
            <a:custGeom>
              <a:avLst/>
              <a:gdLst/>
              <a:ahLst/>
              <a:cxnLst/>
              <a:rect l="l" t="t" r="r" b="b"/>
              <a:pathLst>
                <a:path w="35717" h="1" fill="none" extrusionOk="0">
                  <a:moveTo>
                    <a:pt x="0" y="1"/>
                  </a:moveTo>
                  <a:lnTo>
                    <a:pt x="35717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87193" y="539400"/>
              <a:ext cx="343042" cy="384170"/>
            </a:xfrm>
            <a:custGeom>
              <a:avLst/>
              <a:gdLst/>
              <a:ahLst/>
              <a:cxnLst/>
              <a:rect l="l" t="t" r="r" b="b"/>
              <a:pathLst>
                <a:path w="3770" h="4222" extrusionOk="0">
                  <a:moveTo>
                    <a:pt x="3442" y="1"/>
                  </a:moveTo>
                  <a:cubicBezTo>
                    <a:pt x="3331" y="1"/>
                    <a:pt x="3211" y="71"/>
                    <a:pt x="3116" y="139"/>
                  </a:cubicBezTo>
                  <a:cubicBezTo>
                    <a:pt x="2503" y="585"/>
                    <a:pt x="1480" y="1258"/>
                    <a:pt x="856" y="1688"/>
                  </a:cubicBezTo>
                  <a:lnTo>
                    <a:pt x="0" y="3708"/>
                  </a:lnTo>
                  <a:cubicBezTo>
                    <a:pt x="225" y="3949"/>
                    <a:pt x="562" y="4222"/>
                    <a:pt x="911" y="4222"/>
                  </a:cubicBezTo>
                  <a:cubicBezTo>
                    <a:pt x="952" y="4222"/>
                    <a:pt x="994" y="4218"/>
                    <a:pt x="1035" y="4210"/>
                  </a:cubicBezTo>
                  <a:cubicBezTo>
                    <a:pt x="1335" y="4149"/>
                    <a:pt x="1544" y="3887"/>
                    <a:pt x="1727" y="3643"/>
                  </a:cubicBezTo>
                  <a:cubicBezTo>
                    <a:pt x="2176" y="3034"/>
                    <a:pt x="2629" y="2426"/>
                    <a:pt x="3078" y="1821"/>
                  </a:cubicBezTo>
                  <a:cubicBezTo>
                    <a:pt x="3416" y="1364"/>
                    <a:pt x="3770" y="847"/>
                    <a:pt x="3690" y="288"/>
                  </a:cubicBezTo>
                  <a:cubicBezTo>
                    <a:pt x="3675" y="193"/>
                    <a:pt x="3644" y="90"/>
                    <a:pt x="3564" y="37"/>
                  </a:cubicBezTo>
                  <a:cubicBezTo>
                    <a:pt x="3526" y="11"/>
                    <a:pt x="3484" y="1"/>
                    <a:pt x="3442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30689" y="658327"/>
              <a:ext cx="1171164" cy="341404"/>
            </a:xfrm>
            <a:custGeom>
              <a:avLst/>
              <a:gdLst/>
              <a:ahLst/>
              <a:cxnLst/>
              <a:rect l="l" t="t" r="r" b="b"/>
              <a:pathLst>
                <a:path w="12871" h="3752" extrusionOk="0">
                  <a:moveTo>
                    <a:pt x="9721" y="1"/>
                  </a:moveTo>
                  <a:cubicBezTo>
                    <a:pt x="8799" y="1"/>
                    <a:pt x="7796" y="31"/>
                    <a:pt x="6890" y="126"/>
                  </a:cubicBezTo>
                  <a:cubicBezTo>
                    <a:pt x="5353" y="286"/>
                    <a:pt x="4117" y="438"/>
                    <a:pt x="3212" y="582"/>
                  </a:cubicBezTo>
                  <a:cubicBezTo>
                    <a:pt x="2500" y="700"/>
                    <a:pt x="1808" y="811"/>
                    <a:pt x="1249" y="1058"/>
                  </a:cubicBezTo>
                  <a:cubicBezTo>
                    <a:pt x="701" y="1298"/>
                    <a:pt x="282" y="1670"/>
                    <a:pt x="96" y="2302"/>
                  </a:cubicBezTo>
                  <a:cubicBezTo>
                    <a:pt x="5" y="2606"/>
                    <a:pt x="1" y="2918"/>
                    <a:pt x="66" y="3215"/>
                  </a:cubicBezTo>
                  <a:lnTo>
                    <a:pt x="6274" y="3725"/>
                  </a:lnTo>
                  <a:cubicBezTo>
                    <a:pt x="6415" y="3743"/>
                    <a:pt x="6561" y="3751"/>
                    <a:pt x="6711" y="3751"/>
                  </a:cubicBezTo>
                  <a:cubicBezTo>
                    <a:pt x="8259" y="3751"/>
                    <a:pt x="10218" y="2852"/>
                    <a:pt x="12212" y="2852"/>
                  </a:cubicBezTo>
                  <a:cubicBezTo>
                    <a:pt x="12257" y="2852"/>
                    <a:pt x="12301" y="2852"/>
                    <a:pt x="12345" y="2853"/>
                  </a:cubicBezTo>
                  <a:lnTo>
                    <a:pt x="12870" y="103"/>
                  </a:lnTo>
                  <a:lnTo>
                    <a:pt x="12870" y="103"/>
                  </a:lnTo>
                  <a:cubicBezTo>
                    <a:pt x="12870" y="103"/>
                    <a:pt x="12870" y="103"/>
                    <a:pt x="12869" y="103"/>
                  </a:cubicBezTo>
                  <a:cubicBezTo>
                    <a:pt x="12822" y="103"/>
                    <a:pt x="11408" y="1"/>
                    <a:pt x="9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767178" y="1540315"/>
              <a:ext cx="216835" cy="101457"/>
            </a:xfrm>
            <a:custGeom>
              <a:avLst/>
              <a:gdLst/>
              <a:ahLst/>
              <a:cxnLst/>
              <a:rect l="l" t="t" r="r" b="b"/>
              <a:pathLst>
                <a:path w="2383" h="1115" fill="none" extrusionOk="0">
                  <a:moveTo>
                    <a:pt x="1" y="609"/>
                  </a:moveTo>
                  <a:cubicBezTo>
                    <a:pt x="347" y="963"/>
                    <a:pt x="887" y="1115"/>
                    <a:pt x="1366" y="993"/>
                  </a:cubicBezTo>
                  <a:cubicBezTo>
                    <a:pt x="1850" y="871"/>
                    <a:pt x="2249" y="476"/>
                    <a:pt x="2382" y="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03665" y="1077983"/>
              <a:ext cx="211285" cy="188809"/>
            </a:xfrm>
            <a:custGeom>
              <a:avLst/>
              <a:gdLst/>
              <a:ahLst/>
              <a:cxnLst/>
              <a:rect l="l" t="t" r="r" b="b"/>
              <a:pathLst>
                <a:path w="2322" h="2075" extrusionOk="0">
                  <a:moveTo>
                    <a:pt x="1163" y="1"/>
                  </a:moveTo>
                  <a:cubicBezTo>
                    <a:pt x="721" y="1"/>
                    <a:pt x="315" y="285"/>
                    <a:pt x="176" y="729"/>
                  </a:cubicBezTo>
                  <a:cubicBezTo>
                    <a:pt x="1" y="1273"/>
                    <a:pt x="305" y="1855"/>
                    <a:pt x="853" y="2027"/>
                  </a:cubicBezTo>
                  <a:cubicBezTo>
                    <a:pt x="956" y="2059"/>
                    <a:pt x="1060" y="2074"/>
                    <a:pt x="1162" y="2074"/>
                  </a:cubicBezTo>
                  <a:cubicBezTo>
                    <a:pt x="1602" y="2074"/>
                    <a:pt x="2011" y="1791"/>
                    <a:pt x="2150" y="1349"/>
                  </a:cubicBezTo>
                  <a:cubicBezTo>
                    <a:pt x="2321" y="802"/>
                    <a:pt x="2017" y="220"/>
                    <a:pt x="1473" y="48"/>
                  </a:cubicBezTo>
                  <a:cubicBezTo>
                    <a:pt x="1370" y="16"/>
                    <a:pt x="1265" y="1"/>
                    <a:pt x="1163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49798" y="1131214"/>
              <a:ext cx="537675" cy="485627"/>
            </a:xfrm>
            <a:custGeom>
              <a:avLst/>
              <a:gdLst/>
              <a:ahLst/>
              <a:cxnLst/>
              <a:rect l="l" t="t" r="r" b="b"/>
              <a:pathLst>
                <a:path w="5909" h="5337" extrusionOk="0">
                  <a:moveTo>
                    <a:pt x="2861" y="0"/>
                  </a:moveTo>
                  <a:cubicBezTo>
                    <a:pt x="2506" y="0"/>
                    <a:pt x="2147" y="76"/>
                    <a:pt x="1808" y="236"/>
                  </a:cubicBezTo>
                  <a:cubicBezTo>
                    <a:pt x="526" y="840"/>
                    <a:pt x="1" y="2415"/>
                    <a:pt x="632" y="3762"/>
                  </a:cubicBezTo>
                  <a:cubicBezTo>
                    <a:pt x="1097" y="4750"/>
                    <a:pt x="2060" y="5337"/>
                    <a:pt x="3047" y="5337"/>
                  </a:cubicBezTo>
                  <a:cubicBezTo>
                    <a:pt x="3402" y="5337"/>
                    <a:pt x="3759" y="5261"/>
                    <a:pt x="4098" y="5101"/>
                  </a:cubicBezTo>
                  <a:cubicBezTo>
                    <a:pt x="5380" y="4496"/>
                    <a:pt x="5909" y="2917"/>
                    <a:pt x="5277" y="1575"/>
                  </a:cubicBezTo>
                  <a:cubicBezTo>
                    <a:pt x="4812" y="587"/>
                    <a:pt x="3849" y="0"/>
                    <a:pt x="2861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902846" y="1193817"/>
              <a:ext cx="489267" cy="198091"/>
            </a:xfrm>
            <a:custGeom>
              <a:avLst/>
              <a:gdLst/>
              <a:ahLst/>
              <a:cxnLst/>
              <a:rect l="l" t="t" r="r" b="b"/>
              <a:pathLst>
                <a:path w="5377" h="2177" extrusionOk="0">
                  <a:moveTo>
                    <a:pt x="5308" y="0"/>
                  </a:moveTo>
                  <a:lnTo>
                    <a:pt x="1" y="187"/>
                  </a:lnTo>
                  <a:lnTo>
                    <a:pt x="73" y="2176"/>
                  </a:lnTo>
                  <a:lnTo>
                    <a:pt x="5376" y="1990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8297" y="1139858"/>
              <a:ext cx="495454" cy="399093"/>
            </a:xfrm>
            <a:custGeom>
              <a:avLst/>
              <a:gdLst/>
              <a:ahLst/>
              <a:cxnLst/>
              <a:rect l="l" t="t" r="r" b="b"/>
              <a:pathLst>
                <a:path w="5445" h="4386" extrusionOk="0">
                  <a:moveTo>
                    <a:pt x="3196" y="0"/>
                  </a:moveTo>
                  <a:cubicBezTo>
                    <a:pt x="2916" y="0"/>
                    <a:pt x="2632" y="60"/>
                    <a:pt x="2363" y="186"/>
                  </a:cubicBezTo>
                  <a:lnTo>
                    <a:pt x="1404" y="639"/>
                  </a:lnTo>
                  <a:cubicBezTo>
                    <a:pt x="423" y="1099"/>
                    <a:pt x="0" y="2271"/>
                    <a:pt x="461" y="3256"/>
                  </a:cubicBezTo>
                  <a:cubicBezTo>
                    <a:pt x="797" y="3968"/>
                    <a:pt x="1506" y="4386"/>
                    <a:pt x="2246" y="4386"/>
                  </a:cubicBezTo>
                  <a:cubicBezTo>
                    <a:pt x="2527" y="4386"/>
                    <a:pt x="2811" y="4326"/>
                    <a:pt x="3082" y="4200"/>
                  </a:cubicBezTo>
                  <a:lnTo>
                    <a:pt x="4037" y="3747"/>
                  </a:lnTo>
                  <a:cubicBezTo>
                    <a:pt x="5022" y="3287"/>
                    <a:pt x="5444" y="2115"/>
                    <a:pt x="4980" y="1130"/>
                  </a:cubicBezTo>
                  <a:cubicBezTo>
                    <a:pt x="4643" y="418"/>
                    <a:pt x="3934" y="0"/>
                    <a:pt x="3196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03210" y="1428486"/>
              <a:ext cx="143040" cy="128208"/>
            </a:xfrm>
            <a:custGeom>
              <a:avLst/>
              <a:gdLst/>
              <a:ahLst/>
              <a:cxnLst/>
              <a:rect l="l" t="t" r="r" b="b"/>
              <a:pathLst>
                <a:path w="1572" h="1409" extrusionOk="0">
                  <a:moveTo>
                    <a:pt x="787" y="0"/>
                  </a:moveTo>
                  <a:cubicBezTo>
                    <a:pt x="618" y="0"/>
                    <a:pt x="448" y="60"/>
                    <a:pt x="313" y="183"/>
                  </a:cubicBezTo>
                  <a:cubicBezTo>
                    <a:pt x="24" y="442"/>
                    <a:pt x="1" y="887"/>
                    <a:pt x="263" y="1176"/>
                  </a:cubicBezTo>
                  <a:cubicBezTo>
                    <a:pt x="402" y="1331"/>
                    <a:pt x="594" y="1409"/>
                    <a:pt x="788" y="1409"/>
                  </a:cubicBezTo>
                  <a:cubicBezTo>
                    <a:pt x="956" y="1409"/>
                    <a:pt x="1125" y="1350"/>
                    <a:pt x="1260" y="1229"/>
                  </a:cubicBezTo>
                  <a:cubicBezTo>
                    <a:pt x="1549" y="967"/>
                    <a:pt x="1572" y="522"/>
                    <a:pt x="1309" y="233"/>
                  </a:cubicBezTo>
                  <a:cubicBezTo>
                    <a:pt x="1172" y="79"/>
                    <a:pt x="980" y="0"/>
                    <a:pt x="787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739880" y="1073161"/>
              <a:ext cx="133031" cy="128481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730" y="1"/>
                  </a:moveTo>
                  <a:cubicBezTo>
                    <a:pt x="714" y="1"/>
                    <a:pt x="698" y="1"/>
                    <a:pt x="681" y="2"/>
                  </a:cubicBezTo>
                  <a:cubicBezTo>
                    <a:pt x="293" y="33"/>
                    <a:pt x="0" y="368"/>
                    <a:pt x="27" y="756"/>
                  </a:cubicBezTo>
                  <a:cubicBezTo>
                    <a:pt x="56" y="1127"/>
                    <a:pt x="364" y="1412"/>
                    <a:pt x="735" y="1412"/>
                  </a:cubicBezTo>
                  <a:cubicBezTo>
                    <a:pt x="751" y="1412"/>
                    <a:pt x="767" y="1411"/>
                    <a:pt x="784" y="1410"/>
                  </a:cubicBezTo>
                  <a:cubicBezTo>
                    <a:pt x="1172" y="1380"/>
                    <a:pt x="1461" y="1045"/>
                    <a:pt x="1434" y="657"/>
                  </a:cubicBezTo>
                  <a:cubicBezTo>
                    <a:pt x="1409" y="285"/>
                    <a:pt x="1097" y="1"/>
                    <a:pt x="730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804211" y="1169704"/>
              <a:ext cx="71065" cy="62421"/>
            </a:xfrm>
            <a:custGeom>
              <a:avLst/>
              <a:gdLst/>
              <a:ahLst/>
              <a:cxnLst/>
              <a:rect l="l" t="t" r="r" b="b"/>
              <a:pathLst>
                <a:path w="781" h="686" extrusionOk="0">
                  <a:moveTo>
                    <a:pt x="392" y="1"/>
                  </a:moveTo>
                  <a:cubicBezTo>
                    <a:pt x="343" y="1"/>
                    <a:pt x="294" y="11"/>
                    <a:pt x="248" y="33"/>
                  </a:cubicBezTo>
                  <a:cubicBezTo>
                    <a:pt x="77" y="113"/>
                    <a:pt x="1" y="319"/>
                    <a:pt x="85" y="490"/>
                  </a:cubicBezTo>
                  <a:cubicBezTo>
                    <a:pt x="143" y="612"/>
                    <a:pt x="266" y="685"/>
                    <a:pt x="394" y="685"/>
                  </a:cubicBezTo>
                  <a:cubicBezTo>
                    <a:pt x="442" y="685"/>
                    <a:pt x="491" y="675"/>
                    <a:pt x="537" y="653"/>
                  </a:cubicBezTo>
                  <a:cubicBezTo>
                    <a:pt x="708" y="570"/>
                    <a:pt x="781" y="368"/>
                    <a:pt x="701" y="197"/>
                  </a:cubicBezTo>
                  <a:cubicBezTo>
                    <a:pt x="643" y="73"/>
                    <a:pt x="519" y="1"/>
                    <a:pt x="392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891472" y="1354600"/>
              <a:ext cx="70701" cy="62057"/>
            </a:xfrm>
            <a:custGeom>
              <a:avLst/>
              <a:gdLst/>
              <a:ahLst/>
              <a:cxnLst/>
              <a:rect l="l" t="t" r="r" b="b"/>
              <a:pathLst>
                <a:path w="777" h="682" extrusionOk="0">
                  <a:moveTo>
                    <a:pt x="388" y="0"/>
                  </a:moveTo>
                  <a:cubicBezTo>
                    <a:pt x="339" y="0"/>
                    <a:pt x="290" y="11"/>
                    <a:pt x="244" y="33"/>
                  </a:cubicBezTo>
                  <a:cubicBezTo>
                    <a:pt x="73" y="113"/>
                    <a:pt x="0" y="314"/>
                    <a:pt x="80" y="485"/>
                  </a:cubicBezTo>
                  <a:cubicBezTo>
                    <a:pt x="138" y="609"/>
                    <a:pt x="260" y="681"/>
                    <a:pt x="388" y="681"/>
                  </a:cubicBezTo>
                  <a:cubicBezTo>
                    <a:pt x="436" y="681"/>
                    <a:pt x="486" y="671"/>
                    <a:pt x="533" y="649"/>
                  </a:cubicBezTo>
                  <a:cubicBezTo>
                    <a:pt x="704" y="569"/>
                    <a:pt x="776" y="367"/>
                    <a:pt x="697" y="196"/>
                  </a:cubicBezTo>
                  <a:cubicBezTo>
                    <a:pt x="639" y="72"/>
                    <a:pt x="515" y="0"/>
                    <a:pt x="38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22228" y="1278621"/>
              <a:ext cx="86625" cy="51957"/>
            </a:xfrm>
            <a:custGeom>
              <a:avLst/>
              <a:gdLst/>
              <a:ahLst/>
              <a:cxnLst/>
              <a:rect l="l" t="t" r="r" b="b"/>
              <a:pathLst>
                <a:path w="952" h="571" fill="none" extrusionOk="0">
                  <a:moveTo>
                    <a:pt x="1" y="571"/>
                  </a:moveTo>
                  <a:cubicBezTo>
                    <a:pt x="179" y="483"/>
                    <a:pt x="354" y="400"/>
                    <a:pt x="529" y="316"/>
                  </a:cubicBezTo>
                  <a:cubicBezTo>
                    <a:pt x="529" y="267"/>
                    <a:pt x="518" y="221"/>
                    <a:pt x="526" y="171"/>
                  </a:cubicBezTo>
                  <a:cubicBezTo>
                    <a:pt x="529" y="149"/>
                    <a:pt x="533" y="122"/>
                    <a:pt x="545" y="99"/>
                  </a:cubicBezTo>
                  <a:cubicBezTo>
                    <a:pt x="583" y="27"/>
                    <a:pt x="682" y="0"/>
                    <a:pt x="761" y="27"/>
                  </a:cubicBezTo>
                  <a:cubicBezTo>
                    <a:pt x="841" y="50"/>
                    <a:pt x="902" y="118"/>
                    <a:pt x="952" y="18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73904">
              <a:off x="3928604" y="1224574"/>
              <a:ext cx="84714" cy="127208"/>
            </a:xfrm>
            <a:custGeom>
              <a:avLst/>
              <a:gdLst/>
              <a:ahLst/>
              <a:cxnLst/>
              <a:rect l="l" t="t" r="r" b="b"/>
              <a:pathLst>
                <a:path w="931" h="1398" extrusionOk="0">
                  <a:moveTo>
                    <a:pt x="28" y="0"/>
                  </a:moveTo>
                  <a:cubicBezTo>
                    <a:pt x="11" y="0"/>
                    <a:pt x="1" y="1"/>
                    <a:pt x="1" y="1"/>
                  </a:cubicBezTo>
                  <a:lnTo>
                    <a:pt x="31" y="1397"/>
                  </a:lnTo>
                  <a:cubicBezTo>
                    <a:pt x="31" y="1397"/>
                    <a:pt x="39" y="1397"/>
                    <a:pt x="52" y="1397"/>
                  </a:cubicBezTo>
                  <a:cubicBezTo>
                    <a:pt x="182" y="1397"/>
                    <a:pt x="886" y="1366"/>
                    <a:pt x="906" y="689"/>
                  </a:cubicBezTo>
                  <a:cubicBezTo>
                    <a:pt x="930" y="34"/>
                    <a:pt x="182" y="0"/>
                    <a:pt x="28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804575" y="1234945"/>
              <a:ext cx="27753" cy="42403"/>
            </a:xfrm>
            <a:custGeom>
              <a:avLst/>
              <a:gdLst/>
              <a:ahLst/>
              <a:cxnLst/>
              <a:rect l="l" t="t" r="r" b="b"/>
              <a:pathLst>
                <a:path w="305" h="466" fill="none" extrusionOk="0">
                  <a:moveTo>
                    <a:pt x="191" y="465"/>
                  </a:moveTo>
                  <a:cubicBezTo>
                    <a:pt x="271" y="423"/>
                    <a:pt x="305" y="309"/>
                    <a:pt x="263" y="229"/>
                  </a:cubicBezTo>
                  <a:cubicBezTo>
                    <a:pt x="221" y="146"/>
                    <a:pt x="119" y="104"/>
                    <a:pt x="31" y="127"/>
                  </a:cubicBezTo>
                  <a:cubicBezTo>
                    <a:pt x="23" y="88"/>
                    <a:pt x="8" y="39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857532" y="1358240"/>
              <a:ext cx="22930" cy="44677"/>
            </a:xfrm>
            <a:custGeom>
              <a:avLst/>
              <a:gdLst/>
              <a:ahLst/>
              <a:cxnLst/>
              <a:rect l="l" t="t" r="r" b="b"/>
              <a:pathLst>
                <a:path w="252" h="491" fill="none" extrusionOk="0">
                  <a:moveTo>
                    <a:pt x="1" y="31"/>
                  </a:moveTo>
                  <a:cubicBezTo>
                    <a:pt x="84" y="0"/>
                    <a:pt x="187" y="57"/>
                    <a:pt x="221" y="145"/>
                  </a:cubicBezTo>
                  <a:cubicBezTo>
                    <a:pt x="252" y="228"/>
                    <a:pt x="210" y="331"/>
                    <a:pt x="134" y="381"/>
                  </a:cubicBezTo>
                  <a:cubicBezTo>
                    <a:pt x="153" y="411"/>
                    <a:pt x="179" y="457"/>
                    <a:pt x="198" y="49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538424" y="1175800"/>
              <a:ext cx="375617" cy="375344"/>
            </a:xfrm>
            <a:custGeom>
              <a:avLst/>
              <a:gdLst/>
              <a:ahLst/>
              <a:cxnLst/>
              <a:rect l="l" t="t" r="r" b="b"/>
              <a:pathLst>
                <a:path w="4128" h="4125" extrusionOk="0">
                  <a:moveTo>
                    <a:pt x="2385" y="0"/>
                  </a:moveTo>
                  <a:cubicBezTo>
                    <a:pt x="2385" y="0"/>
                    <a:pt x="0" y="613"/>
                    <a:pt x="1012" y="2918"/>
                  </a:cubicBezTo>
                  <a:cubicBezTo>
                    <a:pt x="1426" y="3862"/>
                    <a:pt x="2083" y="4125"/>
                    <a:pt x="2687" y="4125"/>
                  </a:cubicBezTo>
                  <a:cubicBezTo>
                    <a:pt x="3449" y="4125"/>
                    <a:pt x="4128" y="3706"/>
                    <a:pt x="4128" y="3706"/>
                  </a:cubicBezTo>
                  <a:lnTo>
                    <a:pt x="4063" y="3321"/>
                  </a:lnTo>
                  <a:lnTo>
                    <a:pt x="3044" y="3721"/>
                  </a:lnTo>
                  <a:cubicBezTo>
                    <a:pt x="2762" y="3436"/>
                    <a:pt x="2393" y="3409"/>
                    <a:pt x="2393" y="3409"/>
                  </a:cubicBezTo>
                  <a:cubicBezTo>
                    <a:pt x="2458" y="1986"/>
                    <a:pt x="1644" y="750"/>
                    <a:pt x="1644" y="750"/>
                  </a:cubicBezTo>
                  <a:lnTo>
                    <a:pt x="2587" y="198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57259" y="1459332"/>
              <a:ext cx="21565" cy="68608"/>
            </a:xfrm>
            <a:custGeom>
              <a:avLst/>
              <a:gdLst/>
              <a:ahLst/>
              <a:cxnLst/>
              <a:rect l="l" t="t" r="r" b="b"/>
              <a:pathLst>
                <a:path w="237" h="754" fill="none" extrusionOk="0">
                  <a:moveTo>
                    <a:pt x="126" y="753"/>
                  </a:moveTo>
                  <a:cubicBezTo>
                    <a:pt x="34" y="673"/>
                    <a:pt x="0" y="544"/>
                    <a:pt x="15" y="426"/>
                  </a:cubicBezTo>
                  <a:cubicBezTo>
                    <a:pt x="31" y="304"/>
                    <a:pt x="88" y="194"/>
                    <a:pt x="152" y="95"/>
                  </a:cubicBezTo>
                  <a:cubicBezTo>
                    <a:pt x="175" y="57"/>
                    <a:pt x="202" y="23"/>
                    <a:pt x="23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772728" y="1115563"/>
              <a:ext cx="63786" cy="35396"/>
            </a:xfrm>
            <a:custGeom>
              <a:avLst/>
              <a:gdLst/>
              <a:ahLst/>
              <a:cxnLst/>
              <a:rect l="l" t="t" r="r" b="b"/>
              <a:pathLst>
                <a:path w="701" h="389" fill="none" extrusionOk="0">
                  <a:moveTo>
                    <a:pt x="701" y="370"/>
                  </a:moveTo>
                  <a:cubicBezTo>
                    <a:pt x="423" y="389"/>
                    <a:pt x="141" y="240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140698" y="1164699"/>
              <a:ext cx="450413" cy="302277"/>
            </a:xfrm>
            <a:custGeom>
              <a:avLst/>
              <a:gdLst/>
              <a:ahLst/>
              <a:cxnLst/>
              <a:rect l="l" t="t" r="r" b="b"/>
              <a:pathLst>
                <a:path w="4950" h="3322" extrusionOk="0">
                  <a:moveTo>
                    <a:pt x="822" y="1"/>
                  </a:moveTo>
                  <a:lnTo>
                    <a:pt x="560" y="568"/>
                  </a:lnTo>
                  <a:cubicBezTo>
                    <a:pt x="560" y="568"/>
                    <a:pt x="1514" y="587"/>
                    <a:pt x="1100" y="1404"/>
                  </a:cubicBezTo>
                  <a:cubicBezTo>
                    <a:pt x="714" y="2166"/>
                    <a:pt x="199" y="2192"/>
                    <a:pt x="130" y="2192"/>
                  </a:cubicBezTo>
                  <a:cubicBezTo>
                    <a:pt x="125" y="2192"/>
                    <a:pt x="122" y="2192"/>
                    <a:pt x="122" y="2192"/>
                  </a:cubicBezTo>
                  <a:lnTo>
                    <a:pt x="0" y="2755"/>
                  </a:lnTo>
                  <a:lnTo>
                    <a:pt x="4059" y="3322"/>
                  </a:lnTo>
                  <a:cubicBezTo>
                    <a:pt x="4059" y="3322"/>
                    <a:pt x="4950" y="2896"/>
                    <a:pt x="4524" y="1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124411" y="1120204"/>
              <a:ext cx="455599" cy="460331"/>
            </a:xfrm>
            <a:custGeom>
              <a:avLst/>
              <a:gdLst/>
              <a:ahLst/>
              <a:cxnLst/>
              <a:rect l="l" t="t" r="r" b="b"/>
              <a:pathLst>
                <a:path w="5007" h="5059" extrusionOk="0">
                  <a:moveTo>
                    <a:pt x="2309" y="1"/>
                  </a:moveTo>
                  <a:cubicBezTo>
                    <a:pt x="1938" y="1"/>
                    <a:pt x="1492" y="30"/>
                    <a:pt x="1085" y="136"/>
                  </a:cubicBezTo>
                  <a:lnTo>
                    <a:pt x="860" y="794"/>
                  </a:lnTo>
                  <a:cubicBezTo>
                    <a:pt x="860" y="794"/>
                    <a:pt x="1188" y="657"/>
                    <a:pt x="1491" y="657"/>
                  </a:cubicBezTo>
                  <a:cubicBezTo>
                    <a:pt x="1699" y="657"/>
                    <a:pt x="1895" y="722"/>
                    <a:pt x="1964" y="942"/>
                  </a:cubicBezTo>
                  <a:cubicBezTo>
                    <a:pt x="2180" y="1646"/>
                    <a:pt x="1655" y="2795"/>
                    <a:pt x="256" y="2886"/>
                  </a:cubicBezTo>
                  <a:lnTo>
                    <a:pt x="1" y="3948"/>
                  </a:lnTo>
                  <a:cubicBezTo>
                    <a:pt x="1" y="3948"/>
                    <a:pt x="407" y="3857"/>
                    <a:pt x="862" y="3857"/>
                  </a:cubicBezTo>
                  <a:cubicBezTo>
                    <a:pt x="1539" y="3857"/>
                    <a:pt x="2325" y="4058"/>
                    <a:pt x="2047" y="5058"/>
                  </a:cubicBezTo>
                  <a:lnTo>
                    <a:pt x="5007" y="5020"/>
                  </a:lnTo>
                  <a:lnTo>
                    <a:pt x="4703" y="642"/>
                  </a:lnTo>
                  <a:lnTo>
                    <a:pt x="3131" y="48"/>
                  </a:lnTo>
                  <a:cubicBezTo>
                    <a:pt x="3131" y="48"/>
                    <a:pt x="2780" y="1"/>
                    <a:pt x="2309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385102" y="1104826"/>
              <a:ext cx="177981" cy="120201"/>
            </a:xfrm>
            <a:custGeom>
              <a:avLst/>
              <a:gdLst/>
              <a:ahLst/>
              <a:cxnLst/>
              <a:rect l="l" t="t" r="r" b="b"/>
              <a:pathLst>
                <a:path w="1956" h="1321" extrusionOk="0">
                  <a:moveTo>
                    <a:pt x="655" y="0"/>
                  </a:moveTo>
                  <a:cubicBezTo>
                    <a:pt x="272" y="0"/>
                    <a:pt x="0" y="191"/>
                    <a:pt x="0" y="191"/>
                  </a:cubicBezTo>
                  <a:lnTo>
                    <a:pt x="1906" y="1321"/>
                  </a:lnTo>
                  <a:cubicBezTo>
                    <a:pt x="1955" y="1070"/>
                    <a:pt x="1868" y="507"/>
                    <a:pt x="1221" y="149"/>
                  </a:cubicBezTo>
                  <a:cubicBezTo>
                    <a:pt x="1020" y="38"/>
                    <a:pt x="827" y="0"/>
                    <a:pt x="655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99753" y="1436766"/>
              <a:ext cx="73431" cy="20564"/>
            </a:xfrm>
            <a:custGeom>
              <a:avLst/>
              <a:gdLst/>
              <a:ahLst/>
              <a:cxnLst/>
              <a:rect l="l" t="t" r="r" b="b"/>
              <a:pathLst>
                <a:path w="807" h="226" fill="none" extrusionOk="0">
                  <a:moveTo>
                    <a:pt x="807" y="62"/>
                  </a:moveTo>
                  <a:cubicBezTo>
                    <a:pt x="567" y="225"/>
                    <a:pt x="213" y="199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731873" y="1225300"/>
              <a:ext cx="38581" cy="71429"/>
            </a:xfrm>
            <a:custGeom>
              <a:avLst/>
              <a:gdLst/>
              <a:ahLst/>
              <a:cxnLst/>
              <a:rect l="l" t="t" r="r" b="b"/>
              <a:pathLst>
                <a:path w="424" h="785" fill="none" extrusionOk="0">
                  <a:moveTo>
                    <a:pt x="88" y="784"/>
                  </a:moveTo>
                  <a:cubicBezTo>
                    <a:pt x="1" y="487"/>
                    <a:pt x="149" y="145"/>
                    <a:pt x="423" y="0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00480" y="1431488"/>
              <a:ext cx="30937" cy="26934"/>
            </a:xfrm>
            <a:custGeom>
              <a:avLst/>
              <a:gdLst/>
              <a:ahLst/>
              <a:cxnLst/>
              <a:rect l="l" t="t" r="r" b="b"/>
              <a:pathLst>
                <a:path w="340" h="296" extrusionOk="0">
                  <a:moveTo>
                    <a:pt x="173" y="1"/>
                  </a:moveTo>
                  <a:cubicBezTo>
                    <a:pt x="151" y="1"/>
                    <a:pt x="128" y="6"/>
                    <a:pt x="107" y="17"/>
                  </a:cubicBezTo>
                  <a:cubicBezTo>
                    <a:pt x="31" y="51"/>
                    <a:pt x="1" y="139"/>
                    <a:pt x="35" y="211"/>
                  </a:cubicBezTo>
                  <a:cubicBezTo>
                    <a:pt x="62" y="265"/>
                    <a:pt x="114" y="296"/>
                    <a:pt x="167" y="296"/>
                  </a:cubicBezTo>
                  <a:cubicBezTo>
                    <a:pt x="189" y="296"/>
                    <a:pt x="212" y="291"/>
                    <a:pt x="233" y="279"/>
                  </a:cubicBezTo>
                  <a:cubicBezTo>
                    <a:pt x="305" y="245"/>
                    <a:pt x="339" y="158"/>
                    <a:pt x="301" y="85"/>
                  </a:cubicBezTo>
                  <a:cubicBezTo>
                    <a:pt x="277" y="32"/>
                    <a:pt x="226" y="1"/>
                    <a:pt x="173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851618" y="1102460"/>
              <a:ext cx="30210" cy="26934"/>
            </a:xfrm>
            <a:custGeom>
              <a:avLst/>
              <a:gdLst/>
              <a:ahLst/>
              <a:cxnLst/>
              <a:rect l="l" t="t" r="r" b="b"/>
              <a:pathLst>
                <a:path w="332" h="296" extrusionOk="0">
                  <a:moveTo>
                    <a:pt x="166" y="1"/>
                  </a:moveTo>
                  <a:cubicBezTo>
                    <a:pt x="148" y="1"/>
                    <a:pt x="129" y="4"/>
                    <a:pt x="111" y="11"/>
                  </a:cubicBezTo>
                  <a:cubicBezTo>
                    <a:pt x="35" y="42"/>
                    <a:pt x="1" y="126"/>
                    <a:pt x="31" y="202"/>
                  </a:cubicBezTo>
                  <a:cubicBezTo>
                    <a:pt x="52" y="260"/>
                    <a:pt x="108" y="296"/>
                    <a:pt x="167" y="296"/>
                  </a:cubicBezTo>
                  <a:cubicBezTo>
                    <a:pt x="185" y="296"/>
                    <a:pt x="204" y="292"/>
                    <a:pt x="222" y="285"/>
                  </a:cubicBezTo>
                  <a:cubicBezTo>
                    <a:pt x="298" y="255"/>
                    <a:pt x="332" y="171"/>
                    <a:pt x="305" y="95"/>
                  </a:cubicBezTo>
                  <a:cubicBezTo>
                    <a:pt x="282" y="37"/>
                    <a:pt x="225" y="1"/>
                    <a:pt x="166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876914" y="1534401"/>
              <a:ext cx="13922" cy="45132"/>
            </a:xfrm>
            <a:custGeom>
              <a:avLst/>
              <a:gdLst/>
              <a:ahLst/>
              <a:cxnLst/>
              <a:rect l="l" t="t" r="r" b="b"/>
              <a:pathLst>
                <a:path w="153" h="496" fill="none" extrusionOk="0">
                  <a:moveTo>
                    <a:pt x="1" y="495"/>
                  </a:moveTo>
                  <a:cubicBezTo>
                    <a:pt x="65" y="335"/>
                    <a:pt x="119" y="168"/>
                    <a:pt x="153" y="1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854439" y="1535129"/>
              <a:ext cx="7734" cy="31210"/>
            </a:xfrm>
            <a:custGeom>
              <a:avLst/>
              <a:gdLst/>
              <a:ahLst/>
              <a:cxnLst/>
              <a:rect l="l" t="t" r="r" b="b"/>
              <a:pathLst>
                <a:path w="85" h="343" fill="none" extrusionOk="0">
                  <a:moveTo>
                    <a:pt x="0" y="343"/>
                  </a:moveTo>
                  <a:cubicBezTo>
                    <a:pt x="12" y="225"/>
                    <a:pt x="38" y="110"/>
                    <a:pt x="84" y="0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232782" y="1150049"/>
              <a:ext cx="565700" cy="445408"/>
            </a:xfrm>
            <a:custGeom>
              <a:avLst/>
              <a:gdLst/>
              <a:ahLst/>
              <a:cxnLst/>
              <a:rect l="l" t="t" r="r" b="b"/>
              <a:pathLst>
                <a:path w="6217" h="4895" extrusionOk="0">
                  <a:moveTo>
                    <a:pt x="4538" y="1"/>
                  </a:moveTo>
                  <a:cubicBezTo>
                    <a:pt x="4006" y="1"/>
                    <a:pt x="3679" y="234"/>
                    <a:pt x="3679" y="234"/>
                  </a:cubicBezTo>
                  <a:cubicBezTo>
                    <a:pt x="3568" y="204"/>
                    <a:pt x="3452" y="191"/>
                    <a:pt x="3337" y="191"/>
                  </a:cubicBezTo>
                  <a:cubicBezTo>
                    <a:pt x="2831" y="191"/>
                    <a:pt x="2332" y="428"/>
                    <a:pt x="2332" y="428"/>
                  </a:cubicBezTo>
                  <a:lnTo>
                    <a:pt x="0" y="4822"/>
                  </a:lnTo>
                  <a:cubicBezTo>
                    <a:pt x="1088" y="4876"/>
                    <a:pt x="2025" y="4894"/>
                    <a:pt x="2789" y="4894"/>
                  </a:cubicBezTo>
                  <a:cubicBezTo>
                    <a:pt x="4319" y="4894"/>
                    <a:pt x="5162" y="4822"/>
                    <a:pt x="5162" y="4822"/>
                  </a:cubicBezTo>
                  <a:cubicBezTo>
                    <a:pt x="6216" y="2243"/>
                    <a:pt x="4987" y="55"/>
                    <a:pt x="4987" y="55"/>
                  </a:cubicBezTo>
                  <a:cubicBezTo>
                    <a:pt x="4825" y="16"/>
                    <a:pt x="4675" y="1"/>
                    <a:pt x="4538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735329" y="1175436"/>
              <a:ext cx="7370" cy="57234"/>
            </a:xfrm>
            <a:custGeom>
              <a:avLst/>
              <a:gdLst/>
              <a:ahLst/>
              <a:cxnLst/>
              <a:rect l="l" t="t" r="r" b="b"/>
              <a:pathLst>
                <a:path w="81" h="629" fill="none" extrusionOk="0">
                  <a:moveTo>
                    <a:pt x="1" y="1"/>
                  </a:moveTo>
                  <a:cubicBezTo>
                    <a:pt x="28" y="210"/>
                    <a:pt x="54" y="419"/>
                    <a:pt x="81" y="628"/>
                  </a:cubicBezTo>
                </a:path>
              </a:pathLst>
            </a:custGeom>
            <a:noFill/>
            <a:ln w="1625" cap="flat" cmpd="sng">
              <a:solidFill>
                <a:srgbClr val="488EFF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7941" y="1321570"/>
              <a:ext cx="23658" cy="30482"/>
            </a:xfrm>
            <a:custGeom>
              <a:avLst/>
              <a:gdLst/>
              <a:ahLst/>
              <a:cxnLst/>
              <a:rect l="l" t="t" r="r" b="b"/>
              <a:pathLst>
                <a:path w="260" h="335" fill="none" extrusionOk="0">
                  <a:moveTo>
                    <a:pt x="1" y="0"/>
                  </a:moveTo>
                  <a:cubicBezTo>
                    <a:pt x="115" y="87"/>
                    <a:pt x="202" y="202"/>
                    <a:pt x="259" y="33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38787" y="1476257"/>
              <a:ext cx="43676" cy="34031"/>
            </a:xfrm>
            <a:custGeom>
              <a:avLst/>
              <a:gdLst/>
              <a:ahLst/>
              <a:cxnLst/>
              <a:rect l="l" t="t" r="r" b="b"/>
              <a:pathLst>
                <a:path w="480" h="374" fill="none" extrusionOk="0">
                  <a:moveTo>
                    <a:pt x="1" y="0"/>
                  </a:moveTo>
                  <a:cubicBezTo>
                    <a:pt x="168" y="115"/>
                    <a:pt x="328" y="240"/>
                    <a:pt x="480" y="37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621134" y="1495638"/>
              <a:ext cx="26388" cy="32666"/>
            </a:xfrm>
            <a:custGeom>
              <a:avLst/>
              <a:gdLst/>
              <a:ahLst/>
              <a:cxnLst/>
              <a:rect l="l" t="t" r="r" b="b"/>
              <a:pathLst>
                <a:path w="290" h="359" fill="none" extrusionOk="0">
                  <a:moveTo>
                    <a:pt x="1" y="0"/>
                  </a:moveTo>
                  <a:cubicBezTo>
                    <a:pt x="118" y="99"/>
                    <a:pt x="217" y="221"/>
                    <a:pt x="290" y="358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43155" y="967792"/>
              <a:ext cx="253505" cy="263150"/>
            </a:xfrm>
            <a:custGeom>
              <a:avLst/>
              <a:gdLst/>
              <a:ahLst/>
              <a:cxnLst/>
              <a:rect l="l" t="t" r="r" b="b"/>
              <a:pathLst>
                <a:path w="2786" h="2892" extrusionOk="0">
                  <a:moveTo>
                    <a:pt x="1328" y="0"/>
                  </a:moveTo>
                  <a:lnTo>
                    <a:pt x="0" y="1594"/>
                  </a:lnTo>
                  <a:lnTo>
                    <a:pt x="1442" y="2891"/>
                  </a:lnTo>
                  <a:cubicBezTo>
                    <a:pt x="1442" y="2891"/>
                    <a:pt x="2226" y="2325"/>
                    <a:pt x="2785" y="1461"/>
                  </a:cubicBezTo>
                  <a:cubicBezTo>
                    <a:pt x="2785" y="1461"/>
                    <a:pt x="1769" y="190"/>
                    <a:pt x="13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27869" y="1204554"/>
              <a:ext cx="54777" cy="183532"/>
            </a:xfrm>
            <a:custGeom>
              <a:avLst/>
              <a:gdLst/>
              <a:ahLst/>
              <a:cxnLst/>
              <a:rect l="l" t="t" r="r" b="b"/>
              <a:pathLst>
                <a:path w="602" h="2017" fill="none" extrusionOk="0">
                  <a:moveTo>
                    <a:pt x="0" y="0"/>
                  </a:moveTo>
                  <a:cubicBezTo>
                    <a:pt x="601" y="620"/>
                    <a:pt x="601" y="1446"/>
                    <a:pt x="286" y="2016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643609" y="1058784"/>
              <a:ext cx="550505" cy="546046"/>
            </a:xfrm>
            <a:custGeom>
              <a:avLst/>
              <a:gdLst/>
              <a:ahLst/>
              <a:cxnLst/>
              <a:rect l="l" t="t" r="r" b="b"/>
              <a:pathLst>
                <a:path w="6050" h="6001" extrusionOk="0">
                  <a:moveTo>
                    <a:pt x="1735" y="1"/>
                  </a:moveTo>
                  <a:lnTo>
                    <a:pt x="1" y="229"/>
                  </a:lnTo>
                  <a:cubicBezTo>
                    <a:pt x="1671" y="2652"/>
                    <a:pt x="552" y="5825"/>
                    <a:pt x="552" y="5825"/>
                  </a:cubicBezTo>
                  <a:cubicBezTo>
                    <a:pt x="1114" y="5946"/>
                    <a:pt x="1615" y="6001"/>
                    <a:pt x="2062" y="6001"/>
                  </a:cubicBezTo>
                  <a:cubicBezTo>
                    <a:pt x="6050" y="6001"/>
                    <a:pt x="5730" y="1652"/>
                    <a:pt x="5730" y="1652"/>
                  </a:cubicBezTo>
                  <a:cubicBezTo>
                    <a:pt x="3288" y="81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03027" y="988902"/>
              <a:ext cx="53777" cy="87990"/>
            </a:xfrm>
            <a:custGeom>
              <a:avLst/>
              <a:gdLst/>
              <a:ahLst/>
              <a:cxnLst/>
              <a:rect l="l" t="t" r="r" b="b"/>
              <a:pathLst>
                <a:path w="591" h="967" fill="none" extrusionOk="0">
                  <a:moveTo>
                    <a:pt x="1" y="0"/>
                  </a:moveTo>
                  <a:cubicBezTo>
                    <a:pt x="339" y="194"/>
                    <a:pt x="572" y="575"/>
                    <a:pt x="591" y="966"/>
                  </a:cubicBezTo>
                </a:path>
              </a:pathLst>
            </a:custGeom>
            <a:noFill/>
            <a:ln w="1625" cap="flat" cmpd="sng">
              <a:solidFill>
                <a:srgbClr val="FF64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392381" y="967792"/>
              <a:ext cx="83440" cy="65515"/>
            </a:xfrm>
            <a:custGeom>
              <a:avLst/>
              <a:gdLst/>
              <a:ahLst/>
              <a:cxnLst/>
              <a:rect l="l" t="t" r="r" b="b"/>
              <a:pathLst>
                <a:path w="917" h="720" fill="none" extrusionOk="0">
                  <a:moveTo>
                    <a:pt x="917" y="719"/>
                  </a:moveTo>
                  <a:cubicBezTo>
                    <a:pt x="772" y="346"/>
                    <a:pt x="369" y="156"/>
                    <a:pt x="0" y="0"/>
                  </a:cubicBezTo>
                </a:path>
              </a:pathLst>
            </a:custGeom>
            <a:noFill/>
            <a:ln w="1625" cap="flat" cmpd="sng">
              <a:solidFill>
                <a:srgbClr val="FF5FAD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389559" y="615106"/>
              <a:ext cx="342405" cy="384352"/>
            </a:xfrm>
            <a:custGeom>
              <a:avLst/>
              <a:gdLst/>
              <a:ahLst/>
              <a:cxnLst/>
              <a:rect l="l" t="t" r="r" b="b"/>
              <a:pathLst>
                <a:path w="3763" h="4224" extrusionOk="0">
                  <a:moveTo>
                    <a:pt x="3438" y="0"/>
                  </a:moveTo>
                  <a:cubicBezTo>
                    <a:pt x="3326" y="0"/>
                    <a:pt x="3205" y="71"/>
                    <a:pt x="3109" y="141"/>
                  </a:cubicBezTo>
                  <a:cubicBezTo>
                    <a:pt x="2496" y="586"/>
                    <a:pt x="1477" y="1259"/>
                    <a:pt x="853" y="1693"/>
                  </a:cubicBezTo>
                  <a:lnTo>
                    <a:pt x="1" y="3713"/>
                  </a:lnTo>
                  <a:cubicBezTo>
                    <a:pt x="224" y="3953"/>
                    <a:pt x="559" y="4224"/>
                    <a:pt x="909" y="4224"/>
                  </a:cubicBezTo>
                  <a:cubicBezTo>
                    <a:pt x="953" y="4224"/>
                    <a:pt x="996" y="4220"/>
                    <a:pt x="1039" y="4211"/>
                  </a:cubicBezTo>
                  <a:cubicBezTo>
                    <a:pt x="1336" y="4154"/>
                    <a:pt x="1545" y="3891"/>
                    <a:pt x="1728" y="3644"/>
                  </a:cubicBezTo>
                  <a:cubicBezTo>
                    <a:pt x="2177" y="3035"/>
                    <a:pt x="2625" y="2427"/>
                    <a:pt x="3074" y="1818"/>
                  </a:cubicBezTo>
                  <a:cubicBezTo>
                    <a:pt x="3413" y="1365"/>
                    <a:pt x="3763" y="844"/>
                    <a:pt x="3683" y="285"/>
                  </a:cubicBezTo>
                  <a:cubicBezTo>
                    <a:pt x="3668" y="190"/>
                    <a:pt x="3637" y="87"/>
                    <a:pt x="3557" y="34"/>
                  </a:cubicBezTo>
                  <a:cubicBezTo>
                    <a:pt x="3520" y="10"/>
                    <a:pt x="3480" y="0"/>
                    <a:pt x="3438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22409" y="735761"/>
              <a:ext cx="1177352" cy="768614"/>
            </a:xfrm>
            <a:custGeom>
              <a:avLst/>
              <a:gdLst/>
              <a:ahLst/>
              <a:cxnLst/>
              <a:rect l="l" t="t" r="r" b="b"/>
              <a:pathLst>
                <a:path w="12939" h="8447" extrusionOk="0">
                  <a:moveTo>
                    <a:pt x="9708" y="0"/>
                  </a:moveTo>
                  <a:cubicBezTo>
                    <a:pt x="8825" y="0"/>
                    <a:pt x="7872" y="31"/>
                    <a:pt x="7004" y="123"/>
                  </a:cubicBezTo>
                  <a:cubicBezTo>
                    <a:pt x="5467" y="287"/>
                    <a:pt x="4231" y="443"/>
                    <a:pt x="3325" y="591"/>
                  </a:cubicBezTo>
                  <a:cubicBezTo>
                    <a:pt x="2614" y="705"/>
                    <a:pt x="1922" y="819"/>
                    <a:pt x="1362" y="1067"/>
                  </a:cubicBezTo>
                  <a:cubicBezTo>
                    <a:pt x="815" y="1310"/>
                    <a:pt x="396" y="1683"/>
                    <a:pt x="214" y="2314"/>
                  </a:cubicBezTo>
                  <a:cubicBezTo>
                    <a:pt x="1" y="3049"/>
                    <a:pt x="263" y="3828"/>
                    <a:pt x="887" y="4296"/>
                  </a:cubicBezTo>
                  <a:cubicBezTo>
                    <a:pt x="1758" y="4947"/>
                    <a:pt x="6696" y="8093"/>
                    <a:pt x="7255" y="8447"/>
                  </a:cubicBezTo>
                  <a:lnTo>
                    <a:pt x="9142" y="5483"/>
                  </a:lnTo>
                  <a:cubicBezTo>
                    <a:pt x="8354" y="4981"/>
                    <a:pt x="7358" y="4346"/>
                    <a:pt x="6395" y="3726"/>
                  </a:cubicBezTo>
                  <a:lnTo>
                    <a:pt x="6395" y="3726"/>
                  </a:lnTo>
                  <a:cubicBezTo>
                    <a:pt x="6532" y="3743"/>
                    <a:pt x="6672" y="3751"/>
                    <a:pt x="6816" y="3751"/>
                  </a:cubicBezTo>
                  <a:cubicBezTo>
                    <a:pt x="8370" y="3751"/>
                    <a:pt x="10339" y="2838"/>
                    <a:pt x="12341" y="2838"/>
                  </a:cubicBezTo>
                  <a:cubicBezTo>
                    <a:pt x="12382" y="2838"/>
                    <a:pt x="12422" y="2839"/>
                    <a:pt x="12463" y="2839"/>
                  </a:cubicBezTo>
                  <a:lnTo>
                    <a:pt x="12938" y="119"/>
                  </a:lnTo>
                  <a:cubicBezTo>
                    <a:pt x="12923" y="119"/>
                    <a:pt x="11451" y="0"/>
                    <a:pt x="9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851980" y="1023297"/>
              <a:ext cx="361513" cy="542315"/>
            </a:xfrm>
            <a:custGeom>
              <a:avLst/>
              <a:gdLst/>
              <a:ahLst/>
              <a:cxnLst/>
              <a:rect l="l" t="t" r="r" b="b"/>
              <a:pathLst>
                <a:path w="3973" h="5960" extrusionOk="0">
                  <a:moveTo>
                    <a:pt x="110" y="0"/>
                  </a:moveTo>
                  <a:cubicBezTo>
                    <a:pt x="40" y="0"/>
                    <a:pt x="1" y="3"/>
                    <a:pt x="1" y="3"/>
                  </a:cubicBezTo>
                  <a:lnTo>
                    <a:pt x="1667" y="5960"/>
                  </a:lnTo>
                  <a:cubicBezTo>
                    <a:pt x="3489" y="4929"/>
                    <a:pt x="3972" y="3476"/>
                    <a:pt x="3440" y="2042"/>
                  </a:cubicBezTo>
                  <a:cubicBezTo>
                    <a:pt x="2728" y="118"/>
                    <a:pt x="615" y="0"/>
                    <a:pt x="110" y="0"/>
                  </a:cubicBezTo>
                  <a:close/>
                </a:path>
              </a:pathLst>
            </a:custGeom>
            <a:solidFill>
              <a:srgbClr val="C34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767176" y="1394910"/>
              <a:ext cx="66970" cy="57234"/>
            </a:xfrm>
            <a:custGeom>
              <a:avLst/>
              <a:gdLst/>
              <a:ahLst/>
              <a:cxnLst/>
              <a:rect l="l" t="t" r="r" b="b"/>
              <a:pathLst>
                <a:path w="736" h="629" fill="none" extrusionOk="0">
                  <a:moveTo>
                    <a:pt x="735" y="628"/>
                  </a:moveTo>
                  <a:cubicBezTo>
                    <a:pt x="473" y="442"/>
                    <a:pt x="229" y="233"/>
                    <a:pt x="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77549" y="1082715"/>
              <a:ext cx="71702" cy="22930"/>
            </a:xfrm>
            <a:custGeom>
              <a:avLst/>
              <a:gdLst/>
              <a:ahLst/>
              <a:cxnLst/>
              <a:rect l="l" t="t" r="r" b="b"/>
              <a:pathLst>
                <a:path w="788" h="252" fill="none" extrusionOk="0">
                  <a:moveTo>
                    <a:pt x="788" y="0"/>
                  </a:moveTo>
                  <a:cubicBezTo>
                    <a:pt x="533" y="110"/>
                    <a:pt x="270" y="194"/>
                    <a:pt x="0" y="2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80006" y="771521"/>
              <a:ext cx="42675" cy="320567"/>
            </a:xfrm>
            <a:custGeom>
              <a:avLst/>
              <a:gdLst/>
              <a:ahLst/>
              <a:cxnLst/>
              <a:rect l="l" t="t" r="r" b="b"/>
              <a:pathLst>
                <a:path w="469" h="3523" fill="none" extrusionOk="0">
                  <a:moveTo>
                    <a:pt x="228" y="0"/>
                  </a:moveTo>
                  <a:cubicBezTo>
                    <a:pt x="0" y="548"/>
                    <a:pt x="27" y="1164"/>
                    <a:pt x="76" y="1746"/>
                  </a:cubicBezTo>
                  <a:cubicBezTo>
                    <a:pt x="130" y="2351"/>
                    <a:pt x="259" y="2952"/>
                    <a:pt x="468" y="35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08669" y="1063334"/>
              <a:ext cx="431031" cy="40583"/>
            </a:xfrm>
            <a:custGeom>
              <a:avLst/>
              <a:gdLst/>
              <a:ahLst/>
              <a:cxnLst/>
              <a:rect l="l" t="t" r="r" b="b"/>
              <a:pathLst>
                <a:path w="4737" h="446" fill="none" extrusionOk="0">
                  <a:moveTo>
                    <a:pt x="4737" y="0"/>
                  </a:moveTo>
                  <a:cubicBezTo>
                    <a:pt x="3188" y="445"/>
                    <a:pt x="1575" y="407"/>
                    <a:pt x="1" y="12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397567" y="794360"/>
              <a:ext cx="47134" cy="10464"/>
            </a:xfrm>
            <a:custGeom>
              <a:avLst/>
              <a:gdLst/>
              <a:ahLst/>
              <a:cxnLst/>
              <a:rect l="l" t="t" r="r" b="b"/>
              <a:pathLst>
                <a:path w="518" h="115" fill="none" extrusionOk="0">
                  <a:moveTo>
                    <a:pt x="517" y="57"/>
                  </a:moveTo>
                  <a:cubicBezTo>
                    <a:pt x="346" y="0"/>
                    <a:pt x="152" y="19"/>
                    <a:pt x="0" y="114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65630" y="807190"/>
              <a:ext cx="469066" cy="767795"/>
            </a:xfrm>
            <a:custGeom>
              <a:avLst/>
              <a:gdLst/>
              <a:ahLst/>
              <a:cxnLst/>
              <a:rect l="l" t="t" r="r" b="b"/>
              <a:pathLst>
                <a:path w="5155" h="8438" extrusionOk="0">
                  <a:moveTo>
                    <a:pt x="4432" y="0"/>
                  </a:moveTo>
                  <a:lnTo>
                    <a:pt x="2568" y="715"/>
                  </a:lnTo>
                  <a:cubicBezTo>
                    <a:pt x="2789" y="1290"/>
                    <a:pt x="3131" y="2420"/>
                    <a:pt x="3127" y="3043"/>
                  </a:cubicBezTo>
                  <a:cubicBezTo>
                    <a:pt x="2983" y="3572"/>
                    <a:pt x="1564" y="5379"/>
                    <a:pt x="0" y="7026"/>
                  </a:cubicBezTo>
                  <a:lnTo>
                    <a:pt x="31" y="8438"/>
                  </a:lnTo>
                  <a:lnTo>
                    <a:pt x="1442" y="8403"/>
                  </a:lnTo>
                  <a:lnTo>
                    <a:pt x="1488" y="8354"/>
                  </a:lnTo>
                  <a:cubicBezTo>
                    <a:pt x="1686" y="8141"/>
                    <a:pt x="2450" y="7327"/>
                    <a:pt x="3211" y="6410"/>
                  </a:cubicBezTo>
                  <a:cubicBezTo>
                    <a:pt x="4866" y="4417"/>
                    <a:pt x="5105" y="3656"/>
                    <a:pt x="5121" y="3135"/>
                  </a:cubicBezTo>
                  <a:cubicBezTo>
                    <a:pt x="5155" y="1921"/>
                    <a:pt x="4504" y="194"/>
                    <a:pt x="4432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09852" y="1415383"/>
              <a:ext cx="245498" cy="191721"/>
            </a:xfrm>
            <a:custGeom>
              <a:avLst/>
              <a:gdLst/>
              <a:ahLst/>
              <a:cxnLst/>
              <a:rect l="l" t="t" r="r" b="b"/>
              <a:pathLst>
                <a:path w="2698" h="2107" extrusionOk="0">
                  <a:moveTo>
                    <a:pt x="1228" y="0"/>
                  </a:moveTo>
                  <a:cubicBezTo>
                    <a:pt x="725" y="0"/>
                    <a:pt x="287" y="272"/>
                    <a:pt x="161" y="704"/>
                  </a:cubicBezTo>
                  <a:cubicBezTo>
                    <a:pt x="1" y="1255"/>
                    <a:pt x="400" y="1856"/>
                    <a:pt x="1058" y="2047"/>
                  </a:cubicBezTo>
                  <a:cubicBezTo>
                    <a:pt x="1197" y="2087"/>
                    <a:pt x="1336" y="2107"/>
                    <a:pt x="1471" y="2107"/>
                  </a:cubicBezTo>
                  <a:cubicBezTo>
                    <a:pt x="1973" y="2107"/>
                    <a:pt x="2412" y="1835"/>
                    <a:pt x="2538" y="1400"/>
                  </a:cubicBezTo>
                  <a:cubicBezTo>
                    <a:pt x="2698" y="852"/>
                    <a:pt x="2299" y="251"/>
                    <a:pt x="1640" y="61"/>
                  </a:cubicBezTo>
                  <a:cubicBezTo>
                    <a:pt x="1501" y="20"/>
                    <a:pt x="1362" y="0"/>
                    <a:pt x="12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375730" y="724751"/>
              <a:ext cx="259693" cy="269065"/>
            </a:xfrm>
            <a:custGeom>
              <a:avLst/>
              <a:gdLst/>
              <a:ahLst/>
              <a:cxnLst/>
              <a:rect l="l" t="t" r="r" b="b"/>
              <a:pathLst>
                <a:path w="2854" h="2957" extrusionOk="0">
                  <a:moveTo>
                    <a:pt x="694" y="1"/>
                  </a:moveTo>
                  <a:cubicBezTo>
                    <a:pt x="543" y="1"/>
                    <a:pt x="393" y="40"/>
                    <a:pt x="263" y="122"/>
                  </a:cubicBezTo>
                  <a:cubicBezTo>
                    <a:pt x="259" y="126"/>
                    <a:pt x="251" y="130"/>
                    <a:pt x="244" y="134"/>
                  </a:cubicBezTo>
                  <a:cubicBezTo>
                    <a:pt x="38" y="282"/>
                    <a:pt x="0" y="583"/>
                    <a:pt x="31" y="819"/>
                  </a:cubicBezTo>
                  <a:cubicBezTo>
                    <a:pt x="61" y="1066"/>
                    <a:pt x="156" y="1302"/>
                    <a:pt x="217" y="1545"/>
                  </a:cubicBezTo>
                  <a:cubicBezTo>
                    <a:pt x="312" y="1937"/>
                    <a:pt x="309" y="2352"/>
                    <a:pt x="423" y="2740"/>
                  </a:cubicBezTo>
                  <a:cubicBezTo>
                    <a:pt x="458" y="2859"/>
                    <a:pt x="502" y="2904"/>
                    <a:pt x="547" y="2904"/>
                  </a:cubicBezTo>
                  <a:cubicBezTo>
                    <a:pt x="649" y="2904"/>
                    <a:pt x="752" y="2659"/>
                    <a:pt x="750" y="2515"/>
                  </a:cubicBezTo>
                  <a:cubicBezTo>
                    <a:pt x="746" y="2401"/>
                    <a:pt x="719" y="2287"/>
                    <a:pt x="700" y="2169"/>
                  </a:cubicBezTo>
                  <a:cubicBezTo>
                    <a:pt x="678" y="2047"/>
                    <a:pt x="666" y="1918"/>
                    <a:pt x="662" y="1792"/>
                  </a:cubicBezTo>
                  <a:cubicBezTo>
                    <a:pt x="659" y="1713"/>
                    <a:pt x="674" y="1617"/>
                    <a:pt x="750" y="1591"/>
                  </a:cubicBezTo>
                  <a:cubicBezTo>
                    <a:pt x="762" y="1587"/>
                    <a:pt x="773" y="1585"/>
                    <a:pt x="784" y="1585"/>
                  </a:cubicBezTo>
                  <a:cubicBezTo>
                    <a:pt x="853" y="1585"/>
                    <a:pt x="912" y="1659"/>
                    <a:pt x="951" y="1724"/>
                  </a:cubicBezTo>
                  <a:cubicBezTo>
                    <a:pt x="1073" y="1922"/>
                    <a:pt x="1267" y="1903"/>
                    <a:pt x="1465" y="2024"/>
                  </a:cubicBezTo>
                  <a:cubicBezTo>
                    <a:pt x="1579" y="2093"/>
                    <a:pt x="1693" y="2161"/>
                    <a:pt x="1796" y="2245"/>
                  </a:cubicBezTo>
                  <a:cubicBezTo>
                    <a:pt x="1963" y="2374"/>
                    <a:pt x="2100" y="2542"/>
                    <a:pt x="2203" y="2728"/>
                  </a:cubicBezTo>
                  <a:cubicBezTo>
                    <a:pt x="2255" y="2825"/>
                    <a:pt x="2335" y="2957"/>
                    <a:pt x="2462" y="2957"/>
                  </a:cubicBezTo>
                  <a:cubicBezTo>
                    <a:pt x="2466" y="2957"/>
                    <a:pt x="2470" y="2957"/>
                    <a:pt x="2473" y="2957"/>
                  </a:cubicBezTo>
                  <a:cubicBezTo>
                    <a:pt x="2542" y="2957"/>
                    <a:pt x="2599" y="2896"/>
                    <a:pt x="2618" y="2831"/>
                  </a:cubicBezTo>
                  <a:cubicBezTo>
                    <a:pt x="2640" y="2766"/>
                    <a:pt x="2637" y="2698"/>
                    <a:pt x="2629" y="2629"/>
                  </a:cubicBezTo>
                  <a:cubicBezTo>
                    <a:pt x="2747" y="2572"/>
                    <a:pt x="2819" y="2416"/>
                    <a:pt x="2762" y="2302"/>
                  </a:cubicBezTo>
                  <a:lnTo>
                    <a:pt x="2762" y="2302"/>
                  </a:lnTo>
                  <a:cubicBezTo>
                    <a:pt x="2766" y="2310"/>
                    <a:pt x="2770" y="2313"/>
                    <a:pt x="2774" y="2313"/>
                  </a:cubicBezTo>
                  <a:cubicBezTo>
                    <a:pt x="2806" y="2313"/>
                    <a:pt x="2853" y="2141"/>
                    <a:pt x="2853" y="2131"/>
                  </a:cubicBezTo>
                  <a:cubicBezTo>
                    <a:pt x="2853" y="2032"/>
                    <a:pt x="2815" y="1929"/>
                    <a:pt x="2751" y="1857"/>
                  </a:cubicBezTo>
                  <a:cubicBezTo>
                    <a:pt x="2800" y="1762"/>
                    <a:pt x="2758" y="1648"/>
                    <a:pt x="2705" y="1557"/>
                  </a:cubicBezTo>
                  <a:cubicBezTo>
                    <a:pt x="2549" y="1279"/>
                    <a:pt x="2336" y="1104"/>
                    <a:pt x="2104" y="895"/>
                  </a:cubicBezTo>
                  <a:cubicBezTo>
                    <a:pt x="1960" y="769"/>
                    <a:pt x="1819" y="644"/>
                    <a:pt x="1678" y="518"/>
                  </a:cubicBezTo>
                  <a:cubicBezTo>
                    <a:pt x="1480" y="339"/>
                    <a:pt x="1275" y="160"/>
                    <a:pt x="1028" y="65"/>
                  </a:cubicBezTo>
                  <a:cubicBezTo>
                    <a:pt x="921" y="23"/>
                    <a:pt x="808" y="1"/>
                    <a:pt x="694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435602" y="861513"/>
              <a:ext cx="185261" cy="132667"/>
            </a:xfrm>
            <a:custGeom>
              <a:avLst/>
              <a:gdLst/>
              <a:ahLst/>
              <a:cxnLst/>
              <a:rect l="l" t="t" r="r" b="b"/>
              <a:pathLst>
                <a:path w="2036" h="1458" fill="none" extrusionOk="0">
                  <a:moveTo>
                    <a:pt x="1" y="1355"/>
                  </a:moveTo>
                  <a:cubicBezTo>
                    <a:pt x="126" y="1191"/>
                    <a:pt x="80" y="959"/>
                    <a:pt x="54" y="750"/>
                  </a:cubicBezTo>
                  <a:cubicBezTo>
                    <a:pt x="31" y="590"/>
                    <a:pt x="31" y="426"/>
                    <a:pt x="46" y="263"/>
                  </a:cubicBezTo>
                  <a:cubicBezTo>
                    <a:pt x="50" y="217"/>
                    <a:pt x="58" y="168"/>
                    <a:pt x="92" y="137"/>
                  </a:cubicBezTo>
                  <a:cubicBezTo>
                    <a:pt x="145" y="95"/>
                    <a:pt x="229" y="126"/>
                    <a:pt x="271" y="179"/>
                  </a:cubicBezTo>
                  <a:cubicBezTo>
                    <a:pt x="316" y="229"/>
                    <a:pt x="339" y="297"/>
                    <a:pt x="385" y="350"/>
                  </a:cubicBezTo>
                  <a:cubicBezTo>
                    <a:pt x="476" y="457"/>
                    <a:pt x="628" y="476"/>
                    <a:pt x="761" y="521"/>
                  </a:cubicBezTo>
                  <a:cubicBezTo>
                    <a:pt x="1088" y="643"/>
                    <a:pt x="1298" y="959"/>
                    <a:pt x="1511" y="1240"/>
                  </a:cubicBezTo>
                  <a:cubicBezTo>
                    <a:pt x="1556" y="1298"/>
                    <a:pt x="1606" y="1358"/>
                    <a:pt x="1667" y="1400"/>
                  </a:cubicBezTo>
                  <a:cubicBezTo>
                    <a:pt x="1731" y="1438"/>
                    <a:pt x="1815" y="1457"/>
                    <a:pt x="1884" y="1427"/>
                  </a:cubicBezTo>
                  <a:cubicBezTo>
                    <a:pt x="2036" y="1362"/>
                    <a:pt x="1948" y="1069"/>
                    <a:pt x="1891" y="963"/>
                  </a:cubicBezTo>
                  <a:cubicBezTo>
                    <a:pt x="1830" y="841"/>
                    <a:pt x="1739" y="742"/>
                    <a:pt x="1644" y="647"/>
                  </a:cubicBezTo>
                  <a:cubicBezTo>
                    <a:pt x="1416" y="411"/>
                    <a:pt x="1168" y="194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2245" y="837946"/>
              <a:ext cx="87262" cy="97362"/>
            </a:xfrm>
            <a:custGeom>
              <a:avLst/>
              <a:gdLst/>
              <a:ahLst/>
              <a:cxnLst/>
              <a:rect l="l" t="t" r="r" b="b"/>
              <a:pathLst>
                <a:path w="959" h="1070" fill="none" extrusionOk="0">
                  <a:moveTo>
                    <a:pt x="959" y="1070"/>
                  </a:moveTo>
                  <a:cubicBezTo>
                    <a:pt x="944" y="1005"/>
                    <a:pt x="898" y="948"/>
                    <a:pt x="856" y="895"/>
                  </a:cubicBezTo>
                  <a:cubicBezTo>
                    <a:pt x="597" y="571"/>
                    <a:pt x="335" y="2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63355" y="824115"/>
              <a:ext cx="64423" cy="69700"/>
            </a:xfrm>
            <a:custGeom>
              <a:avLst/>
              <a:gdLst/>
              <a:ahLst/>
              <a:cxnLst/>
              <a:rect l="l" t="t" r="r" b="b"/>
              <a:pathLst>
                <a:path w="708" h="766" fill="none" extrusionOk="0">
                  <a:moveTo>
                    <a:pt x="708" y="765"/>
                  </a:moveTo>
                  <a:cubicBezTo>
                    <a:pt x="495" y="476"/>
                    <a:pt x="267" y="23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3774" y="1239495"/>
              <a:ext cx="246590" cy="312650"/>
            </a:xfrm>
            <a:custGeom>
              <a:avLst/>
              <a:gdLst/>
              <a:ahLst/>
              <a:cxnLst/>
              <a:rect l="l" t="t" r="r" b="b"/>
              <a:pathLst>
                <a:path w="2710" h="3436" fill="none" extrusionOk="0">
                  <a:moveTo>
                    <a:pt x="2709" y="0"/>
                  </a:moveTo>
                  <a:cubicBezTo>
                    <a:pt x="2451" y="350"/>
                    <a:pt x="2203" y="716"/>
                    <a:pt x="1937" y="1054"/>
                  </a:cubicBezTo>
                  <a:cubicBezTo>
                    <a:pt x="1713" y="1343"/>
                    <a:pt x="1481" y="1625"/>
                    <a:pt x="1252" y="1906"/>
                  </a:cubicBezTo>
                  <a:cubicBezTo>
                    <a:pt x="834" y="2416"/>
                    <a:pt x="415" y="2926"/>
                    <a:pt x="1" y="34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08578" y="1098275"/>
              <a:ext cx="63786" cy="37125"/>
            </a:xfrm>
            <a:custGeom>
              <a:avLst/>
              <a:gdLst/>
              <a:ahLst/>
              <a:cxnLst/>
              <a:rect l="l" t="t" r="r" b="b"/>
              <a:pathLst>
                <a:path w="701" h="408" fill="none" extrusionOk="0">
                  <a:moveTo>
                    <a:pt x="0" y="404"/>
                  </a:moveTo>
                  <a:cubicBezTo>
                    <a:pt x="126" y="396"/>
                    <a:pt x="251" y="400"/>
                    <a:pt x="377" y="407"/>
                  </a:cubicBezTo>
                  <a:cubicBezTo>
                    <a:pt x="465" y="270"/>
                    <a:pt x="575" y="103"/>
                    <a:pt x="70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678276" y="581802"/>
              <a:ext cx="40947" cy="10464"/>
            </a:xfrm>
            <a:custGeom>
              <a:avLst/>
              <a:gdLst/>
              <a:ahLst/>
              <a:cxnLst/>
              <a:rect l="l" t="t" r="r" b="b"/>
              <a:pathLst>
                <a:path w="450" h="115" fill="none" extrusionOk="0">
                  <a:moveTo>
                    <a:pt x="0" y="50"/>
                  </a:moveTo>
                  <a:cubicBezTo>
                    <a:pt x="149" y="1"/>
                    <a:pt x="320" y="23"/>
                    <a:pt x="449" y="1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686920" y="555506"/>
              <a:ext cx="36761" cy="11192"/>
            </a:xfrm>
            <a:custGeom>
              <a:avLst/>
              <a:gdLst/>
              <a:ahLst/>
              <a:cxnLst/>
              <a:rect l="l" t="t" r="r" b="b"/>
              <a:pathLst>
                <a:path w="404" h="123" fill="none" extrusionOk="0">
                  <a:moveTo>
                    <a:pt x="0" y="65"/>
                  </a:moveTo>
                  <a:cubicBezTo>
                    <a:pt x="130" y="0"/>
                    <a:pt x="297" y="23"/>
                    <a:pt x="404" y="1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679277" y="643040"/>
              <a:ext cx="45496" cy="21201"/>
            </a:xfrm>
            <a:custGeom>
              <a:avLst/>
              <a:gdLst/>
              <a:ahLst/>
              <a:cxnLst/>
              <a:rect l="l" t="t" r="r" b="b"/>
              <a:pathLst>
                <a:path w="500" h="233" fill="none" extrusionOk="0">
                  <a:moveTo>
                    <a:pt x="1" y="54"/>
                  </a:moveTo>
                  <a:cubicBezTo>
                    <a:pt x="183" y="1"/>
                    <a:pt x="392" y="77"/>
                    <a:pt x="499" y="23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669268" y="675251"/>
              <a:ext cx="53049" cy="20200"/>
            </a:xfrm>
            <a:custGeom>
              <a:avLst/>
              <a:gdLst/>
              <a:ahLst/>
              <a:cxnLst/>
              <a:rect l="l" t="t" r="r" b="b"/>
              <a:pathLst>
                <a:path w="583" h="222" fill="none" extrusionOk="0">
                  <a:moveTo>
                    <a:pt x="0" y="46"/>
                  </a:moveTo>
                  <a:cubicBezTo>
                    <a:pt x="111" y="24"/>
                    <a:pt x="225" y="1"/>
                    <a:pt x="335" y="20"/>
                  </a:cubicBezTo>
                  <a:cubicBezTo>
                    <a:pt x="445" y="39"/>
                    <a:pt x="556" y="111"/>
                    <a:pt x="582" y="22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53619" y="612922"/>
              <a:ext cx="1164158" cy="180438"/>
            </a:xfrm>
            <a:custGeom>
              <a:avLst/>
              <a:gdLst/>
              <a:ahLst/>
              <a:cxnLst/>
              <a:rect l="l" t="t" r="r" b="b"/>
              <a:pathLst>
                <a:path w="12794" h="1983" fill="none" extrusionOk="0">
                  <a:moveTo>
                    <a:pt x="1" y="1983"/>
                  </a:moveTo>
                  <a:cubicBezTo>
                    <a:pt x="860" y="1781"/>
                    <a:pt x="1735" y="1747"/>
                    <a:pt x="2610" y="1686"/>
                  </a:cubicBezTo>
                  <a:cubicBezTo>
                    <a:pt x="3527" y="1625"/>
                    <a:pt x="4440" y="1564"/>
                    <a:pt x="5357" y="1504"/>
                  </a:cubicBezTo>
                  <a:cubicBezTo>
                    <a:pt x="7099" y="1386"/>
                    <a:pt x="8853" y="1294"/>
                    <a:pt x="10595" y="1416"/>
                  </a:cubicBezTo>
                  <a:cubicBezTo>
                    <a:pt x="11040" y="979"/>
                    <a:pt x="11539" y="556"/>
                    <a:pt x="12079" y="244"/>
                  </a:cubicBezTo>
                  <a:cubicBezTo>
                    <a:pt x="12299" y="119"/>
                    <a:pt x="12558" y="1"/>
                    <a:pt x="12794" y="9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765447" y="688809"/>
              <a:ext cx="17471" cy="79709"/>
            </a:xfrm>
            <a:custGeom>
              <a:avLst/>
              <a:gdLst/>
              <a:ahLst/>
              <a:cxnLst/>
              <a:rect l="l" t="t" r="r" b="b"/>
              <a:pathLst>
                <a:path w="192" h="876" fill="none" extrusionOk="0">
                  <a:moveTo>
                    <a:pt x="1" y="875"/>
                  </a:moveTo>
                  <a:cubicBezTo>
                    <a:pt x="35" y="578"/>
                    <a:pt x="104" y="285"/>
                    <a:pt x="19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336240" y="862150"/>
              <a:ext cx="57962" cy="96361"/>
            </a:xfrm>
            <a:custGeom>
              <a:avLst/>
              <a:gdLst/>
              <a:ahLst/>
              <a:cxnLst/>
              <a:rect l="l" t="t" r="r" b="b"/>
              <a:pathLst>
                <a:path w="637" h="1059" fill="none" extrusionOk="0">
                  <a:moveTo>
                    <a:pt x="1" y="1058"/>
                  </a:moveTo>
                  <a:cubicBezTo>
                    <a:pt x="88" y="663"/>
                    <a:pt x="297" y="294"/>
                    <a:pt x="594" y="20"/>
                  </a:cubicBezTo>
                  <a:cubicBezTo>
                    <a:pt x="606" y="9"/>
                    <a:pt x="636" y="1"/>
                    <a:pt x="636" y="2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07214" y="1385173"/>
              <a:ext cx="256235" cy="215106"/>
            </a:xfrm>
            <a:custGeom>
              <a:avLst/>
              <a:gdLst/>
              <a:ahLst/>
              <a:cxnLst/>
              <a:rect l="l" t="t" r="r" b="b"/>
              <a:pathLst>
                <a:path w="2816" h="2364" extrusionOk="0">
                  <a:moveTo>
                    <a:pt x="1463" y="1"/>
                  </a:moveTo>
                  <a:cubicBezTo>
                    <a:pt x="1357" y="1"/>
                    <a:pt x="1247" y="13"/>
                    <a:pt x="1138" y="39"/>
                  </a:cubicBezTo>
                  <a:cubicBezTo>
                    <a:pt x="442" y="206"/>
                    <a:pt x="1" y="849"/>
                    <a:pt x="149" y="1481"/>
                  </a:cubicBezTo>
                  <a:cubicBezTo>
                    <a:pt x="277" y="2012"/>
                    <a:pt x="783" y="2363"/>
                    <a:pt x="1353" y="2363"/>
                  </a:cubicBezTo>
                  <a:cubicBezTo>
                    <a:pt x="1460" y="2363"/>
                    <a:pt x="1569" y="2351"/>
                    <a:pt x="1678" y="2325"/>
                  </a:cubicBezTo>
                  <a:cubicBezTo>
                    <a:pt x="2374" y="2162"/>
                    <a:pt x="2816" y="1515"/>
                    <a:pt x="2667" y="884"/>
                  </a:cubicBezTo>
                  <a:cubicBezTo>
                    <a:pt x="2539" y="352"/>
                    <a:pt x="2033" y="1"/>
                    <a:pt x="1463" y="1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553256" y="1228576"/>
              <a:ext cx="210193" cy="297727"/>
            </a:xfrm>
            <a:custGeom>
              <a:avLst/>
              <a:gdLst/>
              <a:ahLst/>
              <a:cxnLst/>
              <a:rect l="l" t="t" r="r" b="b"/>
              <a:pathLst>
                <a:path w="2310" h="3272" extrusionOk="0">
                  <a:moveTo>
                    <a:pt x="1055" y="0"/>
                  </a:moveTo>
                  <a:cubicBezTo>
                    <a:pt x="813" y="0"/>
                    <a:pt x="567" y="110"/>
                    <a:pt x="393" y="284"/>
                  </a:cubicBezTo>
                  <a:cubicBezTo>
                    <a:pt x="157" y="524"/>
                    <a:pt x="46" y="862"/>
                    <a:pt x="27" y="1197"/>
                  </a:cubicBezTo>
                  <a:cubicBezTo>
                    <a:pt x="14" y="1431"/>
                    <a:pt x="44" y="1664"/>
                    <a:pt x="90" y="1894"/>
                  </a:cubicBezTo>
                  <a:lnTo>
                    <a:pt x="90" y="1894"/>
                  </a:lnTo>
                  <a:cubicBezTo>
                    <a:pt x="58" y="1786"/>
                    <a:pt x="29" y="1678"/>
                    <a:pt x="1" y="1570"/>
                  </a:cubicBezTo>
                  <a:lnTo>
                    <a:pt x="1" y="1570"/>
                  </a:lnTo>
                  <a:lnTo>
                    <a:pt x="157" y="2186"/>
                  </a:lnTo>
                  <a:cubicBezTo>
                    <a:pt x="133" y="2089"/>
                    <a:pt x="110" y="1992"/>
                    <a:pt x="90" y="1894"/>
                  </a:cubicBezTo>
                  <a:lnTo>
                    <a:pt x="90" y="1894"/>
                  </a:lnTo>
                  <a:cubicBezTo>
                    <a:pt x="159" y="2123"/>
                    <a:pt x="243" y="2348"/>
                    <a:pt x="362" y="2555"/>
                  </a:cubicBezTo>
                  <a:cubicBezTo>
                    <a:pt x="541" y="2856"/>
                    <a:pt x="807" y="3122"/>
                    <a:pt x="1142" y="3228"/>
                  </a:cubicBezTo>
                  <a:cubicBezTo>
                    <a:pt x="1235" y="3257"/>
                    <a:pt x="1334" y="3271"/>
                    <a:pt x="1432" y="3271"/>
                  </a:cubicBezTo>
                  <a:cubicBezTo>
                    <a:pt x="1687" y="3271"/>
                    <a:pt x="1941" y="3174"/>
                    <a:pt x="2101" y="2974"/>
                  </a:cubicBezTo>
                  <a:cubicBezTo>
                    <a:pt x="2287" y="2738"/>
                    <a:pt x="2310" y="2414"/>
                    <a:pt x="2291" y="2114"/>
                  </a:cubicBezTo>
                  <a:cubicBezTo>
                    <a:pt x="2260" y="1642"/>
                    <a:pt x="2143" y="1178"/>
                    <a:pt x="1949" y="752"/>
                  </a:cubicBezTo>
                  <a:cubicBezTo>
                    <a:pt x="1812" y="455"/>
                    <a:pt x="1618" y="158"/>
                    <a:pt x="1309" y="44"/>
                  </a:cubicBezTo>
                  <a:cubicBezTo>
                    <a:pt x="1227" y="14"/>
                    <a:pt x="1142" y="0"/>
                    <a:pt x="1055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60900" y="1350596"/>
              <a:ext cx="114651" cy="39218"/>
            </a:xfrm>
            <a:custGeom>
              <a:avLst/>
              <a:gdLst/>
              <a:ahLst/>
              <a:cxnLst/>
              <a:rect l="l" t="t" r="r" b="b"/>
              <a:pathLst>
                <a:path w="1260" h="431" fill="none" extrusionOk="0">
                  <a:moveTo>
                    <a:pt x="0" y="39"/>
                  </a:moveTo>
                  <a:cubicBezTo>
                    <a:pt x="449" y="1"/>
                    <a:pt x="909" y="145"/>
                    <a:pt x="1259" y="4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10399" y="1316019"/>
              <a:ext cx="65151" cy="49591"/>
            </a:xfrm>
            <a:custGeom>
              <a:avLst/>
              <a:gdLst/>
              <a:ahLst/>
              <a:cxnLst/>
              <a:rect l="l" t="t" r="r" b="b"/>
              <a:pathLst>
                <a:path w="716" h="545" fill="none" extrusionOk="0">
                  <a:moveTo>
                    <a:pt x="0" y="0"/>
                  </a:moveTo>
                  <a:cubicBezTo>
                    <a:pt x="156" y="266"/>
                    <a:pt x="419" y="464"/>
                    <a:pt x="715" y="544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39152" y="1529942"/>
              <a:ext cx="26752" cy="68972"/>
            </a:xfrm>
            <a:custGeom>
              <a:avLst/>
              <a:gdLst/>
              <a:ahLst/>
              <a:cxnLst/>
              <a:rect l="l" t="t" r="r" b="b"/>
              <a:pathLst>
                <a:path w="294" h="758" fill="none" extrusionOk="0">
                  <a:moveTo>
                    <a:pt x="293" y="0"/>
                  </a:moveTo>
                  <a:cubicBezTo>
                    <a:pt x="194" y="251"/>
                    <a:pt x="99" y="506"/>
                    <a:pt x="0" y="757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676550" y="1545866"/>
              <a:ext cx="11101" cy="66516"/>
            </a:xfrm>
            <a:custGeom>
              <a:avLst/>
              <a:gdLst/>
              <a:ahLst/>
              <a:cxnLst/>
              <a:rect l="l" t="t" r="r" b="b"/>
              <a:pathLst>
                <a:path w="122" h="731" fill="none" extrusionOk="0">
                  <a:moveTo>
                    <a:pt x="122" y="0"/>
                  </a:moveTo>
                  <a:cubicBezTo>
                    <a:pt x="80" y="244"/>
                    <a:pt x="38" y="487"/>
                    <a:pt x="0" y="7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648433" y="1265064"/>
              <a:ext cx="76616" cy="206098"/>
            </a:xfrm>
            <a:custGeom>
              <a:avLst/>
              <a:gdLst/>
              <a:ahLst/>
              <a:cxnLst/>
              <a:rect l="l" t="t" r="r" b="b"/>
              <a:pathLst>
                <a:path w="842" h="2265" fill="none" extrusionOk="0">
                  <a:moveTo>
                    <a:pt x="1" y="1"/>
                  </a:moveTo>
                  <a:cubicBezTo>
                    <a:pt x="594" y="572"/>
                    <a:pt x="842" y="1473"/>
                    <a:pt x="621" y="2264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671363" y="1362334"/>
              <a:ext cx="14559" cy="93540"/>
            </a:xfrm>
            <a:custGeom>
              <a:avLst/>
              <a:gdLst/>
              <a:ahLst/>
              <a:cxnLst/>
              <a:rect l="l" t="t" r="r" b="b"/>
              <a:pathLst>
                <a:path w="160" h="1028" fill="none" extrusionOk="0">
                  <a:moveTo>
                    <a:pt x="0" y="1"/>
                  </a:moveTo>
                  <a:cubicBezTo>
                    <a:pt x="133" y="324"/>
                    <a:pt x="160" y="689"/>
                    <a:pt x="76" y="1028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455349" y="1491179"/>
              <a:ext cx="72794" cy="64787"/>
            </a:xfrm>
            <a:custGeom>
              <a:avLst/>
              <a:gdLst/>
              <a:ahLst/>
              <a:cxnLst/>
              <a:rect l="l" t="t" r="r" b="b"/>
              <a:pathLst>
                <a:path w="800" h="712" fill="none" extrusionOk="0">
                  <a:moveTo>
                    <a:pt x="0" y="0"/>
                  </a:moveTo>
                  <a:cubicBezTo>
                    <a:pt x="23" y="388"/>
                    <a:pt x="415" y="711"/>
                    <a:pt x="799" y="662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52981" y="766972"/>
              <a:ext cx="49591" cy="329666"/>
            </a:xfrm>
            <a:custGeom>
              <a:avLst/>
              <a:gdLst/>
              <a:ahLst/>
              <a:cxnLst/>
              <a:rect l="l" t="t" r="r" b="b"/>
              <a:pathLst>
                <a:path w="545" h="3623" fill="none" extrusionOk="0">
                  <a:moveTo>
                    <a:pt x="214" y="1"/>
                  </a:moveTo>
                  <a:cubicBezTo>
                    <a:pt x="24" y="1218"/>
                    <a:pt x="1" y="2515"/>
                    <a:pt x="545" y="36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569906" y="1239495"/>
              <a:ext cx="278437" cy="172431"/>
            </a:xfrm>
            <a:custGeom>
              <a:avLst/>
              <a:gdLst/>
              <a:ahLst/>
              <a:cxnLst/>
              <a:rect l="l" t="t" r="r" b="b"/>
              <a:pathLst>
                <a:path w="3060" h="1895" fill="none" extrusionOk="0">
                  <a:moveTo>
                    <a:pt x="1" y="0"/>
                  </a:moveTo>
                  <a:cubicBezTo>
                    <a:pt x="997" y="666"/>
                    <a:pt x="2017" y="1298"/>
                    <a:pt x="3059" y="18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694201" y="1337766"/>
              <a:ext cx="40219" cy="251048"/>
            </a:xfrm>
            <a:custGeom>
              <a:avLst/>
              <a:gdLst/>
              <a:ahLst/>
              <a:cxnLst/>
              <a:rect l="l" t="t" r="r" b="b"/>
              <a:pathLst>
                <a:path w="442" h="2759" fill="none" extrusionOk="0">
                  <a:moveTo>
                    <a:pt x="339" y="1"/>
                  </a:moveTo>
                  <a:cubicBezTo>
                    <a:pt x="441" y="925"/>
                    <a:pt x="221" y="1853"/>
                    <a:pt x="0" y="2759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143792" y="1087174"/>
              <a:ext cx="306463" cy="402005"/>
            </a:xfrm>
            <a:custGeom>
              <a:avLst/>
              <a:gdLst/>
              <a:ahLst/>
              <a:cxnLst/>
              <a:rect l="l" t="t" r="r" b="b"/>
              <a:pathLst>
                <a:path w="3368" h="4418" fill="none" extrusionOk="0">
                  <a:moveTo>
                    <a:pt x="3367" y="1"/>
                  </a:moveTo>
                  <a:cubicBezTo>
                    <a:pt x="3215" y="313"/>
                    <a:pt x="3059" y="624"/>
                    <a:pt x="2858" y="906"/>
                  </a:cubicBezTo>
                  <a:cubicBezTo>
                    <a:pt x="2732" y="1077"/>
                    <a:pt x="2587" y="1233"/>
                    <a:pt x="2450" y="1397"/>
                  </a:cubicBezTo>
                  <a:cubicBezTo>
                    <a:pt x="1781" y="2173"/>
                    <a:pt x="1119" y="2953"/>
                    <a:pt x="442" y="3721"/>
                  </a:cubicBezTo>
                  <a:cubicBezTo>
                    <a:pt x="256" y="3930"/>
                    <a:pt x="65" y="4151"/>
                    <a:pt x="1" y="441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01936" y="1175436"/>
              <a:ext cx="106006" cy="144132"/>
            </a:xfrm>
            <a:custGeom>
              <a:avLst/>
              <a:gdLst/>
              <a:ahLst/>
              <a:cxnLst/>
              <a:rect l="l" t="t" r="r" b="b"/>
              <a:pathLst>
                <a:path w="1165" h="1584" fill="none" extrusionOk="0">
                  <a:moveTo>
                    <a:pt x="1" y="172"/>
                  </a:moveTo>
                  <a:cubicBezTo>
                    <a:pt x="187" y="103"/>
                    <a:pt x="381" y="77"/>
                    <a:pt x="571" y="35"/>
                  </a:cubicBezTo>
                  <a:cubicBezTo>
                    <a:pt x="731" y="1"/>
                    <a:pt x="906" y="81"/>
                    <a:pt x="1005" y="202"/>
                  </a:cubicBezTo>
                  <a:cubicBezTo>
                    <a:pt x="1131" y="354"/>
                    <a:pt x="1165" y="564"/>
                    <a:pt x="1157" y="758"/>
                  </a:cubicBezTo>
                  <a:cubicBezTo>
                    <a:pt x="1142" y="1073"/>
                    <a:pt x="1016" y="1347"/>
                    <a:pt x="811" y="158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111581" y="1413563"/>
              <a:ext cx="1047870" cy="203004"/>
            </a:xfrm>
            <a:custGeom>
              <a:avLst/>
              <a:gdLst/>
              <a:ahLst/>
              <a:cxnLst/>
              <a:rect l="l" t="t" r="r" b="b"/>
              <a:pathLst>
                <a:path w="11516" h="2231" fill="none" extrusionOk="0">
                  <a:moveTo>
                    <a:pt x="11516" y="5"/>
                  </a:moveTo>
                  <a:cubicBezTo>
                    <a:pt x="11158" y="883"/>
                    <a:pt x="10200" y="1614"/>
                    <a:pt x="9321" y="1880"/>
                  </a:cubicBezTo>
                  <a:cubicBezTo>
                    <a:pt x="8366" y="2165"/>
                    <a:pt x="7335" y="2108"/>
                    <a:pt x="6365" y="1884"/>
                  </a:cubicBezTo>
                  <a:cubicBezTo>
                    <a:pt x="4958" y="1994"/>
                    <a:pt x="3520" y="2048"/>
                    <a:pt x="2108" y="1941"/>
                  </a:cubicBezTo>
                  <a:cubicBezTo>
                    <a:pt x="1686" y="2223"/>
                    <a:pt x="1077" y="2230"/>
                    <a:pt x="651" y="1945"/>
                  </a:cubicBezTo>
                  <a:cubicBezTo>
                    <a:pt x="229" y="1663"/>
                    <a:pt x="1" y="1112"/>
                    <a:pt x="100" y="610"/>
                  </a:cubicBezTo>
                  <a:cubicBezTo>
                    <a:pt x="142" y="397"/>
                    <a:pt x="241" y="199"/>
                    <a:pt x="33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7"/>
          <p:cNvSpPr/>
          <p:nvPr/>
        </p:nvSpPr>
        <p:spPr>
          <a:xfrm rot="10800000">
            <a:off x="66348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1" name="Google Shape;671;p37"/>
          <p:cNvSpPr/>
          <p:nvPr/>
        </p:nvSpPr>
        <p:spPr>
          <a:xfrm rot="10800000" flipH="1">
            <a:off x="10441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2185035" y="1523187"/>
            <a:ext cx="4786200" cy="663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b="1" dirty="0">
                <a:latin typeface="Chiller" panose="04020404031007020602" pitchFamily="82" charset="0"/>
              </a:rPr>
              <a:t>JAWABANMU BENAR</a:t>
            </a:r>
            <a:endParaRPr sz="4400" b="1" dirty="0">
              <a:latin typeface="Chiller" panose="04020404031007020602" pitchFamily="82" charset="0"/>
            </a:endParaRPr>
          </a:p>
        </p:txBody>
      </p:sp>
      <p:sp>
        <p:nvSpPr>
          <p:cNvPr id="2" name="Action Button: Go Forward or Next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97D5A5A-542F-2C68-98B4-7FA01C02ABD4}"/>
              </a:ext>
            </a:extLst>
          </p:cNvPr>
          <p:cNvSpPr/>
          <p:nvPr/>
        </p:nvSpPr>
        <p:spPr>
          <a:xfrm>
            <a:off x="7337097" y="2153256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576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8"/>
          <p:cNvSpPr txBox="1">
            <a:spLocks noGrp="1"/>
          </p:cNvSpPr>
          <p:nvPr>
            <p:ph type="body" idx="1"/>
          </p:nvPr>
        </p:nvSpPr>
        <p:spPr>
          <a:xfrm>
            <a:off x="353174" y="1542045"/>
            <a:ext cx="6076135" cy="31526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sym typeface="Montserrat"/>
            </a:endParaRPr>
          </a:p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sym typeface="Montserrat"/>
              </a:rPr>
              <a:t>JAWABAN YANG TEPAT : B</a:t>
            </a:r>
            <a:endParaRPr kumimoji="0" lang="id-ID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sym typeface="Montserrat"/>
            </a:endParaRPr>
          </a:p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Proses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osifikasi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: 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steoblas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-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O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steosit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-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engisian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atriks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-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ineralisasi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dan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Ca</a:t>
            </a:r>
          </a:p>
          <a:p>
            <a:pPr marL="3746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Penulangan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diawali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dari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rawan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yang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banyak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mengandung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osteoblas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. Bagian yang paling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banyak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mengandung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osteoblas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adalah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epifisis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dan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diafisis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. </a:t>
            </a:r>
            <a:endParaRPr kumimoji="0" lang="id-ID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rkisim" panose="020E0502050101010101" pitchFamily="34" charset="-79"/>
              <a:cs typeface="Narkisim" panose="020E0502050101010101" pitchFamily="34" charset="-79"/>
              <a:sym typeface="Montserrat"/>
            </a:endParaRPr>
          </a:p>
          <a:p>
            <a:pPr marL="3746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Terjadi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perkembangan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pusat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osifikasi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primer yang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disertai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dengan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perluasan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bone collar. </a:t>
            </a:r>
            <a:endParaRPr kumimoji="0" lang="id-ID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rkisim" panose="020E0502050101010101" pitchFamily="34" charset="-79"/>
              <a:cs typeface="Narkisim" panose="020E0502050101010101" pitchFamily="34" charset="-79"/>
              <a:sym typeface="Montserrat"/>
            </a:endParaRPr>
          </a:p>
          <a:p>
            <a:pPr marL="3746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Pada bagian sentral tulang terjadi perombakan sel-sel tulang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(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reabsorpsi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)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sehingga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pembuluh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darah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mulai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masuk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dan terbentuk rongga sumsum tulang. </a:t>
            </a:r>
            <a:endParaRPr kumimoji="0" lang="id-ID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rkisim" panose="020E0502050101010101" pitchFamily="34" charset="-79"/>
              <a:cs typeface="Narkisim" panose="020E0502050101010101" pitchFamily="34" charset="-79"/>
              <a:sym typeface="Montserrat"/>
            </a:endParaRPr>
          </a:p>
          <a:p>
            <a:pPr marL="3746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Pembentukan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pusat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osifikasi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sekunder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muncul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pada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setiap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epifisis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.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Osifikasi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sekunder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ini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menyebabkan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pemanjangan</a:t>
            </a:r>
            <a:r>
              <a:rPr kumimoji="0" lang="id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r>
              <a:rPr kumimoji="0" lang="en-ID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tulang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.</a:t>
            </a:r>
            <a:r>
              <a:rPr kumimoji="0" lang="en-ID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Narkisim" panose="020E0502050101010101" pitchFamily="34" charset="-79"/>
                <a:cs typeface="Narkisim" panose="020E0502050101010101" pitchFamily="34" charset="-79"/>
                <a:sym typeface="Montserrat"/>
              </a:rPr>
              <a:t>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Narkisim" panose="020E0502050101010101" pitchFamily="34" charset="-79"/>
              <a:cs typeface="Narkisim" panose="020E0502050101010101" pitchFamily="34" charset="-79"/>
              <a:sym typeface="Montserrat"/>
            </a:endParaRPr>
          </a:p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sym typeface="Montserrat"/>
            </a:endParaRPr>
          </a:p>
        </p:txBody>
      </p:sp>
      <p:sp>
        <p:nvSpPr>
          <p:cNvPr id="1689" name="Google Shape;1689;p58"/>
          <p:cNvSpPr/>
          <p:nvPr/>
        </p:nvSpPr>
        <p:spPr>
          <a:xfrm>
            <a:off x="312450" y="316350"/>
            <a:ext cx="7139325" cy="4511025"/>
          </a:xfrm>
          <a:custGeom>
            <a:avLst/>
            <a:gdLst/>
            <a:ahLst/>
            <a:cxnLst/>
            <a:rect l="l" t="t" r="r" b="b"/>
            <a:pathLst>
              <a:path w="285573" h="180441" extrusionOk="0">
                <a:moveTo>
                  <a:pt x="15234" y="0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90" name="Google Shape;1690;p58"/>
          <p:cNvGrpSpPr/>
          <p:nvPr/>
        </p:nvGrpSpPr>
        <p:grpSpPr>
          <a:xfrm>
            <a:off x="6442151" y="640978"/>
            <a:ext cx="2019248" cy="3958548"/>
            <a:chOff x="5601313" y="817925"/>
            <a:chExt cx="1912167" cy="3748625"/>
          </a:xfrm>
        </p:grpSpPr>
        <p:sp>
          <p:nvSpPr>
            <p:cNvPr id="1691" name="Google Shape;1691;p58"/>
            <p:cNvSpPr/>
            <p:nvPr/>
          </p:nvSpPr>
          <p:spPr>
            <a:xfrm>
              <a:off x="5616078" y="2597780"/>
              <a:ext cx="656064" cy="1326748"/>
            </a:xfrm>
            <a:custGeom>
              <a:avLst/>
              <a:gdLst/>
              <a:ahLst/>
              <a:cxnLst/>
              <a:rect l="l" t="t" r="r" b="b"/>
              <a:pathLst>
                <a:path w="4532" h="9165" extrusionOk="0">
                  <a:moveTo>
                    <a:pt x="2709" y="0"/>
                  </a:moveTo>
                  <a:cubicBezTo>
                    <a:pt x="2565" y="966"/>
                    <a:pt x="2177" y="3580"/>
                    <a:pt x="2067" y="4086"/>
                  </a:cubicBezTo>
                  <a:cubicBezTo>
                    <a:pt x="1956" y="4478"/>
                    <a:pt x="910" y="6577"/>
                    <a:pt x="1" y="8304"/>
                  </a:cubicBezTo>
                  <a:lnTo>
                    <a:pt x="1633" y="9164"/>
                  </a:lnTo>
                  <a:cubicBezTo>
                    <a:pt x="2257" y="7981"/>
                    <a:pt x="3721" y="5158"/>
                    <a:pt x="3866" y="4485"/>
                  </a:cubicBezTo>
                  <a:cubicBezTo>
                    <a:pt x="4007" y="3850"/>
                    <a:pt x="4478" y="632"/>
                    <a:pt x="4532" y="26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5844658" y="1723704"/>
              <a:ext cx="964408" cy="891303"/>
            </a:xfrm>
            <a:custGeom>
              <a:avLst/>
              <a:gdLst/>
              <a:ahLst/>
              <a:cxnLst/>
              <a:rect l="l" t="t" r="r" b="b"/>
              <a:pathLst>
                <a:path w="6662" h="6157" extrusionOk="0">
                  <a:moveTo>
                    <a:pt x="252" y="1"/>
                  </a:moveTo>
                  <a:cubicBezTo>
                    <a:pt x="1" y="796"/>
                    <a:pt x="20" y="1652"/>
                    <a:pt x="160" y="2470"/>
                  </a:cubicBezTo>
                  <a:cubicBezTo>
                    <a:pt x="313" y="3364"/>
                    <a:pt x="617" y="4246"/>
                    <a:pt x="1184" y="4950"/>
                  </a:cubicBezTo>
                  <a:cubicBezTo>
                    <a:pt x="1752" y="5651"/>
                    <a:pt x="2604" y="6156"/>
                    <a:pt x="3505" y="6156"/>
                  </a:cubicBezTo>
                  <a:cubicBezTo>
                    <a:pt x="3509" y="6156"/>
                    <a:pt x="3512" y="6156"/>
                    <a:pt x="3516" y="6156"/>
                  </a:cubicBezTo>
                  <a:cubicBezTo>
                    <a:pt x="4162" y="6156"/>
                    <a:pt x="4790" y="5901"/>
                    <a:pt x="5342" y="5559"/>
                  </a:cubicBezTo>
                  <a:cubicBezTo>
                    <a:pt x="5771" y="5292"/>
                    <a:pt x="6182" y="4962"/>
                    <a:pt x="6418" y="4509"/>
                  </a:cubicBezTo>
                  <a:cubicBezTo>
                    <a:pt x="6635" y="4102"/>
                    <a:pt x="6662" y="3638"/>
                    <a:pt x="6479" y="3215"/>
                  </a:cubicBezTo>
                  <a:cubicBezTo>
                    <a:pt x="6308" y="2820"/>
                    <a:pt x="5927" y="2611"/>
                    <a:pt x="5653" y="2295"/>
                  </a:cubicBezTo>
                  <a:cubicBezTo>
                    <a:pt x="5250" y="1835"/>
                    <a:pt x="5064" y="1195"/>
                    <a:pt x="5151" y="594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5983486" y="2478351"/>
              <a:ext cx="311239" cy="286051"/>
            </a:xfrm>
            <a:custGeom>
              <a:avLst/>
              <a:gdLst/>
              <a:ahLst/>
              <a:cxnLst/>
              <a:rect l="l" t="t" r="r" b="b"/>
              <a:pathLst>
                <a:path w="2150" h="1976" extrusionOk="0">
                  <a:moveTo>
                    <a:pt x="1076" y="0"/>
                  </a:moveTo>
                  <a:cubicBezTo>
                    <a:pt x="1009" y="0"/>
                    <a:pt x="940" y="8"/>
                    <a:pt x="871" y="22"/>
                  </a:cubicBezTo>
                  <a:cubicBezTo>
                    <a:pt x="339" y="133"/>
                    <a:pt x="0" y="658"/>
                    <a:pt x="114" y="1190"/>
                  </a:cubicBezTo>
                  <a:cubicBezTo>
                    <a:pt x="211" y="1658"/>
                    <a:pt x="623" y="1976"/>
                    <a:pt x="1077" y="1976"/>
                  </a:cubicBezTo>
                  <a:cubicBezTo>
                    <a:pt x="1144" y="1976"/>
                    <a:pt x="1211" y="1969"/>
                    <a:pt x="1278" y="1955"/>
                  </a:cubicBezTo>
                  <a:cubicBezTo>
                    <a:pt x="1811" y="1841"/>
                    <a:pt x="2150" y="1320"/>
                    <a:pt x="2035" y="783"/>
                  </a:cubicBezTo>
                  <a:cubicBezTo>
                    <a:pt x="1939" y="320"/>
                    <a:pt x="153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5831485" y="1495414"/>
              <a:ext cx="793588" cy="709771"/>
            </a:xfrm>
            <a:custGeom>
              <a:avLst/>
              <a:gdLst/>
              <a:ahLst/>
              <a:cxnLst/>
              <a:rect l="l" t="t" r="r" b="b"/>
              <a:pathLst>
                <a:path w="5482" h="4903" extrusionOk="0">
                  <a:moveTo>
                    <a:pt x="2705" y="0"/>
                  </a:moveTo>
                  <a:cubicBezTo>
                    <a:pt x="1490" y="0"/>
                    <a:pt x="425" y="838"/>
                    <a:pt x="225" y="2027"/>
                  </a:cubicBezTo>
                  <a:cubicBezTo>
                    <a:pt x="0" y="3358"/>
                    <a:pt x="948" y="4633"/>
                    <a:pt x="2336" y="4865"/>
                  </a:cubicBezTo>
                  <a:cubicBezTo>
                    <a:pt x="2486" y="4890"/>
                    <a:pt x="2636" y="4903"/>
                    <a:pt x="2783" y="4903"/>
                  </a:cubicBezTo>
                  <a:cubicBezTo>
                    <a:pt x="3995" y="4903"/>
                    <a:pt x="5057" y="4066"/>
                    <a:pt x="5258" y="2879"/>
                  </a:cubicBezTo>
                  <a:cubicBezTo>
                    <a:pt x="5482" y="1547"/>
                    <a:pt x="4539" y="273"/>
                    <a:pt x="3146" y="37"/>
                  </a:cubicBezTo>
                  <a:cubicBezTo>
                    <a:pt x="2998" y="12"/>
                    <a:pt x="2850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5996659" y="1958364"/>
              <a:ext cx="520566" cy="782731"/>
            </a:xfrm>
            <a:custGeom>
              <a:avLst/>
              <a:gdLst/>
              <a:ahLst/>
              <a:cxnLst/>
              <a:rect l="l" t="t" r="r" b="b"/>
              <a:pathLst>
                <a:path w="3596" h="5407" extrusionOk="0">
                  <a:moveTo>
                    <a:pt x="1758" y="0"/>
                  </a:moveTo>
                  <a:lnTo>
                    <a:pt x="1" y="689"/>
                  </a:lnTo>
                  <a:lnTo>
                    <a:pt x="1838" y="5406"/>
                  </a:lnTo>
                  <a:lnTo>
                    <a:pt x="3595" y="4718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F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5885481" y="1560846"/>
              <a:ext cx="607568" cy="687188"/>
            </a:xfrm>
            <a:custGeom>
              <a:avLst/>
              <a:gdLst/>
              <a:ahLst/>
              <a:cxnLst/>
              <a:rect l="l" t="t" r="r" b="b"/>
              <a:pathLst>
                <a:path w="4197" h="4747" extrusionOk="0">
                  <a:moveTo>
                    <a:pt x="2181" y="0"/>
                  </a:moveTo>
                  <a:cubicBezTo>
                    <a:pt x="1286" y="0"/>
                    <a:pt x="492" y="649"/>
                    <a:pt x="339" y="1563"/>
                  </a:cubicBezTo>
                  <a:lnTo>
                    <a:pt x="171" y="2560"/>
                  </a:lnTo>
                  <a:cubicBezTo>
                    <a:pt x="0" y="3580"/>
                    <a:pt x="685" y="4550"/>
                    <a:pt x="1704" y="4721"/>
                  </a:cubicBezTo>
                  <a:cubicBezTo>
                    <a:pt x="1809" y="4738"/>
                    <a:pt x="1913" y="4747"/>
                    <a:pt x="2015" y="4747"/>
                  </a:cubicBezTo>
                  <a:cubicBezTo>
                    <a:pt x="2910" y="4747"/>
                    <a:pt x="3704" y="4099"/>
                    <a:pt x="3857" y="3184"/>
                  </a:cubicBezTo>
                  <a:lnTo>
                    <a:pt x="4025" y="2187"/>
                  </a:lnTo>
                  <a:cubicBezTo>
                    <a:pt x="4196" y="1168"/>
                    <a:pt x="3511" y="198"/>
                    <a:pt x="2492" y="27"/>
                  </a:cubicBezTo>
                  <a:cubicBezTo>
                    <a:pt x="2387" y="9"/>
                    <a:pt x="2283" y="0"/>
                    <a:pt x="2181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6354078" y="1932596"/>
              <a:ext cx="220908" cy="194850"/>
            </a:xfrm>
            <a:custGeom>
              <a:avLst/>
              <a:gdLst/>
              <a:ahLst/>
              <a:cxnLst/>
              <a:rect l="l" t="t" r="r" b="b"/>
              <a:pathLst>
                <a:path w="1526" h="1346" extrusionOk="0">
                  <a:moveTo>
                    <a:pt x="763" y="1"/>
                  </a:moveTo>
                  <a:cubicBezTo>
                    <a:pt x="517" y="1"/>
                    <a:pt x="280" y="139"/>
                    <a:pt x="164" y="376"/>
                  </a:cubicBezTo>
                  <a:cubicBezTo>
                    <a:pt x="0" y="707"/>
                    <a:pt x="134" y="1110"/>
                    <a:pt x="464" y="1274"/>
                  </a:cubicBezTo>
                  <a:cubicBezTo>
                    <a:pt x="561" y="1323"/>
                    <a:pt x="663" y="1346"/>
                    <a:pt x="763" y="1346"/>
                  </a:cubicBezTo>
                  <a:cubicBezTo>
                    <a:pt x="1009" y="1346"/>
                    <a:pt x="1246" y="1208"/>
                    <a:pt x="1362" y="974"/>
                  </a:cubicBezTo>
                  <a:cubicBezTo>
                    <a:pt x="1526" y="639"/>
                    <a:pt x="1393" y="236"/>
                    <a:pt x="1062" y="72"/>
                  </a:cubicBezTo>
                  <a:cubicBezTo>
                    <a:pt x="966" y="23"/>
                    <a:pt x="864" y="1"/>
                    <a:pt x="763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5815416" y="1840238"/>
              <a:ext cx="206142" cy="194995"/>
            </a:xfrm>
            <a:custGeom>
              <a:avLst/>
              <a:gdLst/>
              <a:ahLst/>
              <a:cxnLst/>
              <a:rect l="l" t="t" r="r" b="b"/>
              <a:pathLst>
                <a:path w="1424" h="1347" extrusionOk="0">
                  <a:moveTo>
                    <a:pt x="712" y="1"/>
                  </a:moveTo>
                  <a:cubicBezTo>
                    <a:pt x="685" y="1"/>
                    <a:pt x="657" y="3"/>
                    <a:pt x="629" y="6"/>
                  </a:cubicBezTo>
                  <a:cubicBezTo>
                    <a:pt x="263" y="56"/>
                    <a:pt x="1" y="390"/>
                    <a:pt x="50" y="759"/>
                  </a:cubicBezTo>
                  <a:cubicBezTo>
                    <a:pt x="93" y="1100"/>
                    <a:pt x="381" y="1347"/>
                    <a:pt x="712" y="1347"/>
                  </a:cubicBezTo>
                  <a:cubicBezTo>
                    <a:pt x="740" y="1347"/>
                    <a:pt x="768" y="1345"/>
                    <a:pt x="796" y="1341"/>
                  </a:cubicBezTo>
                  <a:cubicBezTo>
                    <a:pt x="1165" y="1292"/>
                    <a:pt x="1424" y="957"/>
                    <a:pt x="1378" y="588"/>
                  </a:cubicBezTo>
                  <a:cubicBezTo>
                    <a:pt x="1332" y="248"/>
                    <a:pt x="1044" y="1"/>
                    <a:pt x="712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5934411" y="1905381"/>
              <a:ext cx="101479" cy="93951"/>
            </a:xfrm>
            <a:custGeom>
              <a:avLst/>
              <a:gdLst/>
              <a:ahLst/>
              <a:cxnLst/>
              <a:rect l="l" t="t" r="r" b="b"/>
              <a:pathLst>
                <a:path w="701" h="649" extrusionOk="0">
                  <a:moveTo>
                    <a:pt x="349" y="0"/>
                  </a:moveTo>
                  <a:cubicBezTo>
                    <a:pt x="195" y="0"/>
                    <a:pt x="58" y="112"/>
                    <a:pt x="31" y="271"/>
                  </a:cubicBezTo>
                  <a:cubicBezTo>
                    <a:pt x="1" y="446"/>
                    <a:pt x="122" y="614"/>
                    <a:pt x="297" y="644"/>
                  </a:cubicBezTo>
                  <a:cubicBezTo>
                    <a:pt x="316" y="647"/>
                    <a:pt x="334" y="649"/>
                    <a:pt x="353" y="649"/>
                  </a:cubicBezTo>
                  <a:cubicBezTo>
                    <a:pt x="506" y="649"/>
                    <a:pt x="643" y="538"/>
                    <a:pt x="670" y="378"/>
                  </a:cubicBezTo>
                  <a:cubicBezTo>
                    <a:pt x="701" y="203"/>
                    <a:pt x="583" y="32"/>
                    <a:pt x="404" y="5"/>
                  </a:cubicBezTo>
                  <a:cubicBezTo>
                    <a:pt x="385" y="2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6238412" y="1956627"/>
              <a:ext cx="101479" cy="94530"/>
            </a:xfrm>
            <a:custGeom>
              <a:avLst/>
              <a:gdLst/>
              <a:ahLst/>
              <a:cxnLst/>
              <a:rect l="l" t="t" r="r" b="b"/>
              <a:pathLst>
                <a:path w="701" h="653" extrusionOk="0">
                  <a:moveTo>
                    <a:pt x="350" y="0"/>
                  </a:moveTo>
                  <a:cubicBezTo>
                    <a:pt x="196" y="0"/>
                    <a:pt x="58" y="114"/>
                    <a:pt x="31" y="271"/>
                  </a:cubicBezTo>
                  <a:cubicBezTo>
                    <a:pt x="1" y="450"/>
                    <a:pt x="122" y="617"/>
                    <a:pt x="297" y="648"/>
                  </a:cubicBezTo>
                  <a:cubicBezTo>
                    <a:pt x="315" y="651"/>
                    <a:pt x="333" y="652"/>
                    <a:pt x="351" y="652"/>
                  </a:cubicBezTo>
                  <a:cubicBezTo>
                    <a:pt x="505" y="652"/>
                    <a:pt x="643" y="538"/>
                    <a:pt x="670" y="381"/>
                  </a:cubicBezTo>
                  <a:cubicBezTo>
                    <a:pt x="700" y="203"/>
                    <a:pt x="583" y="35"/>
                    <a:pt x="404" y="5"/>
                  </a:cubicBezTo>
                  <a:cubicBezTo>
                    <a:pt x="386" y="2"/>
                    <a:pt x="368" y="0"/>
                    <a:pt x="350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6116233" y="1873533"/>
              <a:ext cx="50667" cy="141143"/>
            </a:xfrm>
            <a:custGeom>
              <a:avLst/>
              <a:gdLst/>
              <a:ahLst/>
              <a:cxnLst/>
              <a:rect l="l" t="t" r="r" b="b"/>
              <a:pathLst>
                <a:path w="350" h="975" fill="none" extrusionOk="0">
                  <a:moveTo>
                    <a:pt x="350" y="1"/>
                  </a:moveTo>
                  <a:cubicBezTo>
                    <a:pt x="316" y="187"/>
                    <a:pt x="282" y="370"/>
                    <a:pt x="251" y="552"/>
                  </a:cubicBezTo>
                  <a:cubicBezTo>
                    <a:pt x="205" y="564"/>
                    <a:pt x="160" y="564"/>
                    <a:pt x="118" y="583"/>
                  </a:cubicBezTo>
                  <a:cubicBezTo>
                    <a:pt x="99" y="594"/>
                    <a:pt x="76" y="606"/>
                    <a:pt x="57" y="621"/>
                  </a:cubicBezTo>
                  <a:cubicBezTo>
                    <a:pt x="0" y="674"/>
                    <a:pt x="0" y="773"/>
                    <a:pt x="46" y="841"/>
                  </a:cubicBezTo>
                  <a:cubicBezTo>
                    <a:pt x="91" y="906"/>
                    <a:pt x="164" y="948"/>
                    <a:pt x="240" y="975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6096400" y="2021191"/>
              <a:ext cx="231330" cy="168648"/>
            </a:xfrm>
            <a:custGeom>
              <a:avLst/>
              <a:gdLst/>
              <a:ahLst/>
              <a:cxnLst/>
              <a:rect l="l" t="t" r="r" b="b"/>
              <a:pathLst>
                <a:path w="1598" h="1165" extrusionOk="0">
                  <a:moveTo>
                    <a:pt x="916" y="1"/>
                  </a:moveTo>
                  <a:cubicBezTo>
                    <a:pt x="817" y="1"/>
                    <a:pt x="710" y="30"/>
                    <a:pt x="597" y="103"/>
                  </a:cubicBezTo>
                  <a:cubicBezTo>
                    <a:pt x="0" y="483"/>
                    <a:pt x="445" y="1164"/>
                    <a:pt x="445" y="1164"/>
                  </a:cubicBezTo>
                  <a:lnTo>
                    <a:pt x="1598" y="514"/>
                  </a:lnTo>
                  <a:cubicBezTo>
                    <a:pt x="1598" y="514"/>
                    <a:pt x="1328" y="1"/>
                    <a:pt x="916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6144751" y="2091111"/>
              <a:ext cx="197890" cy="125075"/>
            </a:xfrm>
            <a:custGeom>
              <a:avLst/>
              <a:gdLst/>
              <a:ahLst/>
              <a:cxnLst/>
              <a:rect l="l" t="t" r="r" b="b"/>
              <a:pathLst>
                <a:path w="1367" h="864" fill="none" extrusionOk="0">
                  <a:moveTo>
                    <a:pt x="1366" y="0"/>
                  </a:moveTo>
                  <a:cubicBezTo>
                    <a:pt x="940" y="171"/>
                    <a:pt x="537" y="404"/>
                    <a:pt x="176" y="685"/>
                  </a:cubicBezTo>
                  <a:cubicBezTo>
                    <a:pt x="107" y="734"/>
                    <a:pt x="39" y="792"/>
                    <a:pt x="1" y="864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6218001" y="1912040"/>
              <a:ext cx="58050" cy="15634"/>
            </a:xfrm>
            <a:custGeom>
              <a:avLst/>
              <a:gdLst/>
              <a:ahLst/>
              <a:cxnLst/>
              <a:rect l="l" t="t" r="r" b="b"/>
              <a:pathLst>
                <a:path w="401" h="108" fill="none" extrusionOk="0">
                  <a:moveTo>
                    <a:pt x="1" y="20"/>
                  </a:moveTo>
                  <a:cubicBezTo>
                    <a:pt x="88" y="1"/>
                    <a:pt x="183" y="1"/>
                    <a:pt x="275" y="24"/>
                  </a:cubicBezTo>
                  <a:cubicBezTo>
                    <a:pt x="332" y="35"/>
                    <a:pt x="366" y="62"/>
                    <a:pt x="400" y="10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6035745" y="1879034"/>
              <a:ext cx="56892" cy="21714"/>
            </a:xfrm>
            <a:custGeom>
              <a:avLst/>
              <a:gdLst/>
              <a:ahLst/>
              <a:cxnLst/>
              <a:rect l="l" t="t" r="r" b="b"/>
              <a:pathLst>
                <a:path w="393" h="150" fill="none" extrusionOk="0">
                  <a:moveTo>
                    <a:pt x="392" y="149"/>
                  </a:moveTo>
                  <a:cubicBezTo>
                    <a:pt x="294" y="43"/>
                    <a:pt x="138" y="1"/>
                    <a:pt x="1" y="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908354" y="1543330"/>
              <a:ext cx="658959" cy="395346"/>
            </a:xfrm>
            <a:custGeom>
              <a:avLst/>
              <a:gdLst/>
              <a:ahLst/>
              <a:cxnLst/>
              <a:rect l="l" t="t" r="r" b="b"/>
              <a:pathLst>
                <a:path w="4552" h="2731" extrusionOk="0">
                  <a:moveTo>
                    <a:pt x="1919" y="1"/>
                  </a:moveTo>
                  <a:cubicBezTo>
                    <a:pt x="0" y="1"/>
                    <a:pt x="40" y="2046"/>
                    <a:pt x="40" y="2046"/>
                  </a:cubicBezTo>
                  <a:lnTo>
                    <a:pt x="276" y="2179"/>
                  </a:lnTo>
                  <a:lnTo>
                    <a:pt x="538" y="1171"/>
                  </a:lnTo>
                  <a:cubicBezTo>
                    <a:pt x="538" y="1171"/>
                    <a:pt x="925" y="1456"/>
                    <a:pt x="1697" y="1456"/>
                  </a:cubicBezTo>
                  <a:cubicBezTo>
                    <a:pt x="2098" y="1456"/>
                    <a:pt x="2603" y="1379"/>
                    <a:pt x="3213" y="1144"/>
                  </a:cubicBezTo>
                  <a:lnTo>
                    <a:pt x="3213" y="1144"/>
                  </a:lnTo>
                  <a:cubicBezTo>
                    <a:pt x="3213" y="1144"/>
                    <a:pt x="3110" y="1753"/>
                    <a:pt x="3574" y="2069"/>
                  </a:cubicBezTo>
                  <a:lnTo>
                    <a:pt x="3509" y="2731"/>
                  </a:lnTo>
                  <a:lnTo>
                    <a:pt x="3874" y="2692"/>
                  </a:lnTo>
                  <a:cubicBezTo>
                    <a:pt x="3874" y="2692"/>
                    <a:pt x="4552" y="342"/>
                    <a:pt x="2360" y="33"/>
                  </a:cubicBezTo>
                  <a:cubicBezTo>
                    <a:pt x="2203" y="11"/>
                    <a:pt x="2056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6417339" y="1997450"/>
              <a:ext cx="95978" cy="52404"/>
            </a:xfrm>
            <a:custGeom>
              <a:avLst/>
              <a:gdLst/>
              <a:ahLst/>
              <a:cxnLst/>
              <a:rect l="l" t="t" r="r" b="b"/>
              <a:pathLst>
                <a:path w="663" h="362" fill="none" extrusionOk="0">
                  <a:moveTo>
                    <a:pt x="663" y="65"/>
                  </a:moveTo>
                  <a:cubicBezTo>
                    <a:pt x="568" y="1"/>
                    <a:pt x="438" y="4"/>
                    <a:pt x="336" y="50"/>
                  </a:cubicBezTo>
                  <a:cubicBezTo>
                    <a:pt x="229" y="92"/>
                    <a:pt x="142" y="172"/>
                    <a:pt x="66" y="259"/>
                  </a:cubicBezTo>
                  <a:cubicBezTo>
                    <a:pt x="39" y="290"/>
                    <a:pt x="12" y="324"/>
                    <a:pt x="1" y="362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876651" y="1893945"/>
              <a:ext cx="68328" cy="84976"/>
            </a:xfrm>
            <a:custGeom>
              <a:avLst/>
              <a:gdLst/>
              <a:ahLst/>
              <a:cxnLst/>
              <a:rect l="l" t="t" r="r" b="b"/>
              <a:pathLst>
                <a:path w="472" h="587" fill="none" extrusionOk="0">
                  <a:moveTo>
                    <a:pt x="472" y="586"/>
                  </a:moveTo>
                  <a:cubicBezTo>
                    <a:pt x="438" y="324"/>
                    <a:pt x="247" y="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6042983" y="2411036"/>
              <a:ext cx="800247" cy="874366"/>
            </a:xfrm>
            <a:custGeom>
              <a:avLst/>
              <a:gdLst/>
              <a:ahLst/>
              <a:cxnLst/>
              <a:rect l="l" t="t" r="r" b="b"/>
              <a:pathLst>
                <a:path w="5528" h="6040" extrusionOk="0">
                  <a:moveTo>
                    <a:pt x="4166" y="0"/>
                  </a:moveTo>
                  <a:lnTo>
                    <a:pt x="2663" y="19"/>
                  </a:lnTo>
                  <a:cubicBezTo>
                    <a:pt x="2663" y="19"/>
                    <a:pt x="2792" y="544"/>
                    <a:pt x="1978" y="860"/>
                  </a:cubicBezTo>
                  <a:cubicBezTo>
                    <a:pt x="1837" y="915"/>
                    <a:pt x="1709" y="938"/>
                    <a:pt x="1595" y="938"/>
                  </a:cubicBezTo>
                  <a:cubicBezTo>
                    <a:pt x="1049" y="938"/>
                    <a:pt x="795" y="427"/>
                    <a:pt x="795" y="427"/>
                  </a:cubicBezTo>
                  <a:lnTo>
                    <a:pt x="0" y="1058"/>
                  </a:lnTo>
                  <a:cubicBezTo>
                    <a:pt x="0" y="1058"/>
                    <a:pt x="860" y="3116"/>
                    <a:pt x="883" y="5433"/>
                  </a:cubicBezTo>
                  <a:lnTo>
                    <a:pt x="1115" y="6007"/>
                  </a:lnTo>
                  <a:cubicBezTo>
                    <a:pt x="1399" y="6029"/>
                    <a:pt x="1668" y="6039"/>
                    <a:pt x="1922" y="6039"/>
                  </a:cubicBezTo>
                  <a:cubicBezTo>
                    <a:pt x="4113" y="6039"/>
                    <a:pt x="5215" y="5303"/>
                    <a:pt x="5215" y="5303"/>
                  </a:cubicBezTo>
                  <a:cubicBezTo>
                    <a:pt x="5527" y="1454"/>
                    <a:pt x="4166" y="0"/>
                    <a:pt x="4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6433842" y="2379333"/>
              <a:ext cx="352062" cy="323399"/>
            </a:xfrm>
            <a:custGeom>
              <a:avLst/>
              <a:gdLst/>
              <a:ahLst/>
              <a:cxnLst/>
              <a:rect l="l" t="t" r="r" b="b"/>
              <a:pathLst>
                <a:path w="2432" h="2234" extrusionOk="0">
                  <a:moveTo>
                    <a:pt x="1219" y="1"/>
                  </a:moveTo>
                  <a:cubicBezTo>
                    <a:pt x="1142" y="1"/>
                    <a:pt x="1064" y="9"/>
                    <a:pt x="986" y="25"/>
                  </a:cubicBezTo>
                  <a:cubicBezTo>
                    <a:pt x="385" y="151"/>
                    <a:pt x="1" y="744"/>
                    <a:pt x="127" y="1349"/>
                  </a:cubicBezTo>
                  <a:cubicBezTo>
                    <a:pt x="239" y="1872"/>
                    <a:pt x="700" y="2234"/>
                    <a:pt x="1214" y="2234"/>
                  </a:cubicBezTo>
                  <a:cubicBezTo>
                    <a:pt x="1290" y="2234"/>
                    <a:pt x="1368" y="2226"/>
                    <a:pt x="1447" y="2209"/>
                  </a:cubicBezTo>
                  <a:cubicBezTo>
                    <a:pt x="2048" y="2083"/>
                    <a:pt x="2432" y="1490"/>
                    <a:pt x="2302" y="889"/>
                  </a:cubicBezTo>
                  <a:cubicBezTo>
                    <a:pt x="2193" y="363"/>
                    <a:pt x="1733" y="1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6312241" y="1797533"/>
              <a:ext cx="50812" cy="104808"/>
            </a:xfrm>
            <a:custGeom>
              <a:avLst/>
              <a:gdLst/>
              <a:ahLst/>
              <a:cxnLst/>
              <a:rect l="l" t="t" r="r" b="b"/>
              <a:pathLst>
                <a:path w="351" h="724" fill="none" extrusionOk="0">
                  <a:moveTo>
                    <a:pt x="259" y="723"/>
                  </a:moveTo>
                  <a:cubicBezTo>
                    <a:pt x="350" y="461"/>
                    <a:pt x="236" y="145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990000" y="1752946"/>
              <a:ext cx="91056" cy="73974"/>
            </a:xfrm>
            <a:custGeom>
              <a:avLst/>
              <a:gdLst/>
              <a:ahLst/>
              <a:cxnLst/>
              <a:rect l="l" t="t" r="r" b="b"/>
              <a:pathLst>
                <a:path w="629" h="511" fill="none" extrusionOk="0">
                  <a:moveTo>
                    <a:pt x="629" y="1"/>
                  </a:moveTo>
                  <a:cubicBezTo>
                    <a:pt x="336" y="1"/>
                    <a:pt x="58" y="225"/>
                    <a:pt x="1" y="510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5760986" y="3408305"/>
              <a:ext cx="764491" cy="1156073"/>
            </a:xfrm>
            <a:custGeom>
              <a:avLst/>
              <a:gdLst/>
              <a:ahLst/>
              <a:cxnLst/>
              <a:rect l="l" t="t" r="r" b="b"/>
              <a:pathLst>
                <a:path w="5281" h="7986" extrusionOk="0">
                  <a:moveTo>
                    <a:pt x="2987" y="1"/>
                  </a:moveTo>
                  <a:cubicBezTo>
                    <a:pt x="1796" y="3177"/>
                    <a:pt x="411" y="6780"/>
                    <a:pt x="198" y="7202"/>
                  </a:cubicBezTo>
                  <a:cubicBezTo>
                    <a:pt x="126" y="7343"/>
                    <a:pt x="54" y="7487"/>
                    <a:pt x="0" y="7982"/>
                  </a:cubicBezTo>
                  <a:cubicBezTo>
                    <a:pt x="845" y="7982"/>
                    <a:pt x="1689" y="7986"/>
                    <a:pt x="2534" y="7986"/>
                  </a:cubicBezTo>
                  <a:cubicBezTo>
                    <a:pt x="3135" y="6567"/>
                    <a:pt x="4900" y="1884"/>
                    <a:pt x="5280" y="876"/>
                  </a:cubicBezTo>
                  <a:lnTo>
                    <a:pt x="2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6150831" y="3178712"/>
              <a:ext cx="823409" cy="604094"/>
            </a:xfrm>
            <a:custGeom>
              <a:avLst/>
              <a:gdLst/>
              <a:ahLst/>
              <a:cxnLst/>
              <a:rect l="l" t="t" r="r" b="b"/>
              <a:pathLst>
                <a:path w="5688" h="4173" extrusionOk="0">
                  <a:moveTo>
                    <a:pt x="4470" y="0"/>
                  </a:moveTo>
                  <a:cubicBezTo>
                    <a:pt x="4470" y="0"/>
                    <a:pt x="3240" y="267"/>
                    <a:pt x="1791" y="267"/>
                  </a:cubicBezTo>
                  <a:cubicBezTo>
                    <a:pt x="1253" y="267"/>
                    <a:pt x="684" y="231"/>
                    <a:pt x="138" y="130"/>
                  </a:cubicBezTo>
                  <a:cubicBezTo>
                    <a:pt x="138" y="130"/>
                    <a:pt x="1" y="1769"/>
                    <a:pt x="54" y="2408"/>
                  </a:cubicBezTo>
                  <a:cubicBezTo>
                    <a:pt x="54" y="2408"/>
                    <a:pt x="944" y="3489"/>
                    <a:pt x="1838" y="4162"/>
                  </a:cubicBezTo>
                  <a:cubicBezTo>
                    <a:pt x="1838" y="4162"/>
                    <a:pt x="1933" y="4173"/>
                    <a:pt x="2048" y="4173"/>
                  </a:cubicBezTo>
                  <a:cubicBezTo>
                    <a:pt x="2152" y="4173"/>
                    <a:pt x="2273" y="4164"/>
                    <a:pt x="2355" y="4132"/>
                  </a:cubicBezTo>
                  <a:cubicBezTo>
                    <a:pt x="2355" y="4132"/>
                    <a:pt x="2866" y="3093"/>
                    <a:pt x="3844" y="3093"/>
                  </a:cubicBezTo>
                  <a:cubicBezTo>
                    <a:pt x="4109" y="3093"/>
                    <a:pt x="4408" y="3169"/>
                    <a:pt x="4741" y="3363"/>
                  </a:cubicBezTo>
                  <a:cubicBezTo>
                    <a:pt x="4741" y="3363"/>
                    <a:pt x="5688" y="1842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6050655" y="3610973"/>
              <a:ext cx="354813" cy="946312"/>
            </a:xfrm>
            <a:custGeom>
              <a:avLst/>
              <a:gdLst/>
              <a:ahLst/>
              <a:cxnLst/>
              <a:rect l="l" t="t" r="r" b="b"/>
              <a:pathLst>
                <a:path w="2451" h="6537" fill="none" extrusionOk="0">
                  <a:moveTo>
                    <a:pt x="2450" y="1"/>
                  </a:moveTo>
                  <a:cubicBezTo>
                    <a:pt x="1842" y="1728"/>
                    <a:pt x="1157" y="3413"/>
                    <a:pt x="480" y="5113"/>
                  </a:cubicBezTo>
                  <a:cubicBezTo>
                    <a:pt x="297" y="5577"/>
                    <a:pt x="118" y="6049"/>
                    <a:pt x="0" y="65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6275327" y="3410477"/>
              <a:ext cx="611332" cy="1156073"/>
            </a:xfrm>
            <a:custGeom>
              <a:avLst/>
              <a:gdLst/>
              <a:ahLst/>
              <a:cxnLst/>
              <a:rect l="l" t="t" r="r" b="b"/>
              <a:pathLst>
                <a:path w="4223" h="7986" extrusionOk="0">
                  <a:moveTo>
                    <a:pt x="1830" y="1"/>
                  </a:moveTo>
                  <a:cubicBezTo>
                    <a:pt x="1096" y="3314"/>
                    <a:pt x="236" y="7077"/>
                    <a:pt x="84" y="7526"/>
                  </a:cubicBezTo>
                  <a:cubicBezTo>
                    <a:pt x="50" y="7632"/>
                    <a:pt x="12" y="7742"/>
                    <a:pt x="0" y="7974"/>
                  </a:cubicBezTo>
                  <a:cubicBezTo>
                    <a:pt x="833" y="7978"/>
                    <a:pt x="1670" y="7982"/>
                    <a:pt x="2503" y="7986"/>
                  </a:cubicBezTo>
                  <a:cubicBezTo>
                    <a:pt x="2899" y="6514"/>
                    <a:pt x="3991" y="1599"/>
                    <a:pt x="4223" y="541"/>
                  </a:cubicBez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6565576" y="3191885"/>
              <a:ext cx="243491" cy="1366992"/>
            </a:xfrm>
            <a:custGeom>
              <a:avLst/>
              <a:gdLst/>
              <a:ahLst/>
              <a:cxnLst/>
              <a:rect l="l" t="t" r="r" b="b"/>
              <a:pathLst>
                <a:path w="1682" h="9443" fill="none" extrusionOk="0">
                  <a:moveTo>
                    <a:pt x="1160" y="1"/>
                  </a:moveTo>
                  <a:cubicBezTo>
                    <a:pt x="1427" y="609"/>
                    <a:pt x="1682" y="1306"/>
                    <a:pt x="1556" y="2002"/>
                  </a:cubicBezTo>
                  <a:cubicBezTo>
                    <a:pt x="1236" y="4159"/>
                    <a:pt x="795" y="6125"/>
                    <a:pt x="160" y="8218"/>
                  </a:cubicBezTo>
                  <a:cubicBezTo>
                    <a:pt x="34" y="8598"/>
                    <a:pt x="95" y="9039"/>
                    <a:pt x="0" y="94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6633324" y="2390046"/>
              <a:ext cx="880156" cy="836727"/>
            </a:xfrm>
            <a:custGeom>
              <a:avLst/>
              <a:gdLst/>
              <a:ahLst/>
              <a:cxnLst/>
              <a:rect l="l" t="t" r="r" b="b"/>
              <a:pathLst>
                <a:path w="6080" h="5780" extrusionOk="0">
                  <a:moveTo>
                    <a:pt x="50" y="1"/>
                  </a:moveTo>
                  <a:lnTo>
                    <a:pt x="0" y="1846"/>
                  </a:lnTo>
                  <a:cubicBezTo>
                    <a:pt x="997" y="1873"/>
                    <a:pt x="2473" y="1926"/>
                    <a:pt x="3534" y="1994"/>
                  </a:cubicBezTo>
                  <a:cubicBezTo>
                    <a:pt x="2941" y="2683"/>
                    <a:pt x="2005" y="3641"/>
                    <a:pt x="1157" y="4433"/>
                  </a:cubicBezTo>
                  <a:lnTo>
                    <a:pt x="2416" y="5779"/>
                  </a:lnTo>
                  <a:cubicBezTo>
                    <a:pt x="2450" y="5745"/>
                    <a:pt x="3298" y="4954"/>
                    <a:pt x="4139" y="4068"/>
                  </a:cubicBezTo>
                  <a:cubicBezTo>
                    <a:pt x="5855" y="2264"/>
                    <a:pt x="6079" y="1633"/>
                    <a:pt x="5908" y="1039"/>
                  </a:cubicBezTo>
                  <a:cubicBezTo>
                    <a:pt x="5794" y="651"/>
                    <a:pt x="5482" y="370"/>
                    <a:pt x="5071" y="294"/>
                  </a:cubicBezTo>
                  <a:cubicBezTo>
                    <a:pt x="4131" y="115"/>
                    <a:pt x="464" y="1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6656342" y="2997035"/>
              <a:ext cx="348299" cy="451225"/>
            </a:xfrm>
            <a:custGeom>
              <a:avLst/>
              <a:gdLst/>
              <a:ahLst/>
              <a:cxnLst/>
              <a:rect l="l" t="t" r="r" b="b"/>
              <a:pathLst>
                <a:path w="2406" h="3117" extrusionOk="0">
                  <a:moveTo>
                    <a:pt x="1017" y="0"/>
                  </a:moveTo>
                  <a:cubicBezTo>
                    <a:pt x="1036" y="34"/>
                    <a:pt x="1024" y="126"/>
                    <a:pt x="1024" y="167"/>
                  </a:cubicBezTo>
                  <a:cubicBezTo>
                    <a:pt x="1028" y="228"/>
                    <a:pt x="1028" y="289"/>
                    <a:pt x="1028" y="350"/>
                  </a:cubicBezTo>
                  <a:cubicBezTo>
                    <a:pt x="1028" y="476"/>
                    <a:pt x="1020" y="601"/>
                    <a:pt x="1009" y="727"/>
                  </a:cubicBezTo>
                  <a:cubicBezTo>
                    <a:pt x="990" y="921"/>
                    <a:pt x="887" y="1118"/>
                    <a:pt x="731" y="1236"/>
                  </a:cubicBezTo>
                  <a:cubicBezTo>
                    <a:pt x="579" y="1354"/>
                    <a:pt x="427" y="1476"/>
                    <a:pt x="309" y="1628"/>
                  </a:cubicBezTo>
                  <a:cubicBezTo>
                    <a:pt x="69" y="1948"/>
                    <a:pt x="1" y="2393"/>
                    <a:pt x="138" y="2769"/>
                  </a:cubicBezTo>
                  <a:cubicBezTo>
                    <a:pt x="157" y="2823"/>
                    <a:pt x="183" y="2880"/>
                    <a:pt x="233" y="2910"/>
                  </a:cubicBezTo>
                  <a:cubicBezTo>
                    <a:pt x="249" y="2919"/>
                    <a:pt x="267" y="2923"/>
                    <a:pt x="285" y="2923"/>
                  </a:cubicBezTo>
                  <a:cubicBezTo>
                    <a:pt x="324" y="2923"/>
                    <a:pt x="363" y="2904"/>
                    <a:pt x="374" y="2865"/>
                  </a:cubicBezTo>
                  <a:lnTo>
                    <a:pt x="374" y="2865"/>
                  </a:lnTo>
                  <a:cubicBezTo>
                    <a:pt x="371" y="2877"/>
                    <a:pt x="423" y="2952"/>
                    <a:pt x="431" y="2963"/>
                  </a:cubicBezTo>
                  <a:cubicBezTo>
                    <a:pt x="457" y="3005"/>
                    <a:pt x="495" y="3047"/>
                    <a:pt x="537" y="3078"/>
                  </a:cubicBezTo>
                  <a:cubicBezTo>
                    <a:pt x="565" y="3098"/>
                    <a:pt x="599" y="3116"/>
                    <a:pt x="634" y="3116"/>
                  </a:cubicBezTo>
                  <a:cubicBezTo>
                    <a:pt x="637" y="3116"/>
                    <a:pt x="640" y="3116"/>
                    <a:pt x="644" y="3116"/>
                  </a:cubicBezTo>
                  <a:cubicBezTo>
                    <a:pt x="682" y="3112"/>
                    <a:pt x="720" y="3081"/>
                    <a:pt x="716" y="3040"/>
                  </a:cubicBezTo>
                  <a:lnTo>
                    <a:pt x="716" y="3040"/>
                  </a:lnTo>
                  <a:cubicBezTo>
                    <a:pt x="721" y="3077"/>
                    <a:pt x="775" y="3088"/>
                    <a:pt x="824" y="3088"/>
                  </a:cubicBezTo>
                  <a:cubicBezTo>
                    <a:pt x="856" y="3088"/>
                    <a:pt x="885" y="3084"/>
                    <a:pt x="899" y="3078"/>
                  </a:cubicBezTo>
                  <a:cubicBezTo>
                    <a:pt x="963" y="3047"/>
                    <a:pt x="1013" y="2975"/>
                    <a:pt x="1032" y="2903"/>
                  </a:cubicBezTo>
                  <a:cubicBezTo>
                    <a:pt x="1048" y="2912"/>
                    <a:pt x="1068" y="2917"/>
                    <a:pt x="1088" y="2917"/>
                  </a:cubicBezTo>
                  <a:cubicBezTo>
                    <a:pt x="1123" y="2917"/>
                    <a:pt x="1160" y="2903"/>
                    <a:pt x="1184" y="2876"/>
                  </a:cubicBezTo>
                  <a:cubicBezTo>
                    <a:pt x="1211" y="2842"/>
                    <a:pt x="1222" y="2796"/>
                    <a:pt x="1237" y="2754"/>
                  </a:cubicBezTo>
                  <a:cubicBezTo>
                    <a:pt x="1287" y="2591"/>
                    <a:pt x="1382" y="2439"/>
                    <a:pt x="1511" y="2321"/>
                  </a:cubicBezTo>
                  <a:cubicBezTo>
                    <a:pt x="1629" y="2218"/>
                    <a:pt x="1770" y="2146"/>
                    <a:pt x="1891" y="2054"/>
                  </a:cubicBezTo>
                  <a:cubicBezTo>
                    <a:pt x="2219" y="1799"/>
                    <a:pt x="2405" y="1438"/>
                    <a:pt x="2264" y="1023"/>
                  </a:cubicBezTo>
                  <a:cubicBezTo>
                    <a:pt x="2234" y="936"/>
                    <a:pt x="2192" y="856"/>
                    <a:pt x="2143" y="780"/>
                  </a:cubicBezTo>
                  <a:cubicBezTo>
                    <a:pt x="2040" y="632"/>
                    <a:pt x="1899" y="514"/>
                    <a:pt x="1739" y="430"/>
                  </a:cubicBezTo>
                  <a:cubicBezTo>
                    <a:pt x="1492" y="301"/>
                    <a:pt x="1169" y="259"/>
                    <a:pt x="1017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6796327" y="3267886"/>
              <a:ext cx="49654" cy="150553"/>
            </a:xfrm>
            <a:custGeom>
              <a:avLst/>
              <a:gdLst/>
              <a:ahLst/>
              <a:cxnLst/>
              <a:rect l="l" t="t" r="r" b="b"/>
              <a:pathLst>
                <a:path w="343" h="1040" fill="none" extrusionOk="0">
                  <a:moveTo>
                    <a:pt x="69" y="1039"/>
                  </a:moveTo>
                  <a:cubicBezTo>
                    <a:pt x="4" y="975"/>
                    <a:pt x="0" y="876"/>
                    <a:pt x="8" y="788"/>
                  </a:cubicBezTo>
                  <a:cubicBezTo>
                    <a:pt x="31" y="510"/>
                    <a:pt x="175" y="221"/>
                    <a:pt x="34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6743344" y="3247040"/>
              <a:ext cx="61379" cy="192824"/>
            </a:xfrm>
            <a:custGeom>
              <a:avLst/>
              <a:gdLst/>
              <a:ahLst/>
              <a:cxnLst/>
              <a:rect l="l" t="t" r="r" b="b"/>
              <a:pathLst>
                <a:path w="424" h="1332" fill="none" extrusionOk="0">
                  <a:moveTo>
                    <a:pt x="119" y="1332"/>
                  </a:moveTo>
                  <a:cubicBezTo>
                    <a:pt x="1" y="860"/>
                    <a:pt x="81" y="369"/>
                    <a:pt x="42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6696586" y="3236472"/>
              <a:ext cx="68473" cy="175886"/>
            </a:xfrm>
            <a:custGeom>
              <a:avLst/>
              <a:gdLst/>
              <a:ahLst/>
              <a:cxnLst/>
              <a:rect l="l" t="t" r="r" b="b"/>
              <a:pathLst>
                <a:path w="473" h="1215" fill="none" extrusionOk="0">
                  <a:moveTo>
                    <a:pt x="80" y="1214"/>
                  </a:moveTo>
                  <a:cubicBezTo>
                    <a:pt x="1" y="777"/>
                    <a:pt x="153" y="305"/>
                    <a:pt x="47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6387662" y="3213455"/>
              <a:ext cx="34309" cy="565587"/>
            </a:xfrm>
            <a:custGeom>
              <a:avLst/>
              <a:gdLst/>
              <a:ahLst/>
              <a:cxnLst/>
              <a:rect l="l" t="t" r="r" b="b"/>
              <a:pathLst>
                <a:path w="237" h="3907" fill="none" extrusionOk="0">
                  <a:moveTo>
                    <a:pt x="236" y="3907"/>
                  </a:moveTo>
                  <a:cubicBezTo>
                    <a:pt x="54" y="2617"/>
                    <a:pt x="0" y="1301"/>
                    <a:pt x="1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6460912" y="3479384"/>
              <a:ext cx="93227" cy="301396"/>
            </a:xfrm>
            <a:custGeom>
              <a:avLst/>
              <a:gdLst/>
              <a:ahLst/>
              <a:cxnLst/>
              <a:rect l="l" t="t" r="r" b="b"/>
              <a:pathLst>
                <a:path w="644" h="2082" fill="none" extrusionOk="0">
                  <a:moveTo>
                    <a:pt x="0" y="2081"/>
                  </a:moveTo>
                  <a:cubicBezTo>
                    <a:pt x="168" y="1374"/>
                    <a:pt x="381" y="678"/>
                    <a:pt x="64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6458741" y="3213455"/>
              <a:ext cx="21570" cy="486402"/>
            </a:xfrm>
            <a:custGeom>
              <a:avLst/>
              <a:gdLst/>
              <a:ahLst/>
              <a:cxnLst/>
              <a:rect l="l" t="t" r="r" b="b"/>
              <a:pathLst>
                <a:path w="149" h="3360" fill="none" extrusionOk="0">
                  <a:moveTo>
                    <a:pt x="149" y="3359"/>
                  </a:moveTo>
                  <a:cubicBezTo>
                    <a:pt x="38" y="2245"/>
                    <a:pt x="0" y="1122"/>
                    <a:pt x="34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6948328" y="3192464"/>
              <a:ext cx="116823" cy="171978"/>
            </a:xfrm>
            <a:custGeom>
              <a:avLst/>
              <a:gdLst/>
              <a:ahLst/>
              <a:cxnLst/>
              <a:rect l="l" t="t" r="r" b="b"/>
              <a:pathLst>
                <a:path w="807" h="1188" fill="none" extrusionOk="0">
                  <a:moveTo>
                    <a:pt x="0" y="1187"/>
                  </a:moveTo>
                  <a:cubicBezTo>
                    <a:pt x="392" y="894"/>
                    <a:pt x="677" y="468"/>
                    <a:pt x="806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6950499" y="3156708"/>
              <a:ext cx="208313" cy="320070"/>
            </a:xfrm>
            <a:custGeom>
              <a:avLst/>
              <a:gdLst/>
              <a:ahLst/>
              <a:cxnLst/>
              <a:rect l="l" t="t" r="r" b="b"/>
              <a:pathLst>
                <a:path w="1439" h="2211" fill="none" extrusionOk="0">
                  <a:moveTo>
                    <a:pt x="0" y="2210"/>
                  </a:moveTo>
                  <a:cubicBezTo>
                    <a:pt x="841" y="1792"/>
                    <a:pt x="1377" y="921"/>
                    <a:pt x="1438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6953250" y="3120807"/>
              <a:ext cx="299658" cy="468307"/>
            </a:xfrm>
            <a:custGeom>
              <a:avLst/>
              <a:gdLst/>
              <a:ahLst/>
              <a:cxnLst/>
              <a:rect l="l" t="t" r="r" b="b"/>
              <a:pathLst>
                <a:path w="2070" h="3235" fill="none" extrusionOk="0">
                  <a:moveTo>
                    <a:pt x="0" y="3234"/>
                  </a:moveTo>
                  <a:cubicBezTo>
                    <a:pt x="1290" y="2694"/>
                    <a:pt x="2070" y="1370"/>
                    <a:pt x="2062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6955421" y="3085051"/>
              <a:ext cx="400558" cy="616978"/>
            </a:xfrm>
            <a:custGeom>
              <a:avLst/>
              <a:gdLst/>
              <a:ahLst/>
              <a:cxnLst/>
              <a:rect l="l" t="t" r="r" b="b"/>
              <a:pathLst>
                <a:path w="2767" h="4262" fill="none" extrusionOk="0">
                  <a:moveTo>
                    <a:pt x="0" y="4261"/>
                  </a:moveTo>
                  <a:cubicBezTo>
                    <a:pt x="1739" y="3592"/>
                    <a:pt x="2766" y="1819"/>
                    <a:pt x="2694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6055577" y="2711129"/>
              <a:ext cx="116968" cy="498562"/>
            </a:xfrm>
            <a:custGeom>
              <a:avLst/>
              <a:gdLst/>
              <a:ahLst/>
              <a:cxnLst/>
              <a:rect l="l" t="t" r="r" b="b"/>
              <a:pathLst>
                <a:path w="808" h="3444" fill="none" extrusionOk="0">
                  <a:moveTo>
                    <a:pt x="1" y="1"/>
                  </a:moveTo>
                  <a:cubicBezTo>
                    <a:pt x="1" y="503"/>
                    <a:pt x="278" y="994"/>
                    <a:pt x="708" y="1248"/>
                  </a:cubicBezTo>
                  <a:cubicBezTo>
                    <a:pt x="784" y="1979"/>
                    <a:pt x="799" y="2713"/>
                    <a:pt x="807" y="34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6667923" y="2663792"/>
              <a:ext cx="96557" cy="4053"/>
            </a:xfrm>
            <a:custGeom>
              <a:avLst/>
              <a:gdLst/>
              <a:ahLst/>
              <a:cxnLst/>
              <a:rect l="l" t="t" r="r" b="b"/>
              <a:pathLst>
                <a:path w="667" h="28" fill="none" extrusionOk="0">
                  <a:moveTo>
                    <a:pt x="666" y="1"/>
                  </a:moveTo>
                  <a:cubicBezTo>
                    <a:pt x="442" y="12"/>
                    <a:pt x="221" y="20"/>
                    <a:pt x="1" y="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7145928" y="2633536"/>
              <a:ext cx="76145" cy="43139"/>
            </a:xfrm>
            <a:custGeom>
              <a:avLst/>
              <a:gdLst/>
              <a:ahLst/>
              <a:cxnLst/>
              <a:rect l="l" t="t" r="r" b="b"/>
              <a:pathLst>
                <a:path w="526" h="298" fill="none" extrusionOk="0">
                  <a:moveTo>
                    <a:pt x="1" y="297"/>
                  </a:moveTo>
                  <a:cubicBezTo>
                    <a:pt x="145" y="153"/>
                    <a:pt x="328" y="50"/>
                    <a:pt x="52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7171841" y="2661041"/>
              <a:ext cx="81646" cy="21135"/>
            </a:xfrm>
            <a:custGeom>
              <a:avLst/>
              <a:gdLst/>
              <a:ahLst/>
              <a:cxnLst/>
              <a:rect l="l" t="t" r="r" b="b"/>
              <a:pathLst>
                <a:path w="564" h="146" fill="none" extrusionOk="0">
                  <a:moveTo>
                    <a:pt x="0" y="145"/>
                  </a:moveTo>
                  <a:cubicBezTo>
                    <a:pt x="187" y="88"/>
                    <a:pt x="373" y="39"/>
                    <a:pt x="56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6341917" y="2810291"/>
              <a:ext cx="83817" cy="79475"/>
            </a:xfrm>
            <a:custGeom>
              <a:avLst/>
              <a:gdLst/>
              <a:ahLst/>
              <a:cxnLst/>
              <a:rect l="l" t="t" r="r" b="b"/>
              <a:pathLst>
                <a:path w="579" h="549" fill="none" extrusionOk="0">
                  <a:moveTo>
                    <a:pt x="1" y="0"/>
                  </a:moveTo>
                  <a:cubicBezTo>
                    <a:pt x="119" y="244"/>
                    <a:pt x="328" y="446"/>
                    <a:pt x="579" y="54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6157490" y="2407707"/>
              <a:ext cx="279247" cy="134484"/>
            </a:xfrm>
            <a:custGeom>
              <a:avLst/>
              <a:gdLst/>
              <a:ahLst/>
              <a:cxnLst/>
              <a:rect l="l" t="t" r="r" b="b"/>
              <a:pathLst>
                <a:path w="1929" h="929" fill="none" extrusionOk="0">
                  <a:moveTo>
                    <a:pt x="0" y="446"/>
                  </a:moveTo>
                  <a:cubicBezTo>
                    <a:pt x="88" y="704"/>
                    <a:pt x="400" y="898"/>
                    <a:pt x="658" y="917"/>
                  </a:cubicBezTo>
                  <a:cubicBezTo>
                    <a:pt x="757" y="921"/>
                    <a:pt x="860" y="929"/>
                    <a:pt x="959" y="921"/>
                  </a:cubicBezTo>
                  <a:cubicBezTo>
                    <a:pt x="1400" y="887"/>
                    <a:pt x="1929" y="484"/>
                    <a:pt x="189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601313" y="3711148"/>
              <a:ext cx="281563" cy="416771"/>
            </a:xfrm>
            <a:custGeom>
              <a:avLst/>
              <a:gdLst/>
              <a:ahLst/>
              <a:cxnLst/>
              <a:rect l="l" t="t" r="r" b="b"/>
              <a:pathLst>
                <a:path w="1945" h="2879" extrusionOk="0">
                  <a:moveTo>
                    <a:pt x="901" y="1"/>
                  </a:moveTo>
                  <a:cubicBezTo>
                    <a:pt x="749" y="1"/>
                    <a:pt x="597" y="44"/>
                    <a:pt x="464" y="142"/>
                  </a:cubicBezTo>
                  <a:cubicBezTo>
                    <a:pt x="419" y="176"/>
                    <a:pt x="373" y="214"/>
                    <a:pt x="331" y="260"/>
                  </a:cubicBezTo>
                  <a:cubicBezTo>
                    <a:pt x="232" y="359"/>
                    <a:pt x="160" y="480"/>
                    <a:pt x="84" y="594"/>
                  </a:cubicBezTo>
                  <a:cubicBezTo>
                    <a:pt x="0" y="720"/>
                    <a:pt x="19" y="899"/>
                    <a:pt x="38" y="1040"/>
                  </a:cubicBezTo>
                  <a:cubicBezTo>
                    <a:pt x="88" y="1447"/>
                    <a:pt x="175" y="1922"/>
                    <a:pt x="381" y="2280"/>
                  </a:cubicBezTo>
                  <a:cubicBezTo>
                    <a:pt x="430" y="2367"/>
                    <a:pt x="483" y="2451"/>
                    <a:pt x="544" y="2531"/>
                  </a:cubicBezTo>
                  <a:cubicBezTo>
                    <a:pt x="677" y="2694"/>
                    <a:pt x="852" y="2827"/>
                    <a:pt x="1054" y="2873"/>
                  </a:cubicBezTo>
                  <a:cubicBezTo>
                    <a:pt x="1071" y="2876"/>
                    <a:pt x="1089" y="2878"/>
                    <a:pt x="1107" y="2878"/>
                  </a:cubicBezTo>
                  <a:cubicBezTo>
                    <a:pt x="1137" y="2878"/>
                    <a:pt x="1166" y="2872"/>
                    <a:pt x="1187" y="2850"/>
                  </a:cubicBezTo>
                  <a:cubicBezTo>
                    <a:pt x="1233" y="2808"/>
                    <a:pt x="1210" y="2725"/>
                    <a:pt x="1191" y="2675"/>
                  </a:cubicBezTo>
                  <a:lnTo>
                    <a:pt x="1191" y="2675"/>
                  </a:lnTo>
                  <a:cubicBezTo>
                    <a:pt x="1248" y="2721"/>
                    <a:pt x="1320" y="2763"/>
                    <a:pt x="1396" y="2778"/>
                  </a:cubicBezTo>
                  <a:cubicBezTo>
                    <a:pt x="1413" y="2782"/>
                    <a:pt x="1430" y="2784"/>
                    <a:pt x="1447" y="2784"/>
                  </a:cubicBezTo>
                  <a:cubicBezTo>
                    <a:pt x="1500" y="2784"/>
                    <a:pt x="1552" y="2765"/>
                    <a:pt x="1586" y="2725"/>
                  </a:cubicBezTo>
                  <a:cubicBezTo>
                    <a:pt x="1625" y="2679"/>
                    <a:pt x="1621" y="2607"/>
                    <a:pt x="1594" y="2557"/>
                  </a:cubicBezTo>
                  <a:lnTo>
                    <a:pt x="1594" y="2557"/>
                  </a:lnTo>
                  <a:cubicBezTo>
                    <a:pt x="1620" y="2565"/>
                    <a:pt x="1643" y="2568"/>
                    <a:pt x="1664" y="2568"/>
                  </a:cubicBezTo>
                  <a:cubicBezTo>
                    <a:pt x="1793" y="2568"/>
                    <a:pt x="1840" y="2442"/>
                    <a:pt x="1742" y="2322"/>
                  </a:cubicBezTo>
                  <a:lnTo>
                    <a:pt x="1480" y="1991"/>
                  </a:lnTo>
                  <a:lnTo>
                    <a:pt x="1480" y="1991"/>
                  </a:lnTo>
                  <a:cubicBezTo>
                    <a:pt x="1529" y="2032"/>
                    <a:pt x="1579" y="2074"/>
                    <a:pt x="1628" y="2112"/>
                  </a:cubicBezTo>
                  <a:cubicBezTo>
                    <a:pt x="1644" y="2124"/>
                    <a:pt x="1659" y="2135"/>
                    <a:pt x="1674" y="2135"/>
                  </a:cubicBezTo>
                  <a:cubicBezTo>
                    <a:pt x="1704" y="2135"/>
                    <a:pt x="1723" y="2105"/>
                    <a:pt x="1735" y="2078"/>
                  </a:cubicBezTo>
                  <a:cubicBezTo>
                    <a:pt x="1796" y="1933"/>
                    <a:pt x="1761" y="1774"/>
                    <a:pt x="1777" y="1618"/>
                  </a:cubicBezTo>
                  <a:cubicBezTo>
                    <a:pt x="1792" y="1488"/>
                    <a:pt x="1841" y="1363"/>
                    <a:pt x="1864" y="1234"/>
                  </a:cubicBezTo>
                  <a:cubicBezTo>
                    <a:pt x="1944" y="819"/>
                    <a:pt x="1803" y="431"/>
                    <a:pt x="1461" y="187"/>
                  </a:cubicBezTo>
                  <a:cubicBezTo>
                    <a:pt x="1296" y="72"/>
                    <a:pt x="1097" y="1"/>
                    <a:pt x="901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787332" y="3837381"/>
              <a:ext cx="71223" cy="232489"/>
            </a:xfrm>
            <a:custGeom>
              <a:avLst/>
              <a:gdLst/>
              <a:ahLst/>
              <a:cxnLst/>
              <a:rect l="l" t="t" r="r" b="b"/>
              <a:pathLst>
                <a:path w="492" h="1606" fill="none" extrusionOk="0">
                  <a:moveTo>
                    <a:pt x="492" y="1605"/>
                  </a:moveTo>
                  <a:cubicBezTo>
                    <a:pt x="454" y="1347"/>
                    <a:pt x="214" y="1217"/>
                    <a:pt x="100" y="997"/>
                  </a:cubicBezTo>
                  <a:cubicBezTo>
                    <a:pt x="1" y="807"/>
                    <a:pt x="16" y="571"/>
                    <a:pt x="16" y="362"/>
                  </a:cubicBezTo>
                  <a:lnTo>
                    <a:pt x="16" y="0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731744" y="3939728"/>
              <a:ext cx="100465" cy="144473"/>
            </a:xfrm>
            <a:custGeom>
              <a:avLst/>
              <a:gdLst/>
              <a:ahLst/>
              <a:cxnLst/>
              <a:rect l="l" t="t" r="r" b="b"/>
              <a:pathLst>
                <a:path w="694" h="998" fill="none" extrusionOk="0">
                  <a:moveTo>
                    <a:pt x="693" y="997"/>
                  </a:moveTo>
                  <a:cubicBezTo>
                    <a:pt x="537" y="811"/>
                    <a:pt x="294" y="704"/>
                    <a:pt x="161" y="503"/>
                  </a:cubicBezTo>
                  <a:cubicBezTo>
                    <a:pt x="62" y="354"/>
                    <a:pt x="31" y="176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674562" y="3944216"/>
              <a:ext cx="101479" cy="157646"/>
            </a:xfrm>
            <a:custGeom>
              <a:avLst/>
              <a:gdLst/>
              <a:ahLst/>
              <a:cxnLst/>
              <a:rect l="l" t="t" r="r" b="b"/>
              <a:pathLst>
                <a:path w="701" h="1089" fill="none" extrusionOk="0">
                  <a:moveTo>
                    <a:pt x="700" y="1088"/>
                  </a:moveTo>
                  <a:cubicBezTo>
                    <a:pt x="510" y="944"/>
                    <a:pt x="316" y="795"/>
                    <a:pt x="209" y="582"/>
                  </a:cubicBezTo>
                  <a:cubicBezTo>
                    <a:pt x="171" y="514"/>
                    <a:pt x="145" y="438"/>
                    <a:pt x="122" y="362"/>
                  </a:cubicBezTo>
                  <a:cubicBezTo>
                    <a:pt x="80" y="240"/>
                    <a:pt x="38" y="12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6926179" y="2906703"/>
              <a:ext cx="181387" cy="203247"/>
            </a:xfrm>
            <a:custGeom>
              <a:avLst/>
              <a:gdLst/>
              <a:ahLst/>
              <a:cxnLst/>
              <a:rect l="l" t="t" r="r" b="b"/>
              <a:pathLst>
                <a:path w="1253" h="1404" fill="none" extrusionOk="0">
                  <a:moveTo>
                    <a:pt x="1" y="0"/>
                  </a:moveTo>
                  <a:cubicBezTo>
                    <a:pt x="621" y="213"/>
                    <a:pt x="1112" y="765"/>
                    <a:pt x="1252" y="1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725229" y="3584626"/>
              <a:ext cx="224237" cy="155909"/>
            </a:xfrm>
            <a:custGeom>
              <a:avLst/>
              <a:gdLst/>
              <a:ahLst/>
              <a:cxnLst/>
              <a:rect l="l" t="t" r="r" b="b"/>
              <a:pathLst>
                <a:path w="1549" h="1077" fill="none" extrusionOk="0">
                  <a:moveTo>
                    <a:pt x="0" y="23"/>
                  </a:moveTo>
                  <a:cubicBezTo>
                    <a:pt x="339" y="0"/>
                    <a:pt x="681" y="91"/>
                    <a:pt x="959" y="282"/>
                  </a:cubicBezTo>
                  <a:cubicBezTo>
                    <a:pt x="1236" y="472"/>
                    <a:pt x="1446" y="753"/>
                    <a:pt x="1548" y="10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6458741" y="4282815"/>
              <a:ext cx="29242" cy="61235"/>
            </a:xfrm>
            <a:custGeom>
              <a:avLst/>
              <a:gdLst/>
              <a:ahLst/>
              <a:cxnLst/>
              <a:rect l="l" t="t" r="r" b="b"/>
              <a:pathLst>
                <a:path w="202" h="423" fill="none" extrusionOk="0">
                  <a:moveTo>
                    <a:pt x="0" y="1"/>
                  </a:moveTo>
                  <a:cubicBezTo>
                    <a:pt x="57" y="145"/>
                    <a:pt x="126" y="286"/>
                    <a:pt x="202" y="4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6481324" y="4233886"/>
              <a:ext cx="38073" cy="71657"/>
            </a:xfrm>
            <a:custGeom>
              <a:avLst/>
              <a:gdLst/>
              <a:ahLst/>
              <a:cxnLst/>
              <a:rect l="l" t="t" r="r" b="b"/>
              <a:pathLst>
                <a:path w="263" h="495" fill="none" extrusionOk="0">
                  <a:moveTo>
                    <a:pt x="0" y="0"/>
                  </a:moveTo>
                  <a:cubicBezTo>
                    <a:pt x="88" y="164"/>
                    <a:pt x="175" y="327"/>
                    <a:pt x="263" y="4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882731" y="1413044"/>
              <a:ext cx="583248" cy="343956"/>
            </a:xfrm>
            <a:custGeom>
              <a:avLst/>
              <a:gdLst/>
              <a:ahLst/>
              <a:cxnLst/>
              <a:rect l="l" t="t" r="r" b="b"/>
              <a:pathLst>
                <a:path w="4029" h="2376" extrusionOk="0">
                  <a:moveTo>
                    <a:pt x="2105" y="0"/>
                  </a:moveTo>
                  <a:cubicBezTo>
                    <a:pt x="1958" y="0"/>
                    <a:pt x="1811" y="13"/>
                    <a:pt x="1666" y="36"/>
                  </a:cubicBezTo>
                  <a:cubicBezTo>
                    <a:pt x="1214" y="104"/>
                    <a:pt x="753" y="279"/>
                    <a:pt x="468" y="633"/>
                  </a:cubicBezTo>
                  <a:cubicBezTo>
                    <a:pt x="0" y="1207"/>
                    <a:pt x="247" y="1938"/>
                    <a:pt x="902" y="2193"/>
                  </a:cubicBezTo>
                  <a:cubicBezTo>
                    <a:pt x="1248" y="2326"/>
                    <a:pt x="1632" y="2376"/>
                    <a:pt x="2014" y="2376"/>
                  </a:cubicBezTo>
                  <a:cubicBezTo>
                    <a:pt x="2252" y="2376"/>
                    <a:pt x="2489" y="2356"/>
                    <a:pt x="2716" y="2326"/>
                  </a:cubicBezTo>
                  <a:cubicBezTo>
                    <a:pt x="3462" y="2223"/>
                    <a:pt x="4029" y="1656"/>
                    <a:pt x="3682" y="873"/>
                  </a:cubicBezTo>
                  <a:cubicBezTo>
                    <a:pt x="3523" y="515"/>
                    <a:pt x="3192" y="249"/>
                    <a:pt x="2827" y="119"/>
                  </a:cubicBezTo>
                  <a:cubicBezTo>
                    <a:pt x="2595" y="36"/>
                    <a:pt x="2351" y="0"/>
                    <a:pt x="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6410824" y="1485859"/>
              <a:ext cx="11726" cy="93227"/>
            </a:xfrm>
            <a:custGeom>
              <a:avLst/>
              <a:gdLst/>
              <a:ahLst/>
              <a:cxnLst/>
              <a:rect l="l" t="t" r="r" b="b"/>
              <a:pathLst>
                <a:path w="81" h="644" fill="none" extrusionOk="0">
                  <a:moveTo>
                    <a:pt x="80" y="1"/>
                  </a:moveTo>
                  <a:cubicBezTo>
                    <a:pt x="69" y="217"/>
                    <a:pt x="42" y="430"/>
                    <a:pt x="0" y="6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6433407" y="1517273"/>
              <a:ext cx="29821" cy="73395"/>
            </a:xfrm>
            <a:custGeom>
              <a:avLst/>
              <a:gdLst/>
              <a:ahLst/>
              <a:cxnLst/>
              <a:rect l="l" t="t" r="r" b="b"/>
              <a:pathLst>
                <a:path w="206" h="507" fill="none" extrusionOk="0">
                  <a:moveTo>
                    <a:pt x="206" y="0"/>
                  </a:moveTo>
                  <a:cubicBezTo>
                    <a:pt x="137" y="172"/>
                    <a:pt x="69" y="339"/>
                    <a:pt x="0" y="50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6571656" y="1807956"/>
              <a:ext cx="245662" cy="496391"/>
            </a:xfrm>
            <a:custGeom>
              <a:avLst/>
              <a:gdLst/>
              <a:ahLst/>
              <a:cxnLst/>
              <a:rect l="l" t="t" r="r" b="b"/>
              <a:pathLst>
                <a:path w="1697" h="3429" fill="none" extrusionOk="0">
                  <a:moveTo>
                    <a:pt x="0" y="1"/>
                  </a:moveTo>
                  <a:cubicBezTo>
                    <a:pt x="34" y="461"/>
                    <a:pt x="228" y="906"/>
                    <a:pt x="540" y="1245"/>
                  </a:cubicBezTo>
                  <a:cubicBezTo>
                    <a:pt x="749" y="1473"/>
                    <a:pt x="1008" y="1648"/>
                    <a:pt x="1233" y="1865"/>
                  </a:cubicBezTo>
                  <a:cubicBezTo>
                    <a:pt x="1453" y="2078"/>
                    <a:pt x="1647" y="2348"/>
                    <a:pt x="1674" y="2660"/>
                  </a:cubicBezTo>
                  <a:cubicBezTo>
                    <a:pt x="1697" y="2961"/>
                    <a:pt x="1544" y="3269"/>
                    <a:pt x="1290" y="3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887074" y="1605867"/>
              <a:ext cx="56313" cy="58629"/>
            </a:xfrm>
            <a:custGeom>
              <a:avLst/>
              <a:gdLst/>
              <a:ahLst/>
              <a:cxnLst/>
              <a:rect l="l" t="t" r="r" b="b"/>
              <a:pathLst>
                <a:path w="389" h="405" fill="none" extrusionOk="0">
                  <a:moveTo>
                    <a:pt x="0" y="1"/>
                  </a:moveTo>
                  <a:cubicBezTo>
                    <a:pt x="115" y="149"/>
                    <a:pt x="244" y="286"/>
                    <a:pt x="389" y="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786898" y="1697936"/>
              <a:ext cx="243491" cy="655485"/>
            </a:xfrm>
            <a:custGeom>
              <a:avLst/>
              <a:gdLst/>
              <a:ahLst/>
              <a:cxnLst/>
              <a:rect l="l" t="t" r="r" b="b"/>
              <a:pathLst>
                <a:path w="1682" h="4528" fill="none" extrusionOk="0">
                  <a:moveTo>
                    <a:pt x="757" y="0"/>
                  </a:moveTo>
                  <a:cubicBezTo>
                    <a:pt x="255" y="594"/>
                    <a:pt x="0" y="1389"/>
                    <a:pt x="61" y="2165"/>
                  </a:cubicBezTo>
                  <a:cubicBezTo>
                    <a:pt x="126" y="2937"/>
                    <a:pt x="502" y="3683"/>
                    <a:pt x="1096" y="4188"/>
                  </a:cubicBezTo>
                  <a:cubicBezTo>
                    <a:pt x="1267" y="4337"/>
                    <a:pt x="1461" y="4466"/>
                    <a:pt x="1682" y="45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969733" y="2237611"/>
              <a:ext cx="103071" cy="194995"/>
            </a:xfrm>
            <a:custGeom>
              <a:avLst/>
              <a:gdLst/>
              <a:ahLst/>
              <a:cxnLst/>
              <a:rect l="l" t="t" r="r" b="b"/>
              <a:pathLst>
                <a:path w="712" h="1347" fill="none" extrusionOk="0">
                  <a:moveTo>
                    <a:pt x="0" y="0"/>
                  </a:moveTo>
                  <a:cubicBezTo>
                    <a:pt x="65" y="514"/>
                    <a:pt x="365" y="966"/>
                    <a:pt x="711" y="13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6058907" y="2197367"/>
              <a:ext cx="285906" cy="80488"/>
            </a:xfrm>
            <a:custGeom>
              <a:avLst/>
              <a:gdLst/>
              <a:ahLst/>
              <a:cxnLst/>
              <a:rect l="l" t="t" r="r" b="b"/>
              <a:pathLst>
                <a:path w="1975" h="556" fill="none" extrusionOk="0">
                  <a:moveTo>
                    <a:pt x="0" y="175"/>
                  </a:moveTo>
                  <a:cubicBezTo>
                    <a:pt x="567" y="556"/>
                    <a:pt x="1438" y="408"/>
                    <a:pt x="1956" y="16"/>
                  </a:cubicBezTo>
                  <a:cubicBezTo>
                    <a:pt x="1971" y="0"/>
                    <a:pt x="1963" y="19"/>
                    <a:pt x="1975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708147" y="3590127"/>
              <a:ext cx="61235" cy="124496"/>
            </a:xfrm>
            <a:custGeom>
              <a:avLst/>
              <a:gdLst/>
              <a:ahLst/>
              <a:cxnLst/>
              <a:rect l="l" t="t" r="r" b="b"/>
              <a:pathLst>
                <a:path w="423" h="860" fill="none" extrusionOk="0">
                  <a:moveTo>
                    <a:pt x="0" y="860"/>
                  </a:moveTo>
                  <a:cubicBezTo>
                    <a:pt x="141" y="575"/>
                    <a:pt x="282" y="289"/>
                    <a:pt x="42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775896" y="3608801"/>
              <a:ext cx="60076" cy="113639"/>
            </a:xfrm>
            <a:custGeom>
              <a:avLst/>
              <a:gdLst/>
              <a:ahLst/>
              <a:cxnLst/>
              <a:rect l="l" t="t" r="r" b="b"/>
              <a:pathLst>
                <a:path w="415" h="785" fill="none" extrusionOk="0">
                  <a:moveTo>
                    <a:pt x="0" y="784"/>
                  </a:moveTo>
                  <a:lnTo>
                    <a:pt x="4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6991177" y="3062468"/>
              <a:ext cx="101479" cy="102637"/>
            </a:xfrm>
            <a:custGeom>
              <a:avLst/>
              <a:gdLst/>
              <a:ahLst/>
              <a:cxnLst/>
              <a:rect l="l" t="t" r="r" b="b"/>
              <a:pathLst>
                <a:path w="701" h="709" fill="none" extrusionOk="0">
                  <a:moveTo>
                    <a:pt x="1" y="708"/>
                  </a:moveTo>
                  <a:cubicBezTo>
                    <a:pt x="233" y="472"/>
                    <a:pt x="469" y="237"/>
                    <a:pt x="70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6110153" y="817925"/>
              <a:ext cx="940088" cy="723089"/>
            </a:xfrm>
            <a:custGeom>
              <a:avLst/>
              <a:gdLst/>
              <a:ahLst/>
              <a:cxnLst/>
              <a:rect l="l" t="t" r="r" b="b"/>
              <a:pathLst>
                <a:path w="6494" h="4995" extrusionOk="0">
                  <a:moveTo>
                    <a:pt x="670" y="0"/>
                  </a:moveTo>
                  <a:cubicBezTo>
                    <a:pt x="297" y="0"/>
                    <a:pt x="0" y="301"/>
                    <a:pt x="0" y="670"/>
                  </a:cubicBezTo>
                  <a:lnTo>
                    <a:pt x="0" y="2712"/>
                  </a:lnTo>
                  <a:cubicBezTo>
                    <a:pt x="0" y="3081"/>
                    <a:pt x="297" y="3382"/>
                    <a:pt x="670" y="3382"/>
                  </a:cubicBezTo>
                  <a:lnTo>
                    <a:pt x="3473" y="3382"/>
                  </a:lnTo>
                  <a:lnTo>
                    <a:pt x="4227" y="4995"/>
                  </a:lnTo>
                  <a:lnTo>
                    <a:pt x="4984" y="3382"/>
                  </a:lnTo>
                  <a:lnTo>
                    <a:pt x="5828" y="3382"/>
                  </a:lnTo>
                  <a:cubicBezTo>
                    <a:pt x="6197" y="3382"/>
                    <a:pt x="6494" y="3081"/>
                    <a:pt x="6494" y="2712"/>
                  </a:cubicBezTo>
                  <a:lnTo>
                    <a:pt x="6494" y="670"/>
                  </a:lnTo>
                  <a:cubicBezTo>
                    <a:pt x="6494" y="301"/>
                    <a:pt x="6197" y="0"/>
                    <a:pt x="58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6285171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650492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672467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D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A7202-CD87-31F0-49DC-ACDD02C479EB}"/>
              </a:ext>
            </a:extLst>
          </p:cNvPr>
          <p:cNvGrpSpPr/>
          <p:nvPr/>
        </p:nvGrpSpPr>
        <p:grpSpPr>
          <a:xfrm>
            <a:off x="848033" y="571978"/>
            <a:ext cx="5088900" cy="901067"/>
            <a:chOff x="2033610" y="1388187"/>
            <a:chExt cx="5088900" cy="901067"/>
          </a:xfrm>
        </p:grpSpPr>
        <p:sp>
          <p:nvSpPr>
            <p:cNvPr id="2" name="Google Shape;583;p37">
              <a:extLst>
                <a:ext uri="{FF2B5EF4-FFF2-40B4-BE49-F238E27FC236}">
                  <a16:creationId xmlns:a16="http://schemas.microsoft.com/office/drawing/2014/main" id="{437995B1-4D9F-9F45-B75D-DE6E0BB9BCB1}"/>
                </a:ext>
              </a:extLst>
            </p:cNvPr>
            <p:cNvSpPr/>
            <p:nvPr/>
          </p:nvSpPr>
          <p:spPr>
            <a:xfrm>
              <a:off x="2033610" y="1388187"/>
              <a:ext cx="5088900" cy="901067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84;p37">
              <a:extLst>
                <a:ext uri="{FF2B5EF4-FFF2-40B4-BE49-F238E27FC236}">
                  <a16:creationId xmlns:a16="http://schemas.microsoft.com/office/drawing/2014/main" id="{CDFAC610-D029-BFC3-3B21-49846838712D}"/>
                </a:ext>
              </a:extLst>
            </p:cNvPr>
            <p:cNvSpPr/>
            <p:nvPr/>
          </p:nvSpPr>
          <p:spPr>
            <a:xfrm>
              <a:off x="2109810" y="1457187"/>
              <a:ext cx="4936500" cy="763582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37">
              <a:extLst>
                <a:ext uri="{FF2B5EF4-FFF2-40B4-BE49-F238E27FC236}">
                  <a16:creationId xmlns:a16="http://schemas.microsoft.com/office/drawing/2014/main" id="{ECCA8304-6BA1-F7A4-5D9C-01EFF8625C8C}"/>
                </a:ext>
              </a:extLst>
            </p:cNvPr>
            <p:cNvSpPr txBox="1">
              <a:spLocks/>
            </p:cNvSpPr>
            <p:nvPr/>
          </p:nvSpPr>
          <p:spPr>
            <a:xfrm>
              <a:off x="2185035" y="1523187"/>
              <a:ext cx="4786200" cy="737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4000" b="1" dirty="0">
                  <a:solidFill>
                    <a:srgbClr val="FF0000"/>
                  </a:solidFill>
                  <a:latin typeface="Chiller" panose="04020404031007020602" pitchFamily="82" charset="0"/>
                </a:rPr>
                <a:t>JAWABANMU SALAH</a:t>
              </a:r>
            </a:p>
          </p:txBody>
        </p:sp>
      </p:grpSp>
      <p:sp>
        <p:nvSpPr>
          <p:cNvPr id="6" name="Action Button: Go Forward or Next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0398F4C-531D-5CE5-58A7-333C1AA91080}"/>
              </a:ext>
            </a:extLst>
          </p:cNvPr>
          <p:cNvSpPr/>
          <p:nvPr/>
        </p:nvSpPr>
        <p:spPr>
          <a:xfrm>
            <a:off x="6110454" y="890990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95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278781" y="4026857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latin typeface="Chiller" panose="04020404031007020602" pitchFamily="82" charset="0"/>
              </a:rPr>
              <a:t>Latihan </a:t>
            </a:r>
            <a:r>
              <a:rPr b="1" dirty="0" err="1">
                <a:latin typeface="Chiller" panose="04020404031007020602" pitchFamily="82" charset="0"/>
              </a:rPr>
              <a:t>Soal</a:t>
            </a:r>
            <a:r>
              <a:rPr b="1" dirty="0">
                <a:latin typeface="Chiller" panose="04020404031007020602" pitchFamily="82" charset="0"/>
              </a:rPr>
              <a:t>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764334" y="971151"/>
            <a:ext cx="810088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rawan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keras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mempunyai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perbedaan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. Hal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membedakan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kedua</a:t>
            </a:r>
            <a:r>
              <a:rPr lang="en-US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macam</a:t>
            </a:r>
            <a:r>
              <a:rPr lang="en-US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tulang</a:t>
            </a:r>
            <a:r>
              <a:rPr lang="en-US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tersebut</a:t>
            </a:r>
            <a:r>
              <a:rPr lang="en-US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adalah</a:t>
            </a:r>
            <a:r>
              <a:rPr lang="en-US" sz="18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 ....</a:t>
            </a:r>
          </a:p>
          <a:p>
            <a:pPr algn="just"/>
            <a:endParaRPr lang="id-ID" sz="18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rawan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banyak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mengandung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kalsium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lebih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sedikit</a:t>
            </a:r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endParaRPr lang="id-ID" sz="16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rawan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kaku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sedangkan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lunak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,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lentur</a:t>
            </a:r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endParaRPr lang="id-ID" sz="16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id-ID" sz="1600" dirty="0"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rawan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tersusun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oleh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kondrosit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sedangkan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tersusun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oleh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osteosit</a:t>
            </a:r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endParaRPr lang="id-ID" sz="16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id-ID" sz="1600" dirty="0"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rawan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tersusun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oleh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osteosit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sedangkan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tersusun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oleh </a:t>
            </a:r>
          </a:p>
          <a:p>
            <a:pPr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sel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kondrosit</a:t>
            </a:r>
            <a:endParaRPr lang="id-ID" sz="1600" dirty="0">
              <a:solidFill>
                <a:srgbClr val="000000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  <a:p>
            <a:pPr algn="just"/>
            <a:r>
              <a:rPr lang="id-ID" sz="1600" dirty="0"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rawan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banyak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mengandung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kalsium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sedangkan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banyak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</a:p>
          <a:p>
            <a:pPr algn="just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mengandung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kolagen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ea typeface="Cambria" panose="02040503050406030204" pitchFamily="18" charset="0"/>
                <a:cs typeface="Narkisim" panose="020E0502050101010101" pitchFamily="34" charset="-79"/>
              </a:rPr>
              <a:t> </a:t>
            </a:r>
            <a:endParaRPr lang="en-ID" sz="16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E27D99-ECA5-AE22-43AA-3C6190C77ACA}"/>
              </a:ext>
            </a:extLst>
          </p:cNvPr>
          <p:cNvGrpSpPr/>
          <p:nvPr/>
        </p:nvGrpSpPr>
        <p:grpSpPr>
          <a:xfrm>
            <a:off x="463251" y="1783883"/>
            <a:ext cx="308886" cy="2682786"/>
            <a:chOff x="696946" y="2131257"/>
            <a:chExt cx="308886" cy="2368880"/>
          </a:xfrm>
        </p:grpSpPr>
        <p:sp>
          <p:nvSpPr>
            <p:cNvPr id="7" name="Action Button: Blank 6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9D56D691-0D74-0BB5-1FDD-D0F50E77314A}"/>
                </a:ext>
              </a:extLst>
            </p:cNvPr>
            <p:cNvSpPr/>
            <p:nvPr/>
          </p:nvSpPr>
          <p:spPr>
            <a:xfrm>
              <a:off x="696946" y="2131257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A</a:t>
              </a:r>
              <a:endParaRPr lang="en-ID" dirty="0"/>
            </a:p>
          </p:txBody>
        </p:sp>
        <p:sp>
          <p:nvSpPr>
            <p:cNvPr id="8" name="Action Button: Blank 7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5869C33-0189-C926-489E-4C02AD6A3E4D}"/>
                </a:ext>
              </a:extLst>
            </p:cNvPr>
            <p:cNvSpPr/>
            <p:nvPr/>
          </p:nvSpPr>
          <p:spPr>
            <a:xfrm>
              <a:off x="696946" y="2591949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B</a:t>
              </a:r>
              <a:endParaRPr lang="en-ID" dirty="0"/>
            </a:p>
          </p:txBody>
        </p:sp>
        <p:sp>
          <p:nvSpPr>
            <p:cNvPr id="9" name="Action Button: Blank 8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237C430-4B93-5DC9-39E9-8F8DFE9380A0}"/>
                </a:ext>
              </a:extLst>
            </p:cNvPr>
            <p:cNvSpPr/>
            <p:nvPr/>
          </p:nvSpPr>
          <p:spPr>
            <a:xfrm>
              <a:off x="696946" y="4232508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E</a:t>
              </a:r>
              <a:endParaRPr lang="en-ID" dirty="0"/>
            </a:p>
          </p:txBody>
        </p:sp>
        <p:sp>
          <p:nvSpPr>
            <p:cNvPr id="10" name="Action Button: Blank 9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D720E0F2-B587-7E86-DAC3-EA9A155EF434}"/>
                </a:ext>
              </a:extLst>
            </p:cNvPr>
            <p:cNvSpPr/>
            <p:nvPr/>
          </p:nvSpPr>
          <p:spPr>
            <a:xfrm>
              <a:off x="704749" y="3569167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D</a:t>
              </a:r>
              <a:endParaRPr lang="en-ID" dirty="0"/>
            </a:p>
          </p:txBody>
        </p:sp>
        <p:sp>
          <p:nvSpPr>
            <p:cNvPr id="11" name="Action Button: Blank 10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D96202A5-D378-80B9-4199-D2E2B6BFE86E}"/>
                </a:ext>
              </a:extLst>
            </p:cNvPr>
            <p:cNvSpPr/>
            <p:nvPr/>
          </p:nvSpPr>
          <p:spPr>
            <a:xfrm>
              <a:off x="696946" y="3062227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C</a:t>
              </a:r>
              <a:endParaRPr lang="en-ID" dirty="0"/>
            </a:p>
          </p:txBody>
        </p:sp>
      </p:grpSp>
      <p:sp>
        <p:nvSpPr>
          <p:cNvPr id="3" name="Action Button: Go Home 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71BB8F4-EBD2-F0EE-71CA-297DE23B2AA0}"/>
              </a:ext>
            </a:extLst>
          </p:cNvPr>
          <p:cNvSpPr/>
          <p:nvPr/>
        </p:nvSpPr>
        <p:spPr>
          <a:xfrm>
            <a:off x="463251" y="364744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262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2033610" y="1388187"/>
            <a:ext cx="5088900" cy="189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2109810" y="1457187"/>
            <a:ext cx="4936500" cy="1761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1655122" y="3429799"/>
            <a:ext cx="5620215" cy="11725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-11113"/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lebih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elastis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endParaRPr lang="en-ID" sz="1600" dirty="0">
              <a:solidFill>
                <a:srgbClr val="222222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-11113"/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terdapat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ujung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pipa,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daun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telinga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cuping</a:t>
            </a:r>
            <a:endParaRPr lang="en-ID" sz="1600" dirty="0">
              <a:solidFill>
                <a:srgbClr val="222222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-11113"/>
            <a:r>
              <a:rPr lang="nn-NO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hidung, serta ujung tulang pembuat sendi gerak. Penyusunnya</a:t>
            </a:r>
            <a:r>
              <a:rPr lang="id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terdiri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protein,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kolagen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dan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fosfor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Adanya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zat</a:t>
            </a:r>
            <a:r>
              <a:rPr lang="en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kapur</a:t>
            </a:r>
            <a:r>
              <a:rPr lang="id-ID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sv-SE" sz="16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membuat tulang menjadi keras dan tak mudah patah.</a:t>
            </a:r>
            <a:endParaRPr lang="en-US" sz="16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586" name="Google Shape;586;p37"/>
          <p:cNvGrpSpPr/>
          <p:nvPr/>
        </p:nvGrpSpPr>
        <p:grpSpPr>
          <a:xfrm>
            <a:off x="2799661" y="14249"/>
            <a:ext cx="3544427" cy="1377101"/>
            <a:chOff x="2946888" y="539400"/>
            <a:chExt cx="3249979" cy="1262700"/>
          </a:xfrm>
        </p:grpSpPr>
        <p:sp>
          <p:nvSpPr>
            <p:cNvPr id="587" name="Google Shape;587;p37"/>
            <p:cNvSpPr/>
            <p:nvPr/>
          </p:nvSpPr>
          <p:spPr>
            <a:xfrm>
              <a:off x="2946887" y="1415292"/>
              <a:ext cx="3249979" cy="339675"/>
            </a:xfrm>
            <a:custGeom>
              <a:avLst/>
              <a:gdLst/>
              <a:ahLst/>
              <a:cxnLst/>
              <a:rect l="l" t="t" r="r" b="b"/>
              <a:pathLst>
                <a:path w="35717" h="3733" extrusionOk="0">
                  <a:moveTo>
                    <a:pt x="3154" y="1"/>
                  </a:moveTo>
                  <a:lnTo>
                    <a:pt x="0" y="3733"/>
                  </a:lnTo>
                  <a:lnTo>
                    <a:pt x="35717" y="3733"/>
                  </a:lnTo>
                  <a:lnTo>
                    <a:pt x="31776" y="1"/>
                  </a:ln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946887" y="1754875"/>
              <a:ext cx="3249979" cy="47225"/>
            </a:xfrm>
            <a:custGeom>
              <a:avLst/>
              <a:gdLst/>
              <a:ahLst/>
              <a:cxnLst/>
              <a:rect l="l" t="t" r="r" b="b"/>
              <a:pathLst>
                <a:path w="3571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35717" y="51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rgbClr val="3F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962079" y="1670070"/>
              <a:ext cx="30937" cy="31938"/>
            </a:xfrm>
            <a:custGeom>
              <a:avLst/>
              <a:gdLst/>
              <a:ahLst/>
              <a:cxnLst/>
              <a:rect l="l" t="t" r="r" b="b"/>
              <a:pathLst>
                <a:path w="340" h="351" fill="none" extrusionOk="0">
                  <a:moveTo>
                    <a:pt x="1" y="1"/>
                  </a:moveTo>
                  <a:cubicBezTo>
                    <a:pt x="115" y="115"/>
                    <a:pt x="229" y="233"/>
                    <a:pt x="339" y="3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992925" y="1662518"/>
              <a:ext cx="32939" cy="27025"/>
            </a:xfrm>
            <a:custGeom>
              <a:avLst/>
              <a:gdLst/>
              <a:ahLst/>
              <a:cxnLst/>
              <a:rect l="l" t="t" r="r" b="b"/>
              <a:pathLst>
                <a:path w="362" h="297" fill="none" extrusionOk="0">
                  <a:moveTo>
                    <a:pt x="0" y="0"/>
                  </a:moveTo>
                  <a:cubicBezTo>
                    <a:pt x="122" y="99"/>
                    <a:pt x="244" y="198"/>
                    <a:pt x="362" y="297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500663" y="1716476"/>
              <a:ext cx="821844" cy="91"/>
            </a:xfrm>
            <a:custGeom>
              <a:avLst/>
              <a:gdLst/>
              <a:ahLst/>
              <a:cxnLst/>
              <a:rect l="l" t="t" r="r" b="b"/>
              <a:pathLst>
                <a:path w="9032" h="1" fill="none" extrusionOk="0">
                  <a:moveTo>
                    <a:pt x="1" y="1"/>
                  </a:moveTo>
                  <a:lnTo>
                    <a:pt x="9032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15311" y="1450597"/>
              <a:ext cx="3913" cy="27116"/>
            </a:xfrm>
            <a:custGeom>
              <a:avLst/>
              <a:gdLst/>
              <a:ahLst/>
              <a:cxnLst/>
              <a:rect l="l" t="t" r="r" b="b"/>
              <a:pathLst>
                <a:path w="43" h="298" fill="none" extrusionOk="0">
                  <a:moveTo>
                    <a:pt x="42" y="1"/>
                  </a:moveTo>
                  <a:cubicBezTo>
                    <a:pt x="31" y="100"/>
                    <a:pt x="16" y="199"/>
                    <a:pt x="1" y="298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40242" y="1450597"/>
              <a:ext cx="2821" cy="39582"/>
            </a:xfrm>
            <a:custGeom>
              <a:avLst/>
              <a:gdLst/>
              <a:ahLst/>
              <a:cxnLst/>
              <a:rect l="l" t="t" r="r" b="b"/>
              <a:pathLst>
                <a:path w="31" h="435" fill="none" extrusionOk="0">
                  <a:moveTo>
                    <a:pt x="12" y="1"/>
                  </a:moveTo>
                  <a:cubicBezTo>
                    <a:pt x="1" y="145"/>
                    <a:pt x="8" y="290"/>
                    <a:pt x="31" y="435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946887" y="1754875"/>
              <a:ext cx="3249979" cy="91"/>
            </a:xfrm>
            <a:custGeom>
              <a:avLst/>
              <a:gdLst/>
              <a:ahLst/>
              <a:cxnLst/>
              <a:rect l="l" t="t" r="r" b="b"/>
              <a:pathLst>
                <a:path w="35717" h="1" fill="none" extrusionOk="0">
                  <a:moveTo>
                    <a:pt x="0" y="1"/>
                  </a:moveTo>
                  <a:lnTo>
                    <a:pt x="35717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87193" y="539400"/>
              <a:ext cx="343042" cy="384170"/>
            </a:xfrm>
            <a:custGeom>
              <a:avLst/>
              <a:gdLst/>
              <a:ahLst/>
              <a:cxnLst/>
              <a:rect l="l" t="t" r="r" b="b"/>
              <a:pathLst>
                <a:path w="3770" h="4222" extrusionOk="0">
                  <a:moveTo>
                    <a:pt x="3442" y="1"/>
                  </a:moveTo>
                  <a:cubicBezTo>
                    <a:pt x="3331" y="1"/>
                    <a:pt x="3211" y="71"/>
                    <a:pt x="3116" y="139"/>
                  </a:cubicBezTo>
                  <a:cubicBezTo>
                    <a:pt x="2503" y="585"/>
                    <a:pt x="1480" y="1258"/>
                    <a:pt x="856" y="1688"/>
                  </a:cubicBezTo>
                  <a:lnTo>
                    <a:pt x="0" y="3708"/>
                  </a:lnTo>
                  <a:cubicBezTo>
                    <a:pt x="225" y="3949"/>
                    <a:pt x="562" y="4222"/>
                    <a:pt x="911" y="4222"/>
                  </a:cubicBezTo>
                  <a:cubicBezTo>
                    <a:pt x="952" y="4222"/>
                    <a:pt x="994" y="4218"/>
                    <a:pt x="1035" y="4210"/>
                  </a:cubicBezTo>
                  <a:cubicBezTo>
                    <a:pt x="1335" y="4149"/>
                    <a:pt x="1544" y="3887"/>
                    <a:pt x="1727" y="3643"/>
                  </a:cubicBezTo>
                  <a:cubicBezTo>
                    <a:pt x="2176" y="3034"/>
                    <a:pt x="2629" y="2426"/>
                    <a:pt x="3078" y="1821"/>
                  </a:cubicBezTo>
                  <a:cubicBezTo>
                    <a:pt x="3416" y="1364"/>
                    <a:pt x="3770" y="847"/>
                    <a:pt x="3690" y="288"/>
                  </a:cubicBezTo>
                  <a:cubicBezTo>
                    <a:pt x="3675" y="193"/>
                    <a:pt x="3644" y="90"/>
                    <a:pt x="3564" y="37"/>
                  </a:cubicBezTo>
                  <a:cubicBezTo>
                    <a:pt x="3526" y="11"/>
                    <a:pt x="3484" y="1"/>
                    <a:pt x="3442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30689" y="658327"/>
              <a:ext cx="1171164" cy="341404"/>
            </a:xfrm>
            <a:custGeom>
              <a:avLst/>
              <a:gdLst/>
              <a:ahLst/>
              <a:cxnLst/>
              <a:rect l="l" t="t" r="r" b="b"/>
              <a:pathLst>
                <a:path w="12871" h="3752" extrusionOk="0">
                  <a:moveTo>
                    <a:pt x="9721" y="1"/>
                  </a:moveTo>
                  <a:cubicBezTo>
                    <a:pt x="8799" y="1"/>
                    <a:pt x="7796" y="31"/>
                    <a:pt x="6890" y="126"/>
                  </a:cubicBezTo>
                  <a:cubicBezTo>
                    <a:pt x="5353" y="286"/>
                    <a:pt x="4117" y="438"/>
                    <a:pt x="3212" y="582"/>
                  </a:cubicBezTo>
                  <a:cubicBezTo>
                    <a:pt x="2500" y="700"/>
                    <a:pt x="1808" y="811"/>
                    <a:pt x="1249" y="1058"/>
                  </a:cubicBezTo>
                  <a:cubicBezTo>
                    <a:pt x="701" y="1298"/>
                    <a:pt x="282" y="1670"/>
                    <a:pt x="96" y="2302"/>
                  </a:cubicBezTo>
                  <a:cubicBezTo>
                    <a:pt x="5" y="2606"/>
                    <a:pt x="1" y="2918"/>
                    <a:pt x="66" y="3215"/>
                  </a:cubicBezTo>
                  <a:lnTo>
                    <a:pt x="6274" y="3725"/>
                  </a:lnTo>
                  <a:cubicBezTo>
                    <a:pt x="6415" y="3743"/>
                    <a:pt x="6561" y="3751"/>
                    <a:pt x="6711" y="3751"/>
                  </a:cubicBezTo>
                  <a:cubicBezTo>
                    <a:pt x="8259" y="3751"/>
                    <a:pt x="10218" y="2852"/>
                    <a:pt x="12212" y="2852"/>
                  </a:cubicBezTo>
                  <a:cubicBezTo>
                    <a:pt x="12257" y="2852"/>
                    <a:pt x="12301" y="2852"/>
                    <a:pt x="12345" y="2853"/>
                  </a:cubicBezTo>
                  <a:lnTo>
                    <a:pt x="12870" y="103"/>
                  </a:lnTo>
                  <a:lnTo>
                    <a:pt x="12870" y="103"/>
                  </a:lnTo>
                  <a:cubicBezTo>
                    <a:pt x="12870" y="103"/>
                    <a:pt x="12870" y="103"/>
                    <a:pt x="12869" y="103"/>
                  </a:cubicBezTo>
                  <a:cubicBezTo>
                    <a:pt x="12822" y="103"/>
                    <a:pt x="11408" y="1"/>
                    <a:pt x="9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767178" y="1540315"/>
              <a:ext cx="216835" cy="101457"/>
            </a:xfrm>
            <a:custGeom>
              <a:avLst/>
              <a:gdLst/>
              <a:ahLst/>
              <a:cxnLst/>
              <a:rect l="l" t="t" r="r" b="b"/>
              <a:pathLst>
                <a:path w="2383" h="1115" fill="none" extrusionOk="0">
                  <a:moveTo>
                    <a:pt x="1" y="609"/>
                  </a:moveTo>
                  <a:cubicBezTo>
                    <a:pt x="347" y="963"/>
                    <a:pt x="887" y="1115"/>
                    <a:pt x="1366" y="993"/>
                  </a:cubicBezTo>
                  <a:cubicBezTo>
                    <a:pt x="1850" y="871"/>
                    <a:pt x="2249" y="476"/>
                    <a:pt x="2382" y="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03665" y="1077983"/>
              <a:ext cx="211285" cy="188809"/>
            </a:xfrm>
            <a:custGeom>
              <a:avLst/>
              <a:gdLst/>
              <a:ahLst/>
              <a:cxnLst/>
              <a:rect l="l" t="t" r="r" b="b"/>
              <a:pathLst>
                <a:path w="2322" h="2075" extrusionOk="0">
                  <a:moveTo>
                    <a:pt x="1163" y="1"/>
                  </a:moveTo>
                  <a:cubicBezTo>
                    <a:pt x="721" y="1"/>
                    <a:pt x="315" y="285"/>
                    <a:pt x="176" y="729"/>
                  </a:cubicBezTo>
                  <a:cubicBezTo>
                    <a:pt x="1" y="1273"/>
                    <a:pt x="305" y="1855"/>
                    <a:pt x="853" y="2027"/>
                  </a:cubicBezTo>
                  <a:cubicBezTo>
                    <a:pt x="956" y="2059"/>
                    <a:pt x="1060" y="2074"/>
                    <a:pt x="1162" y="2074"/>
                  </a:cubicBezTo>
                  <a:cubicBezTo>
                    <a:pt x="1602" y="2074"/>
                    <a:pt x="2011" y="1791"/>
                    <a:pt x="2150" y="1349"/>
                  </a:cubicBezTo>
                  <a:cubicBezTo>
                    <a:pt x="2321" y="802"/>
                    <a:pt x="2017" y="220"/>
                    <a:pt x="1473" y="48"/>
                  </a:cubicBezTo>
                  <a:cubicBezTo>
                    <a:pt x="1370" y="16"/>
                    <a:pt x="1265" y="1"/>
                    <a:pt x="1163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49798" y="1131214"/>
              <a:ext cx="537675" cy="485627"/>
            </a:xfrm>
            <a:custGeom>
              <a:avLst/>
              <a:gdLst/>
              <a:ahLst/>
              <a:cxnLst/>
              <a:rect l="l" t="t" r="r" b="b"/>
              <a:pathLst>
                <a:path w="5909" h="5337" extrusionOk="0">
                  <a:moveTo>
                    <a:pt x="2861" y="0"/>
                  </a:moveTo>
                  <a:cubicBezTo>
                    <a:pt x="2506" y="0"/>
                    <a:pt x="2147" y="76"/>
                    <a:pt x="1808" y="236"/>
                  </a:cubicBezTo>
                  <a:cubicBezTo>
                    <a:pt x="526" y="840"/>
                    <a:pt x="1" y="2415"/>
                    <a:pt x="632" y="3762"/>
                  </a:cubicBezTo>
                  <a:cubicBezTo>
                    <a:pt x="1097" y="4750"/>
                    <a:pt x="2060" y="5337"/>
                    <a:pt x="3047" y="5337"/>
                  </a:cubicBezTo>
                  <a:cubicBezTo>
                    <a:pt x="3402" y="5337"/>
                    <a:pt x="3759" y="5261"/>
                    <a:pt x="4098" y="5101"/>
                  </a:cubicBezTo>
                  <a:cubicBezTo>
                    <a:pt x="5380" y="4496"/>
                    <a:pt x="5909" y="2917"/>
                    <a:pt x="5277" y="1575"/>
                  </a:cubicBezTo>
                  <a:cubicBezTo>
                    <a:pt x="4812" y="587"/>
                    <a:pt x="3849" y="0"/>
                    <a:pt x="2861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902846" y="1193817"/>
              <a:ext cx="489267" cy="198091"/>
            </a:xfrm>
            <a:custGeom>
              <a:avLst/>
              <a:gdLst/>
              <a:ahLst/>
              <a:cxnLst/>
              <a:rect l="l" t="t" r="r" b="b"/>
              <a:pathLst>
                <a:path w="5377" h="2177" extrusionOk="0">
                  <a:moveTo>
                    <a:pt x="5308" y="0"/>
                  </a:moveTo>
                  <a:lnTo>
                    <a:pt x="1" y="187"/>
                  </a:lnTo>
                  <a:lnTo>
                    <a:pt x="73" y="2176"/>
                  </a:lnTo>
                  <a:lnTo>
                    <a:pt x="5376" y="1990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8297" y="1139858"/>
              <a:ext cx="495454" cy="399093"/>
            </a:xfrm>
            <a:custGeom>
              <a:avLst/>
              <a:gdLst/>
              <a:ahLst/>
              <a:cxnLst/>
              <a:rect l="l" t="t" r="r" b="b"/>
              <a:pathLst>
                <a:path w="5445" h="4386" extrusionOk="0">
                  <a:moveTo>
                    <a:pt x="3196" y="0"/>
                  </a:moveTo>
                  <a:cubicBezTo>
                    <a:pt x="2916" y="0"/>
                    <a:pt x="2632" y="60"/>
                    <a:pt x="2363" y="186"/>
                  </a:cubicBezTo>
                  <a:lnTo>
                    <a:pt x="1404" y="639"/>
                  </a:lnTo>
                  <a:cubicBezTo>
                    <a:pt x="423" y="1099"/>
                    <a:pt x="0" y="2271"/>
                    <a:pt x="461" y="3256"/>
                  </a:cubicBezTo>
                  <a:cubicBezTo>
                    <a:pt x="797" y="3968"/>
                    <a:pt x="1506" y="4386"/>
                    <a:pt x="2246" y="4386"/>
                  </a:cubicBezTo>
                  <a:cubicBezTo>
                    <a:pt x="2527" y="4386"/>
                    <a:pt x="2811" y="4326"/>
                    <a:pt x="3082" y="4200"/>
                  </a:cubicBezTo>
                  <a:lnTo>
                    <a:pt x="4037" y="3747"/>
                  </a:lnTo>
                  <a:cubicBezTo>
                    <a:pt x="5022" y="3287"/>
                    <a:pt x="5444" y="2115"/>
                    <a:pt x="4980" y="1130"/>
                  </a:cubicBezTo>
                  <a:cubicBezTo>
                    <a:pt x="4643" y="418"/>
                    <a:pt x="3934" y="0"/>
                    <a:pt x="3196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03210" y="1428486"/>
              <a:ext cx="143040" cy="128208"/>
            </a:xfrm>
            <a:custGeom>
              <a:avLst/>
              <a:gdLst/>
              <a:ahLst/>
              <a:cxnLst/>
              <a:rect l="l" t="t" r="r" b="b"/>
              <a:pathLst>
                <a:path w="1572" h="1409" extrusionOk="0">
                  <a:moveTo>
                    <a:pt x="787" y="0"/>
                  </a:moveTo>
                  <a:cubicBezTo>
                    <a:pt x="618" y="0"/>
                    <a:pt x="448" y="60"/>
                    <a:pt x="313" y="183"/>
                  </a:cubicBezTo>
                  <a:cubicBezTo>
                    <a:pt x="24" y="442"/>
                    <a:pt x="1" y="887"/>
                    <a:pt x="263" y="1176"/>
                  </a:cubicBezTo>
                  <a:cubicBezTo>
                    <a:pt x="402" y="1331"/>
                    <a:pt x="594" y="1409"/>
                    <a:pt x="788" y="1409"/>
                  </a:cubicBezTo>
                  <a:cubicBezTo>
                    <a:pt x="956" y="1409"/>
                    <a:pt x="1125" y="1350"/>
                    <a:pt x="1260" y="1229"/>
                  </a:cubicBezTo>
                  <a:cubicBezTo>
                    <a:pt x="1549" y="967"/>
                    <a:pt x="1572" y="522"/>
                    <a:pt x="1309" y="233"/>
                  </a:cubicBezTo>
                  <a:cubicBezTo>
                    <a:pt x="1172" y="79"/>
                    <a:pt x="980" y="0"/>
                    <a:pt x="787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739880" y="1073161"/>
              <a:ext cx="133031" cy="128481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730" y="1"/>
                  </a:moveTo>
                  <a:cubicBezTo>
                    <a:pt x="714" y="1"/>
                    <a:pt x="698" y="1"/>
                    <a:pt x="681" y="2"/>
                  </a:cubicBezTo>
                  <a:cubicBezTo>
                    <a:pt x="293" y="33"/>
                    <a:pt x="0" y="368"/>
                    <a:pt x="27" y="756"/>
                  </a:cubicBezTo>
                  <a:cubicBezTo>
                    <a:pt x="56" y="1127"/>
                    <a:pt x="364" y="1412"/>
                    <a:pt x="735" y="1412"/>
                  </a:cubicBezTo>
                  <a:cubicBezTo>
                    <a:pt x="751" y="1412"/>
                    <a:pt x="767" y="1411"/>
                    <a:pt x="784" y="1410"/>
                  </a:cubicBezTo>
                  <a:cubicBezTo>
                    <a:pt x="1172" y="1380"/>
                    <a:pt x="1461" y="1045"/>
                    <a:pt x="1434" y="657"/>
                  </a:cubicBezTo>
                  <a:cubicBezTo>
                    <a:pt x="1409" y="285"/>
                    <a:pt x="1097" y="1"/>
                    <a:pt x="730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804211" y="1169704"/>
              <a:ext cx="71065" cy="62421"/>
            </a:xfrm>
            <a:custGeom>
              <a:avLst/>
              <a:gdLst/>
              <a:ahLst/>
              <a:cxnLst/>
              <a:rect l="l" t="t" r="r" b="b"/>
              <a:pathLst>
                <a:path w="781" h="686" extrusionOk="0">
                  <a:moveTo>
                    <a:pt x="392" y="1"/>
                  </a:moveTo>
                  <a:cubicBezTo>
                    <a:pt x="343" y="1"/>
                    <a:pt x="294" y="11"/>
                    <a:pt x="248" y="33"/>
                  </a:cubicBezTo>
                  <a:cubicBezTo>
                    <a:pt x="77" y="113"/>
                    <a:pt x="1" y="319"/>
                    <a:pt x="85" y="490"/>
                  </a:cubicBezTo>
                  <a:cubicBezTo>
                    <a:pt x="143" y="612"/>
                    <a:pt x="266" y="685"/>
                    <a:pt x="394" y="685"/>
                  </a:cubicBezTo>
                  <a:cubicBezTo>
                    <a:pt x="442" y="685"/>
                    <a:pt x="491" y="675"/>
                    <a:pt x="537" y="653"/>
                  </a:cubicBezTo>
                  <a:cubicBezTo>
                    <a:pt x="708" y="570"/>
                    <a:pt x="781" y="368"/>
                    <a:pt x="701" y="197"/>
                  </a:cubicBezTo>
                  <a:cubicBezTo>
                    <a:pt x="643" y="73"/>
                    <a:pt x="519" y="1"/>
                    <a:pt x="392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891472" y="1354600"/>
              <a:ext cx="70701" cy="62057"/>
            </a:xfrm>
            <a:custGeom>
              <a:avLst/>
              <a:gdLst/>
              <a:ahLst/>
              <a:cxnLst/>
              <a:rect l="l" t="t" r="r" b="b"/>
              <a:pathLst>
                <a:path w="777" h="682" extrusionOk="0">
                  <a:moveTo>
                    <a:pt x="388" y="0"/>
                  </a:moveTo>
                  <a:cubicBezTo>
                    <a:pt x="339" y="0"/>
                    <a:pt x="290" y="11"/>
                    <a:pt x="244" y="33"/>
                  </a:cubicBezTo>
                  <a:cubicBezTo>
                    <a:pt x="73" y="113"/>
                    <a:pt x="0" y="314"/>
                    <a:pt x="80" y="485"/>
                  </a:cubicBezTo>
                  <a:cubicBezTo>
                    <a:pt x="138" y="609"/>
                    <a:pt x="260" y="681"/>
                    <a:pt x="388" y="681"/>
                  </a:cubicBezTo>
                  <a:cubicBezTo>
                    <a:pt x="436" y="681"/>
                    <a:pt x="486" y="671"/>
                    <a:pt x="533" y="649"/>
                  </a:cubicBezTo>
                  <a:cubicBezTo>
                    <a:pt x="704" y="569"/>
                    <a:pt x="776" y="367"/>
                    <a:pt x="697" y="196"/>
                  </a:cubicBezTo>
                  <a:cubicBezTo>
                    <a:pt x="639" y="72"/>
                    <a:pt x="515" y="0"/>
                    <a:pt x="38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22228" y="1278621"/>
              <a:ext cx="86625" cy="51957"/>
            </a:xfrm>
            <a:custGeom>
              <a:avLst/>
              <a:gdLst/>
              <a:ahLst/>
              <a:cxnLst/>
              <a:rect l="l" t="t" r="r" b="b"/>
              <a:pathLst>
                <a:path w="952" h="571" fill="none" extrusionOk="0">
                  <a:moveTo>
                    <a:pt x="1" y="571"/>
                  </a:moveTo>
                  <a:cubicBezTo>
                    <a:pt x="179" y="483"/>
                    <a:pt x="354" y="400"/>
                    <a:pt x="529" y="316"/>
                  </a:cubicBezTo>
                  <a:cubicBezTo>
                    <a:pt x="529" y="267"/>
                    <a:pt x="518" y="221"/>
                    <a:pt x="526" y="171"/>
                  </a:cubicBezTo>
                  <a:cubicBezTo>
                    <a:pt x="529" y="149"/>
                    <a:pt x="533" y="122"/>
                    <a:pt x="545" y="99"/>
                  </a:cubicBezTo>
                  <a:cubicBezTo>
                    <a:pt x="583" y="27"/>
                    <a:pt x="682" y="0"/>
                    <a:pt x="761" y="27"/>
                  </a:cubicBezTo>
                  <a:cubicBezTo>
                    <a:pt x="841" y="50"/>
                    <a:pt x="902" y="118"/>
                    <a:pt x="952" y="18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73904">
              <a:off x="3928604" y="1224574"/>
              <a:ext cx="84714" cy="127208"/>
            </a:xfrm>
            <a:custGeom>
              <a:avLst/>
              <a:gdLst/>
              <a:ahLst/>
              <a:cxnLst/>
              <a:rect l="l" t="t" r="r" b="b"/>
              <a:pathLst>
                <a:path w="931" h="1398" extrusionOk="0">
                  <a:moveTo>
                    <a:pt x="28" y="0"/>
                  </a:moveTo>
                  <a:cubicBezTo>
                    <a:pt x="11" y="0"/>
                    <a:pt x="1" y="1"/>
                    <a:pt x="1" y="1"/>
                  </a:cubicBezTo>
                  <a:lnTo>
                    <a:pt x="31" y="1397"/>
                  </a:lnTo>
                  <a:cubicBezTo>
                    <a:pt x="31" y="1397"/>
                    <a:pt x="39" y="1397"/>
                    <a:pt x="52" y="1397"/>
                  </a:cubicBezTo>
                  <a:cubicBezTo>
                    <a:pt x="182" y="1397"/>
                    <a:pt x="886" y="1366"/>
                    <a:pt x="906" y="689"/>
                  </a:cubicBezTo>
                  <a:cubicBezTo>
                    <a:pt x="930" y="34"/>
                    <a:pt x="182" y="0"/>
                    <a:pt x="28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804575" y="1234945"/>
              <a:ext cx="27753" cy="42403"/>
            </a:xfrm>
            <a:custGeom>
              <a:avLst/>
              <a:gdLst/>
              <a:ahLst/>
              <a:cxnLst/>
              <a:rect l="l" t="t" r="r" b="b"/>
              <a:pathLst>
                <a:path w="305" h="466" fill="none" extrusionOk="0">
                  <a:moveTo>
                    <a:pt x="191" y="465"/>
                  </a:moveTo>
                  <a:cubicBezTo>
                    <a:pt x="271" y="423"/>
                    <a:pt x="305" y="309"/>
                    <a:pt x="263" y="229"/>
                  </a:cubicBezTo>
                  <a:cubicBezTo>
                    <a:pt x="221" y="146"/>
                    <a:pt x="119" y="104"/>
                    <a:pt x="31" y="127"/>
                  </a:cubicBezTo>
                  <a:cubicBezTo>
                    <a:pt x="23" y="88"/>
                    <a:pt x="8" y="39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857532" y="1358240"/>
              <a:ext cx="22930" cy="44677"/>
            </a:xfrm>
            <a:custGeom>
              <a:avLst/>
              <a:gdLst/>
              <a:ahLst/>
              <a:cxnLst/>
              <a:rect l="l" t="t" r="r" b="b"/>
              <a:pathLst>
                <a:path w="252" h="491" fill="none" extrusionOk="0">
                  <a:moveTo>
                    <a:pt x="1" y="31"/>
                  </a:moveTo>
                  <a:cubicBezTo>
                    <a:pt x="84" y="0"/>
                    <a:pt x="187" y="57"/>
                    <a:pt x="221" y="145"/>
                  </a:cubicBezTo>
                  <a:cubicBezTo>
                    <a:pt x="252" y="228"/>
                    <a:pt x="210" y="331"/>
                    <a:pt x="134" y="381"/>
                  </a:cubicBezTo>
                  <a:cubicBezTo>
                    <a:pt x="153" y="411"/>
                    <a:pt x="179" y="457"/>
                    <a:pt x="198" y="49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538424" y="1175800"/>
              <a:ext cx="375617" cy="375344"/>
            </a:xfrm>
            <a:custGeom>
              <a:avLst/>
              <a:gdLst/>
              <a:ahLst/>
              <a:cxnLst/>
              <a:rect l="l" t="t" r="r" b="b"/>
              <a:pathLst>
                <a:path w="4128" h="4125" extrusionOk="0">
                  <a:moveTo>
                    <a:pt x="2385" y="0"/>
                  </a:moveTo>
                  <a:cubicBezTo>
                    <a:pt x="2385" y="0"/>
                    <a:pt x="0" y="613"/>
                    <a:pt x="1012" y="2918"/>
                  </a:cubicBezTo>
                  <a:cubicBezTo>
                    <a:pt x="1426" y="3862"/>
                    <a:pt x="2083" y="4125"/>
                    <a:pt x="2687" y="4125"/>
                  </a:cubicBezTo>
                  <a:cubicBezTo>
                    <a:pt x="3449" y="4125"/>
                    <a:pt x="4128" y="3706"/>
                    <a:pt x="4128" y="3706"/>
                  </a:cubicBezTo>
                  <a:lnTo>
                    <a:pt x="4063" y="3321"/>
                  </a:lnTo>
                  <a:lnTo>
                    <a:pt x="3044" y="3721"/>
                  </a:lnTo>
                  <a:cubicBezTo>
                    <a:pt x="2762" y="3436"/>
                    <a:pt x="2393" y="3409"/>
                    <a:pt x="2393" y="3409"/>
                  </a:cubicBezTo>
                  <a:cubicBezTo>
                    <a:pt x="2458" y="1986"/>
                    <a:pt x="1644" y="750"/>
                    <a:pt x="1644" y="750"/>
                  </a:cubicBezTo>
                  <a:lnTo>
                    <a:pt x="2587" y="198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57259" y="1459332"/>
              <a:ext cx="21565" cy="68608"/>
            </a:xfrm>
            <a:custGeom>
              <a:avLst/>
              <a:gdLst/>
              <a:ahLst/>
              <a:cxnLst/>
              <a:rect l="l" t="t" r="r" b="b"/>
              <a:pathLst>
                <a:path w="237" h="754" fill="none" extrusionOk="0">
                  <a:moveTo>
                    <a:pt x="126" y="753"/>
                  </a:moveTo>
                  <a:cubicBezTo>
                    <a:pt x="34" y="673"/>
                    <a:pt x="0" y="544"/>
                    <a:pt x="15" y="426"/>
                  </a:cubicBezTo>
                  <a:cubicBezTo>
                    <a:pt x="31" y="304"/>
                    <a:pt x="88" y="194"/>
                    <a:pt x="152" y="95"/>
                  </a:cubicBezTo>
                  <a:cubicBezTo>
                    <a:pt x="175" y="57"/>
                    <a:pt x="202" y="23"/>
                    <a:pt x="23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772728" y="1115563"/>
              <a:ext cx="63786" cy="35396"/>
            </a:xfrm>
            <a:custGeom>
              <a:avLst/>
              <a:gdLst/>
              <a:ahLst/>
              <a:cxnLst/>
              <a:rect l="l" t="t" r="r" b="b"/>
              <a:pathLst>
                <a:path w="701" h="389" fill="none" extrusionOk="0">
                  <a:moveTo>
                    <a:pt x="701" y="370"/>
                  </a:moveTo>
                  <a:cubicBezTo>
                    <a:pt x="423" y="389"/>
                    <a:pt x="141" y="240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140698" y="1164699"/>
              <a:ext cx="450413" cy="302277"/>
            </a:xfrm>
            <a:custGeom>
              <a:avLst/>
              <a:gdLst/>
              <a:ahLst/>
              <a:cxnLst/>
              <a:rect l="l" t="t" r="r" b="b"/>
              <a:pathLst>
                <a:path w="4950" h="3322" extrusionOk="0">
                  <a:moveTo>
                    <a:pt x="822" y="1"/>
                  </a:moveTo>
                  <a:lnTo>
                    <a:pt x="560" y="568"/>
                  </a:lnTo>
                  <a:cubicBezTo>
                    <a:pt x="560" y="568"/>
                    <a:pt x="1514" y="587"/>
                    <a:pt x="1100" y="1404"/>
                  </a:cubicBezTo>
                  <a:cubicBezTo>
                    <a:pt x="714" y="2166"/>
                    <a:pt x="199" y="2192"/>
                    <a:pt x="130" y="2192"/>
                  </a:cubicBezTo>
                  <a:cubicBezTo>
                    <a:pt x="125" y="2192"/>
                    <a:pt x="122" y="2192"/>
                    <a:pt x="122" y="2192"/>
                  </a:cubicBezTo>
                  <a:lnTo>
                    <a:pt x="0" y="2755"/>
                  </a:lnTo>
                  <a:lnTo>
                    <a:pt x="4059" y="3322"/>
                  </a:lnTo>
                  <a:cubicBezTo>
                    <a:pt x="4059" y="3322"/>
                    <a:pt x="4950" y="2896"/>
                    <a:pt x="4524" y="1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124411" y="1120204"/>
              <a:ext cx="455599" cy="460331"/>
            </a:xfrm>
            <a:custGeom>
              <a:avLst/>
              <a:gdLst/>
              <a:ahLst/>
              <a:cxnLst/>
              <a:rect l="l" t="t" r="r" b="b"/>
              <a:pathLst>
                <a:path w="5007" h="5059" extrusionOk="0">
                  <a:moveTo>
                    <a:pt x="2309" y="1"/>
                  </a:moveTo>
                  <a:cubicBezTo>
                    <a:pt x="1938" y="1"/>
                    <a:pt x="1492" y="30"/>
                    <a:pt x="1085" y="136"/>
                  </a:cubicBezTo>
                  <a:lnTo>
                    <a:pt x="860" y="794"/>
                  </a:lnTo>
                  <a:cubicBezTo>
                    <a:pt x="860" y="794"/>
                    <a:pt x="1188" y="657"/>
                    <a:pt x="1491" y="657"/>
                  </a:cubicBezTo>
                  <a:cubicBezTo>
                    <a:pt x="1699" y="657"/>
                    <a:pt x="1895" y="722"/>
                    <a:pt x="1964" y="942"/>
                  </a:cubicBezTo>
                  <a:cubicBezTo>
                    <a:pt x="2180" y="1646"/>
                    <a:pt x="1655" y="2795"/>
                    <a:pt x="256" y="2886"/>
                  </a:cubicBezTo>
                  <a:lnTo>
                    <a:pt x="1" y="3948"/>
                  </a:lnTo>
                  <a:cubicBezTo>
                    <a:pt x="1" y="3948"/>
                    <a:pt x="407" y="3857"/>
                    <a:pt x="862" y="3857"/>
                  </a:cubicBezTo>
                  <a:cubicBezTo>
                    <a:pt x="1539" y="3857"/>
                    <a:pt x="2325" y="4058"/>
                    <a:pt x="2047" y="5058"/>
                  </a:cubicBezTo>
                  <a:lnTo>
                    <a:pt x="5007" y="5020"/>
                  </a:lnTo>
                  <a:lnTo>
                    <a:pt x="4703" y="642"/>
                  </a:lnTo>
                  <a:lnTo>
                    <a:pt x="3131" y="48"/>
                  </a:lnTo>
                  <a:cubicBezTo>
                    <a:pt x="3131" y="48"/>
                    <a:pt x="2780" y="1"/>
                    <a:pt x="2309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385102" y="1104826"/>
              <a:ext cx="177981" cy="120201"/>
            </a:xfrm>
            <a:custGeom>
              <a:avLst/>
              <a:gdLst/>
              <a:ahLst/>
              <a:cxnLst/>
              <a:rect l="l" t="t" r="r" b="b"/>
              <a:pathLst>
                <a:path w="1956" h="1321" extrusionOk="0">
                  <a:moveTo>
                    <a:pt x="655" y="0"/>
                  </a:moveTo>
                  <a:cubicBezTo>
                    <a:pt x="272" y="0"/>
                    <a:pt x="0" y="191"/>
                    <a:pt x="0" y="191"/>
                  </a:cubicBezTo>
                  <a:lnTo>
                    <a:pt x="1906" y="1321"/>
                  </a:lnTo>
                  <a:cubicBezTo>
                    <a:pt x="1955" y="1070"/>
                    <a:pt x="1868" y="507"/>
                    <a:pt x="1221" y="149"/>
                  </a:cubicBezTo>
                  <a:cubicBezTo>
                    <a:pt x="1020" y="38"/>
                    <a:pt x="827" y="0"/>
                    <a:pt x="655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99753" y="1436766"/>
              <a:ext cx="73431" cy="20564"/>
            </a:xfrm>
            <a:custGeom>
              <a:avLst/>
              <a:gdLst/>
              <a:ahLst/>
              <a:cxnLst/>
              <a:rect l="l" t="t" r="r" b="b"/>
              <a:pathLst>
                <a:path w="807" h="226" fill="none" extrusionOk="0">
                  <a:moveTo>
                    <a:pt x="807" y="62"/>
                  </a:moveTo>
                  <a:cubicBezTo>
                    <a:pt x="567" y="225"/>
                    <a:pt x="213" y="199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731873" y="1225300"/>
              <a:ext cx="38581" cy="71429"/>
            </a:xfrm>
            <a:custGeom>
              <a:avLst/>
              <a:gdLst/>
              <a:ahLst/>
              <a:cxnLst/>
              <a:rect l="l" t="t" r="r" b="b"/>
              <a:pathLst>
                <a:path w="424" h="785" fill="none" extrusionOk="0">
                  <a:moveTo>
                    <a:pt x="88" y="784"/>
                  </a:moveTo>
                  <a:cubicBezTo>
                    <a:pt x="1" y="487"/>
                    <a:pt x="149" y="145"/>
                    <a:pt x="423" y="0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00480" y="1431488"/>
              <a:ext cx="30937" cy="26934"/>
            </a:xfrm>
            <a:custGeom>
              <a:avLst/>
              <a:gdLst/>
              <a:ahLst/>
              <a:cxnLst/>
              <a:rect l="l" t="t" r="r" b="b"/>
              <a:pathLst>
                <a:path w="340" h="296" extrusionOk="0">
                  <a:moveTo>
                    <a:pt x="173" y="1"/>
                  </a:moveTo>
                  <a:cubicBezTo>
                    <a:pt x="151" y="1"/>
                    <a:pt x="128" y="6"/>
                    <a:pt x="107" y="17"/>
                  </a:cubicBezTo>
                  <a:cubicBezTo>
                    <a:pt x="31" y="51"/>
                    <a:pt x="1" y="139"/>
                    <a:pt x="35" y="211"/>
                  </a:cubicBezTo>
                  <a:cubicBezTo>
                    <a:pt x="62" y="265"/>
                    <a:pt x="114" y="296"/>
                    <a:pt x="167" y="296"/>
                  </a:cubicBezTo>
                  <a:cubicBezTo>
                    <a:pt x="189" y="296"/>
                    <a:pt x="212" y="291"/>
                    <a:pt x="233" y="279"/>
                  </a:cubicBezTo>
                  <a:cubicBezTo>
                    <a:pt x="305" y="245"/>
                    <a:pt x="339" y="158"/>
                    <a:pt x="301" y="85"/>
                  </a:cubicBezTo>
                  <a:cubicBezTo>
                    <a:pt x="277" y="32"/>
                    <a:pt x="226" y="1"/>
                    <a:pt x="173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851618" y="1102460"/>
              <a:ext cx="30210" cy="26934"/>
            </a:xfrm>
            <a:custGeom>
              <a:avLst/>
              <a:gdLst/>
              <a:ahLst/>
              <a:cxnLst/>
              <a:rect l="l" t="t" r="r" b="b"/>
              <a:pathLst>
                <a:path w="332" h="296" extrusionOk="0">
                  <a:moveTo>
                    <a:pt x="166" y="1"/>
                  </a:moveTo>
                  <a:cubicBezTo>
                    <a:pt x="148" y="1"/>
                    <a:pt x="129" y="4"/>
                    <a:pt x="111" y="11"/>
                  </a:cubicBezTo>
                  <a:cubicBezTo>
                    <a:pt x="35" y="42"/>
                    <a:pt x="1" y="126"/>
                    <a:pt x="31" y="202"/>
                  </a:cubicBezTo>
                  <a:cubicBezTo>
                    <a:pt x="52" y="260"/>
                    <a:pt x="108" y="296"/>
                    <a:pt x="167" y="296"/>
                  </a:cubicBezTo>
                  <a:cubicBezTo>
                    <a:pt x="185" y="296"/>
                    <a:pt x="204" y="292"/>
                    <a:pt x="222" y="285"/>
                  </a:cubicBezTo>
                  <a:cubicBezTo>
                    <a:pt x="298" y="255"/>
                    <a:pt x="332" y="171"/>
                    <a:pt x="305" y="95"/>
                  </a:cubicBezTo>
                  <a:cubicBezTo>
                    <a:pt x="282" y="37"/>
                    <a:pt x="225" y="1"/>
                    <a:pt x="166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876914" y="1534401"/>
              <a:ext cx="13922" cy="45132"/>
            </a:xfrm>
            <a:custGeom>
              <a:avLst/>
              <a:gdLst/>
              <a:ahLst/>
              <a:cxnLst/>
              <a:rect l="l" t="t" r="r" b="b"/>
              <a:pathLst>
                <a:path w="153" h="496" fill="none" extrusionOk="0">
                  <a:moveTo>
                    <a:pt x="1" y="495"/>
                  </a:moveTo>
                  <a:cubicBezTo>
                    <a:pt x="65" y="335"/>
                    <a:pt x="119" y="168"/>
                    <a:pt x="153" y="1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854439" y="1535129"/>
              <a:ext cx="7734" cy="31210"/>
            </a:xfrm>
            <a:custGeom>
              <a:avLst/>
              <a:gdLst/>
              <a:ahLst/>
              <a:cxnLst/>
              <a:rect l="l" t="t" r="r" b="b"/>
              <a:pathLst>
                <a:path w="85" h="343" fill="none" extrusionOk="0">
                  <a:moveTo>
                    <a:pt x="0" y="343"/>
                  </a:moveTo>
                  <a:cubicBezTo>
                    <a:pt x="12" y="225"/>
                    <a:pt x="38" y="110"/>
                    <a:pt x="84" y="0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232782" y="1150049"/>
              <a:ext cx="565700" cy="445408"/>
            </a:xfrm>
            <a:custGeom>
              <a:avLst/>
              <a:gdLst/>
              <a:ahLst/>
              <a:cxnLst/>
              <a:rect l="l" t="t" r="r" b="b"/>
              <a:pathLst>
                <a:path w="6217" h="4895" extrusionOk="0">
                  <a:moveTo>
                    <a:pt x="4538" y="1"/>
                  </a:moveTo>
                  <a:cubicBezTo>
                    <a:pt x="4006" y="1"/>
                    <a:pt x="3679" y="234"/>
                    <a:pt x="3679" y="234"/>
                  </a:cubicBezTo>
                  <a:cubicBezTo>
                    <a:pt x="3568" y="204"/>
                    <a:pt x="3452" y="191"/>
                    <a:pt x="3337" y="191"/>
                  </a:cubicBezTo>
                  <a:cubicBezTo>
                    <a:pt x="2831" y="191"/>
                    <a:pt x="2332" y="428"/>
                    <a:pt x="2332" y="428"/>
                  </a:cubicBezTo>
                  <a:lnTo>
                    <a:pt x="0" y="4822"/>
                  </a:lnTo>
                  <a:cubicBezTo>
                    <a:pt x="1088" y="4876"/>
                    <a:pt x="2025" y="4894"/>
                    <a:pt x="2789" y="4894"/>
                  </a:cubicBezTo>
                  <a:cubicBezTo>
                    <a:pt x="4319" y="4894"/>
                    <a:pt x="5162" y="4822"/>
                    <a:pt x="5162" y="4822"/>
                  </a:cubicBezTo>
                  <a:cubicBezTo>
                    <a:pt x="6216" y="2243"/>
                    <a:pt x="4987" y="55"/>
                    <a:pt x="4987" y="55"/>
                  </a:cubicBezTo>
                  <a:cubicBezTo>
                    <a:pt x="4825" y="16"/>
                    <a:pt x="4675" y="1"/>
                    <a:pt x="4538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735329" y="1175436"/>
              <a:ext cx="7370" cy="57234"/>
            </a:xfrm>
            <a:custGeom>
              <a:avLst/>
              <a:gdLst/>
              <a:ahLst/>
              <a:cxnLst/>
              <a:rect l="l" t="t" r="r" b="b"/>
              <a:pathLst>
                <a:path w="81" h="629" fill="none" extrusionOk="0">
                  <a:moveTo>
                    <a:pt x="1" y="1"/>
                  </a:moveTo>
                  <a:cubicBezTo>
                    <a:pt x="28" y="210"/>
                    <a:pt x="54" y="419"/>
                    <a:pt x="81" y="628"/>
                  </a:cubicBezTo>
                </a:path>
              </a:pathLst>
            </a:custGeom>
            <a:noFill/>
            <a:ln w="1625" cap="flat" cmpd="sng">
              <a:solidFill>
                <a:srgbClr val="488EFF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7941" y="1321570"/>
              <a:ext cx="23658" cy="30482"/>
            </a:xfrm>
            <a:custGeom>
              <a:avLst/>
              <a:gdLst/>
              <a:ahLst/>
              <a:cxnLst/>
              <a:rect l="l" t="t" r="r" b="b"/>
              <a:pathLst>
                <a:path w="260" h="335" fill="none" extrusionOk="0">
                  <a:moveTo>
                    <a:pt x="1" y="0"/>
                  </a:moveTo>
                  <a:cubicBezTo>
                    <a:pt x="115" y="87"/>
                    <a:pt x="202" y="202"/>
                    <a:pt x="259" y="33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38787" y="1476257"/>
              <a:ext cx="43676" cy="34031"/>
            </a:xfrm>
            <a:custGeom>
              <a:avLst/>
              <a:gdLst/>
              <a:ahLst/>
              <a:cxnLst/>
              <a:rect l="l" t="t" r="r" b="b"/>
              <a:pathLst>
                <a:path w="480" h="374" fill="none" extrusionOk="0">
                  <a:moveTo>
                    <a:pt x="1" y="0"/>
                  </a:moveTo>
                  <a:cubicBezTo>
                    <a:pt x="168" y="115"/>
                    <a:pt x="328" y="240"/>
                    <a:pt x="480" y="37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621134" y="1495638"/>
              <a:ext cx="26388" cy="32666"/>
            </a:xfrm>
            <a:custGeom>
              <a:avLst/>
              <a:gdLst/>
              <a:ahLst/>
              <a:cxnLst/>
              <a:rect l="l" t="t" r="r" b="b"/>
              <a:pathLst>
                <a:path w="290" h="359" fill="none" extrusionOk="0">
                  <a:moveTo>
                    <a:pt x="1" y="0"/>
                  </a:moveTo>
                  <a:cubicBezTo>
                    <a:pt x="118" y="99"/>
                    <a:pt x="217" y="221"/>
                    <a:pt x="290" y="358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43155" y="967792"/>
              <a:ext cx="253505" cy="263150"/>
            </a:xfrm>
            <a:custGeom>
              <a:avLst/>
              <a:gdLst/>
              <a:ahLst/>
              <a:cxnLst/>
              <a:rect l="l" t="t" r="r" b="b"/>
              <a:pathLst>
                <a:path w="2786" h="2892" extrusionOk="0">
                  <a:moveTo>
                    <a:pt x="1328" y="0"/>
                  </a:moveTo>
                  <a:lnTo>
                    <a:pt x="0" y="1594"/>
                  </a:lnTo>
                  <a:lnTo>
                    <a:pt x="1442" y="2891"/>
                  </a:lnTo>
                  <a:cubicBezTo>
                    <a:pt x="1442" y="2891"/>
                    <a:pt x="2226" y="2325"/>
                    <a:pt x="2785" y="1461"/>
                  </a:cubicBezTo>
                  <a:cubicBezTo>
                    <a:pt x="2785" y="1461"/>
                    <a:pt x="1769" y="190"/>
                    <a:pt x="13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27869" y="1204554"/>
              <a:ext cx="54777" cy="183532"/>
            </a:xfrm>
            <a:custGeom>
              <a:avLst/>
              <a:gdLst/>
              <a:ahLst/>
              <a:cxnLst/>
              <a:rect l="l" t="t" r="r" b="b"/>
              <a:pathLst>
                <a:path w="602" h="2017" fill="none" extrusionOk="0">
                  <a:moveTo>
                    <a:pt x="0" y="0"/>
                  </a:moveTo>
                  <a:cubicBezTo>
                    <a:pt x="601" y="620"/>
                    <a:pt x="601" y="1446"/>
                    <a:pt x="286" y="2016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643609" y="1058784"/>
              <a:ext cx="550505" cy="546046"/>
            </a:xfrm>
            <a:custGeom>
              <a:avLst/>
              <a:gdLst/>
              <a:ahLst/>
              <a:cxnLst/>
              <a:rect l="l" t="t" r="r" b="b"/>
              <a:pathLst>
                <a:path w="6050" h="6001" extrusionOk="0">
                  <a:moveTo>
                    <a:pt x="1735" y="1"/>
                  </a:moveTo>
                  <a:lnTo>
                    <a:pt x="1" y="229"/>
                  </a:lnTo>
                  <a:cubicBezTo>
                    <a:pt x="1671" y="2652"/>
                    <a:pt x="552" y="5825"/>
                    <a:pt x="552" y="5825"/>
                  </a:cubicBezTo>
                  <a:cubicBezTo>
                    <a:pt x="1114" y="5946"/>
                    <a:pt x="1615" y="6001"/>
                    <a:pt x="2062" y="6001"/>
                  </a:cubicBezTo>
                  <a:cubicBezTo>
                    <a:pt x="6050" y="6001"/>
                    <a:pt x="5730" y="1652"/>
                    <a:pt x="5730" y="1652"/>
                  </a:cubicBezTo>
                  <a:cubicBezTo>
                    <a:pt x="3288" y="81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03027" y="988902"/>
              <a:ext cx="53777" cy="87990"/>
            </a:xfrm>
            <a:custGeom>
              <a:avLst/>
              <a:gdLst/>
              <a:ahLst/>
              <a:cxnLst/>
              <a:rect l="l" t="t" r="r" b="b"/>
              <a:pathLst>
                <a:path w="591" h="967" fill="none" extrusionOk="0">
                  <a:moveTo>
                    <a:pt x="1" y="0"/>
                  </a:moveTo>
                  <a:cubicBezTo>
                    <a:pt x="339" y="194"/>
                    <a:pt x="572" y="575"/>
                    <a:pt x="591" y="966"/>
                  </a:cubicBezTo>
                </a:path>
              </a:pathLst>
            </a:custGeom>
            <a:noFill/>
            <a:ln w="1625" cap="flat" cmpd="sng">
              <a:solidFill>
                <a:srgbClr val="FF64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392381" y="967792"/>
              <a:ext cx="83440" cy="65515"/>
            </a:xfrm>
            <a:custGeom>
              <a:avLst/>
              <a:gdLst/>
              <a:ahLst/>
              <a:cxnLst/>
              <a:rect l="l" t="t" r="r" b="b"/>
              <a:pathLst>
                <a:path w="917" h="720" fill="none" extrusionOk="0">
                  <a:moveTo>
                    <a:pt x="917" y="719"/>
                  </a:moveTo>
                  <a:cubicBezTo>
                    <a:pt x="772" y="346"/>
                    <a:pt x="369" y="156"/>
                    <a:pt x="0" y="0"/>
                  </a:cubicBezTo>
                </a:path>
              </a:pathLst>
            </a:custGeom>
            <a:noFill/>
            <a:ln w="1625" cap="flat" cmpd="sng">
              <a:solidFill>
                <a:srgbClr val="FF5FAD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389559" y="615106"/>
              <a:ext cx="342405" cy="384352"/>
            </a:xfrm>
            <a:custGeom>
              <a:avLst/>
              <a:gdLst/>
              <a:ahLst/>
              <a:cxnLst/>
              <a:rect l="l" t="t" r="r" b="b"/>
              <a:pathLst>
                <a:path w="3763" h="4224" extrusionOk="0">
                  <a:moveTo>
                    <a:pt x="3438" y="0"/>
                  </a:moveTo>
                  <a:cubicBezTo>
                    <a:pt x="3326" y="0"/>
                    <a:pt x="3205" y="71"/>
                    <a:pt x="3109" y="141"/>
                  </a:cubicBezTo>
                  <a:cubicBezTo>
                    <a:pt x="2496" y="586"/>
                    <a:pt x="1477" y="1259"/>
                    <a:pt x="853" y="1693"/>
                  </a:cubicBezTo>
                  <a:lnTo>
                    <a:pt x="1" y="3713"/>
                  </a:lnTo>
                  <a:cubicBezTo>
                    <a:pt x="224" y="3953"/>
                    <a:pt x="559" y="4224"/>
                    <a:pt x="909" y="4224"/>
                  </a:cubicBezTo>
                  <a:cubicBezTo>
                    <a:pt x="953" y="4224"/>
                    <a:pt x="996" y="4220"/>
                    <a:pt x="1039" y="4211"/>
                  </a:cubicBezTo>
                  <a:cubicBezTo>
                    <a:pt x="1336" y="4154"/>
                    <a:pt x="1545" y="3891"/>
                    <a:pt x="1728" y="3644"/>
                  </a:cubicBezTo>
                  <a:cubicBezTo>
                    <a:pt x="2177" y="3035"/>
                    <a:pt x="2625" y="2427"/>
                    <a:pt x="3074" y="1818"/>
                  </a:cubicBezTo>
                  <a:cubicBezTo>
                    <a:pt x="3413" y="1365"/>
                    <a:pt x="3763" y="844"/>
                    <a:pt x="3683" y="285"/>
                  </a:cubicBezTo>
                  <a:cubicBezTo>
                    <a:pt x="3668" y="190"/>
                    <a:pt x="3637" y="87"/>
                    <a:pt x="3557" y="34"/>
                  </a:cubicBezTo>
                  <a:cubicBezTo>
                    <a:pt x="3520" y="10"/>
                    <a:pt x="3480" y="0"/>
                    <a:pt x="3438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22409" y="735761"/>
              <a:ext cx="1177352" cy="768614"/>
            </a:xfrm>
            <a:custGeom>
              <a:avLst/>
              <a:gdLst/>
              <a:ahLst/>
              <a:cxnLst/>
              <a:rect l="l" t="t" r="r" b="b"/>
              <a:pathLst>
                <a:path w="12939" h="8447" extrusionOk="0">
                  <a:moveTo>
                    <a:pt x="9708" y="0"/>
                  </a:moveTo>
                  <a:cubicBezTo>
                    <a:pt x="8825" y="0"/>
                    <a:pt x="7872" y="31"/>
                    <a:pt x="7004" y="123"/>
                  </a:cubicBezTo>
                  <a:cubicBezTo>
                    <a:pt x="5467" y="287"/>
                    <a:pt x="4231" y="443"/>
                    <a:pt x="3325" y="591"/>
                  </a:cubicBezTo>
                  <a:cubicBezTo>
                    <a:pt x="2614" y="705"/>
                    <a:pt x="1922" y="819"/>
                    <a:pt x="1362" y="1067"/>
                  </a:cubicBezTo>
                  <a:cubicBezTo>
                    <a:pt x="815" y="1310"/>
                    <a:pt x="396" y="1683"/>
                    <a:pt x="214" y="2314"/>
                  </a:cubicBezTo>
                  <a:cubicBezTo>
                    <a:pt x="1" y="3049"/>
                    <a:pt x="263" y="3828"/>
                    <a:pt x="887" y="4296"/>
                  </a:cubicBezTo>
                  <a:cubicBezTo>
                    <a:pt x="1758" y="4947"/>
                    <a:pt x="6696" y="8093"/>
                    <a:pt x="7255" y="8447"/>
                  </a:cubicBezTo>
                  <a:lnTo>
                    <a:pt x="9142" y="5483"/>
                  </a:lnTo>
                  <a:cubicBezTo>
                    <a:pt x="8354" y="4981"/>
                    <a:pt x="7358" y="4346"/>
                    <a:pt x="6395" y="3726"/>
                  </a:cubicBezTo>
                  <a:lnTo>
                    <a:pt x="6395" y="3726"/>
                  </a:lnTo>
                  <a:cubicBezTo>
                    <a:pt x="6532" y="3743"/>
                    <a:pt x="6672" y="3751"/>
                    <a:pt x="6816" y="3751"/>
                  </a:cubicBezTo>
                  <a:cubicBezTo>
                    <a:pt x="8370" y="3751"/>
                    <a:pt x="10339" y="2838"/>
                    <a:pt x="12341" y="2838"/>
                  </a:cubicBezTo>
                  <a:cubicBezTo>
                    <a:pt x="12382" y="2838"/>
                    <a:pt x="12422" y="2839"/>
                    <a:pt x="12463" y="2839"/>
                  </a:cubicBezTo>
                  <a:lnTo>
                    <a:pt x="12938" y="119"/>
                  </a:lnTo>
                  <a:cubicBezTo>
                    <a:pt x="12923" y="119"/>
                    <a:pt x="11451" y="0"/>
                    <a:pt x="9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851980" y="1023297"/>
              <a:ext cx="361513" cy="542315"/>
            </a:xfrm>
            <a:custGeom>
              <a:avLst/>
              <a:gdLst/>
              <a:ahLst/>
              <a:cxnLst/>
              <a:rect l="l" t="t" r="r" b="b"/>
              <a:pathLst>
                <a:path w="3973" h="5960" extrusionOk="0">
                  <a:moveTo>
                    <a:pt x="110" y="0"/>
                  </a:moveTo>
                  <a:cubicBezTo>
                    <a:pt x="40" y="0"/>
                    <a:pt x="1" y="3"/>
                    <a:pt x="1" y="3"/>
                  </a:cubicBezTo>
                  <a:lnTo>
                    <a:pt x="1667" y="5960"/>
                  </a:lnTo>
                  <a:cubicBezTo>
                    <a:pt x="3489" y="4929"/>
                    <a:pt x="3972" y="3476"/>
                    <a:pt x="3440" y="2042"/>
                  </a:cubicBezTo>
                  <a:cubicBezTo>
                    <a:pt x="2728" y="118"/>
                    <a:pt x="615" y="0"/>
                    <a:pt x="110" y="0"/>
                  </a:cubicBezTo>
                  <a:close/>
                </a:path>
              </a:pathLst>
            </a:custGeom>
            <a:solidFill>
              <a:srgbClr val="C34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767176" y="1394910"/>
              <a:ext cx="66970" cy="57234"/>
            </a:xfrm>
            <a:custGeom>
              <a:avLst/>
              <a:gdLst/>
              <a:ahLst/>
              <a:cxnLst/>
              <a:rect l="l" t="t" r="r" b="b"/>
              <a:pathLst>
                <a:path w="736" h="629" fill="none" extrusionOk="0">
                  <a:moveTo>
                    <a:pt x="735" y="628"/>
                  </a:moveTo>
                  <a:cubicBezTo>
                    <a:pt x="473" y="442"/>
                    <a:pt x="229" y="233"/>
                    <a:pt x="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77549" y="1082715"/>
              <a:ext cx="71702" cy="22930"/>
            </a:xfrm>
            <a:custGeom>
              <a:avLst/>
              <a:gdLst/>
              <a:ahLst/>
              <a:cxnLst/>
              <a:rect l="l" t="t" r="r" b="b"/>
              <a:pathLst>
                <a:path w="788" h="252" fill="none" extrusionOk="0">
                  <a:moveTo>
                    <a:pt x="788" y="0"/>
                  </a:moveTo>
                  <a:cubicBezTo>
                    <a:pt x="533" y="110"/>
                    <a:pt x="270" y="194"/>
                    <a:pt x="0" y="2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80006" y="771521"/>
              <a:ext cx="42675" cy="320567"/>
            </a:xfrm>
            <a:custGeom>
              <a:avLst/>
              <a:gdLst/>
              <a:ahLst/>
              <a:cxnLst/>
              <a:rect l="l" t="t" r="r" b="b"/>
              <a:pathLst>
                <a:path w="469" h="3523" fill="none" extrusionOk="0">
                  <a:moveTo>
                    <a:pt x="228" y="0"/>
                  </a:moveTo>
                  <a:cubicBezTo>
                    <a:pt x="0" y="548"/>
                    <a:pt x="27" y="1164"/>
                    <a:pt x="76" y="1746"/>
                  </a:cubicBezTo>
                  <a:cubicBezTo>
                    <a:pt x="130" y="2351"/>
                    <a:pt x="259" y="2952"/>
                    <a:pt x="468" y="35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08669" y="1063334"/>
              <a:ext cx="431031" cy="40583"/>
            </a:xfrm>
            <a:custGeom>
              <a:avLst/>
              <a:gdLst/>
              <a:ahLst/>
              <a:cxnLst/>
              <a:rect l="l" t="t" r="r" b="b"/>
              <a:pathLst>
                <a:path w="4737" h="446" fill="none" extrusionOk="0">
                  <a:moveTo>
                    <a:pt x="4737" y="0"/>
                  </a:moveTo>
                  <a:cubicBezTo>
                    <a:pt x="3188" y="445"/>
                    <a:pt x="1575" y="407"/>
                    <a:pt x="1" y="12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397567" y="794360"/>
              <a:ext cx="47134" cy="10464"/>
            </a:xfrm>
            <a:custGeom>
              <a:avLst/>
              <a:gdLst/>
              <a:ahLst/>
              <a:cxnLst/>
              <a:rect l="l" t="t" r="r" b="b"/>
              <a:pathLst>
                <a:path w="518" h="115" fill="none" extrusionOk="0">
                  <a:moveTo>
                    <a:pt x="517" y="57"/>
                  </a:moveTo>
                  <a:cubicBezTo>
                    <a:pt x="346" y="0"/>
                    <a:pt x="152" y="19"/>
                    <a:pt x="0" y="114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65630" y="807190"/>
              <a:ext cx="469066" cy="767795"/>
            </a:xfrm>
            <a:custGeom>
              <a:avLst/>
              <a:gdLst/>
              <a:ahLst/>
              <a:cxnLst/>
              <a:rect l="l" t="t" r="r" b="b"/>
              <a:pathLst>
                <a:path w="5155" h="8438" extrusionOk="0">
                  <a:moveTo>
                    <a:pt x="4432" y="0"/>
                  </a:moveTo>
                  <a:lnTo>
                    <a:pt x="2568" y="715"/>
                  </a:lnTo>
                  <a:cubicBezTo>
                    <a:pt x="2789" y="1290"/>
                    <a:pt x="3131" y="2420"/>
                    <a:pt x="3127" y="3043"/>
                  </a:cubicBezTo>
                  <a:cubicBezTo>
                    <a:pt x="2983" y="3572"/>
                    <a:pt x="1564" y="5379"/>
                    <a:pt x="0" y="7026"/>
                  </a:cubicBezTo>
                  <a:lnTo>
                    <a:pt x="31" y="8438"/>
                  </a:lnTo>
                  <a:lnTo>
                    <a:pt x="1442" y="8403"/>
                  </a:lnTo>
                  <a:lnTo>
                    <a:pt x="1488" y="8354"/>
                  </a:lnTo>
                  <a:cubicBezTo>
                    <a:pt x="1686" y="8141"/>
                    <a:pt x="2450" y="7327"/>
                    <a:pt x="3211" y="6410"/>
                  </a:cubicBezTo>
                  <a:cubicBezTo>
                    <a:pt x="4866" y="4417"/>
                    <a:pt x="5105" y="3656"/>
                    <a:pt x="5121" y="3135"/>
                  </a:cubicBezTo>
                  <a:cubicBezTo>
                    <a:pt x="5155" y="1921"/>
                    <a:pt x="4504" y="194"/>
                    <a:pt x="4432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09852" y="1415383"/>
              <a:ext cx="245498" cy="191721"/>
            </a:xfrm>
            <a:custGeom>
              <a:avLst/>
              <a:gdLst/>
              <a:ahLst/>
              <a:cxnLst/>
              <a:rect l="l" t="t" r="r" b="b"/>
              <a:pathLst>
                <a:path w="2698" h="2107" extrusionOk="0">
                  <a:moveTo>
                    <a:pt x="1228" y="0"/>
                  </a:moveTo>
                  <a:cubicBezTo>
                    <a:pt x="725" y="0"/>
                    <a:pt x="287" y="272"/>
                    <a:pt x="161" y="704"/>
                  </a:cubicBezTo>
                  <a:cubicBezTo>
                    <a:pt x="1" y="1255"/>
                    <a:pt x="400" y="1856"/>
                    <a:pt x="1058" y="2047"/>
                  </a:cubicBezTo>
                  <a:cubicBezTo>
                    <a:pt x="1197" y="2087"/>
                    <a:pt x="1336" y="2107"/>
                    <a:pt x="1471" y="2107"/>
                  </a:cubicBezTo>
                  <a:cubicBezTo>
                    <a:pt x="1973" y="2107"/>
                    <a:pt x="2412" y="1835"/>
                    <a:pt x="2538" y="1400"/>
                  </a:cubicBezTo>
                  <a:cubicBezTo>
                    <a:pt x="2698" y="852"/>
                    <a:pt x="2299" y="251"/>
                    <a:pt x="1640" y="61"/>
                  </a:cubicBezTo>
                  <a:cubicBezTo>
                    <a:pt x="1501" y="20"/>
                    <a:pt x="1362" y="0"/>
                    <a:pt x="12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375730" y="724751"/>
              <a:ext cx="259693" cy="269065"/>
            </a:xfrm>
            <a:custGeom>
              <a:avLst/>
              <a:gdLst/>
              <a:ahLst/>
              <a:cxnLst/>
              <a:rect l="l" t="t" r="r" b="b"/>
              <a:pathLst>
                <a:path w="2854" h="2957" extrusionOk="0">
                  <a:moveTo>
                    <a:pt x="694" y="1"/>
                  </a:moveTo>
                  <a:cubicBezTo>
                    <a:pt x="543" y="1"/>
                    <a:pt x="393" y="40"/>
                    <a:pt x="263" y="122"/>
                  </a:cubicBezTo>
                  <a:cubicBezTo>
                    <a:pt x="259" y="126"/>
                    <a:pt x="251" y="130"/>
                    <a:pt x="244" y="134"/>
                  </a:cubicBezTo>
                  <a:cubicBezTo>
                    <a:pt x="38" y="282"/>
                    <a:pt x="0" y="583"/>
                    <a:pt x="31" y="819"/>
                  </a:cubicBezTo>
                  <a:cubicBezTo>
                    <a:pt x="61" y="1066"/>
                    <a:pt x="156" y="1302"/>
                    <a:pt x="217" y="1545"/>
                  </a:cubicBezTo>
                  <a:cubicBezTo>
                    <a:pt x="312" y="1937"/>
                    <a:pt x="309" y="2352"/>
                    <a:pt x="423" y="2740"/>
                  </a:cubicBezTo>
                  <a:cubicBezTo>
                    <a:pt x="458" y="2859"/>
                    <a:pt x="502" y="2904"/>
                    <a:pt x="547" y="2904"/>
                  </a:cubicBezTo>
                  <a:cubicBezTo>
                    <a:pt x="649" y="2904"/>
                    <a:pt x="752" y="2659"/>
                    <a:pt x="750" y="2515"/>
                  </a:cubicBezTo>
                  <a:cubicBezTo>
                    <a:pt x="746" y="2401"/>
                    <a:pt x="719" y="2287"/>
                    <a:pt x="700" y="2169"/>
                  </a:cubicBezTo>
                  <a:cubicBezTo>
                    <a:pt x="678" y="2047"/>
                    <a:pt x="666" y="1918"/>
                    <a:pt x="662" y="1792"/>
                  </a:cubicBezTo>
                  <a:cubicBezTo>
                    <a:pt x="659" y="1713"/>
                    <a:pt x="674" y="1617"/>
                    <a:pt x="750" y="1591"/>
                  </a:cubicBezTo>
                  <a:cubicBezTo>
                    <a:pt x="762" y="1587"/>
                    <a:pt x="773" y="1585"/>
                    <a:pt x="784" y="1585"/>
                  </a:cubicBezTo>
                  <a:cubicBezTo>
                    <a:pt x="853" y="1585"/>
                    <a:pt x="912" y="1659"/>
                    <a:pt x="951" y="1724"/>
                  </a:cubicBezTo>
                  <a:cubicBezTo>
                    <a:pt x="1073" y="1922"/>
                    <a:pt x="1267" y="1903"/>
                    <a:pt x="1465" y="2024"/>
                  </a:cubicBezTo>
                  <a:cubicBezTo>
                    <a:pt x="1579" y="2093"/>
                    <a:pt x="1693" y="2161"/>
                    <a:pt x="1796" y="2245"/>
                  </a:cubicBezTo>
                  <a:cubicBezTo>
                    <a:pt x="1963" y="2374"/>
                    <a:pt x="2100" y="2542"/>
                    <a:pt x="2203" y="2728"/>
                  </a:cubicBezTo>
                  <a:cubicBezTo>
                    <a:pt x="2255" y="2825"/>
                    <a:pt x="2335" y="2957"/>
                    <a:pt x="2462" y="2957"/>
                  </a:cubicBezTo>
                  <a:cubicBezTo>
                    <a:pt x="2466" y="2957"/>
                    <a:pt x="2470" y="2957"/>
                    <a:pt x="2473" y="2957"/>
                  </a:cubicBezTo>
                  <a:cubicBezTo>
                    <a:pt x="2542" y="2957"/>
                    <a:pt x="2599" y="2896"/>
                    <a:pt x="2618" y="2831"/>
                  </a:cubicBezTo>
                  <a:cubicBezTo>
                    <a:pt x="2640" y="2766"/>
                    <a:pt x="2637" y="2698"/>
                    <a:pt x="2629" y="2629"/>
                  </a:cubicBezTo>
                  <a:cubicBezTo>
                    <a:pt x="2747" y="2572"/>
                    <a:pt x="2819" y="2416"/>
                    <a:pt x="2762" y="2302"/>
                  </a:cubicBezTo>
                  <a:lnTo>
                    <a:pt x="2762" y="2302"/>
                  </a:lnTo>
                  <a:cubicBezTo>
                    <a:pt x="2766" y="2310"/>
                    <a:pt x="2770" y="2313"/>
                    <a:pt x="2774" y="2313"/>
                  </a:cubicBezTo>
                  <a:cubicBezTo>
                    <a:pt x="2806" y="2313"/>
                    <a:pt x="2853" y="2141"/>
                    <a:pt x="2853" y="2131"/>
                  </a:cubicBezTo>
                  <a:cubicBezTo>
                    <a:pt x="2853" y="2032"/>
                    <a:pt x="2815" y="1929"/>
                    <a:pt x="2751" y="1857"/>
                  </a:cubicBezTo>
                  <a:cubicBezTo>
                    <a:pt x="2800" y="1762"/>
                    <a:pt x="2758" y="1648"/>
                    <a:pt x="2705" y="1557"/>
                  </a:cubicBezTo>
                  <a:cubicBezTo>
                    <a:pt x="2549" y="1279"/>
                    <a:pt x="2336" y="1104"/>
                    <a:pt x="2104" y="895"/>
                  </a:cubicBezTo>
                  <a:cubicBezTo>
                    <a:pt x="1960" y="769"/>
                    <a:pt x="1819" y="644"/>
                    <a:pt x="1678" y="518"/>
                  </a:cubicBezTo>
                  <a:cubicBezTo>
                    <a:pt x="1480" y="339"/>
                    <a:pt x="1275" y="160"/>
                    <a:pt x="1028" y="65"/>
                  </a:cubicBezTo>
                  <a:cubicBezTo>
                    <a:pt x="921" y="23"/>
                    <a:pt x="808" y="1"/>
                    <a:pt x="694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435602" y="861513"/>
              <a:ext cx="185261" cy="132667"/>
            </a:xfrm>
            <a:custGeom>
              <a:avLst/>
              <a:gdLst/>
              <a:ahLst/>
              <a:cxnLst/>
              <a:rect l="l" t="t" r="r" b="b"/>
              <a:pathLst>
                <a:path w="2036" h="1458" fill="none" extrusionOk="0">
                  <a:moveTo>
                    <a:pt x="1" y="1355"/>
                  </a:moveTo>
                  <a:cubicBezTo>
                    <a:pt x="126" y="1191"/>
                    <a:pt x="80" y="959"/>
                    <a:pt x="54" y="750"/>
                  </a:cubicBezTo>
                  <a:cubicBezTo>
                    <a:pt x="31" y="590"/>
                    <a:pt x="31" y="426"/>
                    <a:pt x="46" y="263"/>
                  </a:cubicBezTo>
                  <a:cubicBezTo>
                    <a:pt x="50" y="217"/>
                    <a:pt x="58" y="168"/>
                    <a:pt x="92" y="137"/>
                  </a:cubicBezTo>
                  <a:cubicBezTo>
                    <a:pt x="145" y="95"/>
                    <a:pt x="229" y="126"/>
                    <a:pt x="271" y="179"/>
                  </a:cubicBezTo>
                  <a:cubicBezTo>
                    <a:pt x="316" y="229"/>
                    <a:pt x="339" y="297"/>
                    <a:pt x="385" y="350"/>
                  </a:cubicBezTo>
                  <a:cubicBezTo>
                    <a:pt x="476" y="457"/>
                    <a:pt x="628" y="476"/>
                    <a:pt x="761" y="521"/>
                  </a:cubicBezTo>
                  <a:cubicBezTo>
                    <a:pt x="1088" y="643"/>
                    <a:pt x="1298" y="959"/>
                    <a:pt x="1511" y="1240"/>
                  </a:cubicBezTo>
                  <a:cubicBezTo>
                    <a:pt x="1556" y="1298"/>
                    <a:pt x="1606" y="1358"/>
                    <a:pt x="1667" y="1400"/>
                  </a:cubicBezTo>
                  <a:cubicBezTo>
                    <a:pt x="1731" y="1438"/>
                    <a:pt x="1815" y="1457"/>
                    <a:pt x="1884" y="1427"/>
                  </a:cubicBezTo>
                  <a:cubicBezTo>
                    <a:pt x="2036" y="1362"/>
                    <a:pt x="1948" y="1069"/>
                    <a:pt x="1891" y="963"/>
                  </a:cubicBezTo>
                  <a:cubicBezTo>
                    <a:pt x="1830" y="841"/>
                    <a:pt x="1739" y="742"/>
                    <a:pt x="1644" y="647"/>
                  </a:cubicBezTo>
                  <a:cubicBezTo>
                    <a:pt x="1416" y="411"/>
                    <a:pt x="1168" y="194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2245" y="837946"/>
              <a:ext cx="87262" cy="97362"/>
            </a:xfrm>
            <a:custGeom>
              <a:avLst/>
              <a:gdLst/>
              <a:ahLst/>
              <a:cxnLst/>
              <a:rect l="l" t="t" r="r" b="b"/>
              <a:pathLst>
                <a:path w="959" h="1070" fill="none" extrusionOk="0">
                  <a:moveTo>
                    <a:pt x="959" y="1070"/>
                  </a:moveTo>
                  <a:cubicBezTo>
                    <a:pt x="944" y="1005"/>
                    <a:pt x="898" y="948"/>
                    <a:pt x="856" y="895"/>
                  </a:cubicBezTo>
                  <a:cubicBezTo>
                    <a:pt x="597" y="571"/>
                    <a:pt x="335" y="2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63355" y="824115"/>
              <a:ext cx="64423" cy="69700"/>
            </a:xfrm>
            <a:custGeom>
              <a:avLst/>
              <a:gdLst/>
              <a:ahLst/>
              <a:cxnLst/>
              <a:rect l="l" t="t" r="r" b="b"/>
              <a:pathLst>
                <a:path w="708" h="766" fill="none" extrusionOk="0">
                  <a:moveTo>
                    <a:pt x="708" y="765"/>
                  </a:moveTo>
                  <a:cubicBezTo>
                    <a:pt x="495" y="476"/>
                    <a:pt x="267" y="23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3774" y="1239495"/>
              <a:ext cx="246590" cy="312650"/>
            </a:xfrm>
            <a:custGeom>
              <a:avLst/>
              <a:gdLst/>
              <a:ahLst/>
              <a:cxnLst/>
              <a:rect l="l" t="t" r="r" b="b"/>
              <a:pathLst>
                <a:path w="2710" h="3436" fill="none" extrusionOk="0">
                  <a:moveTo>
                    <a:pt x="2709" y="0"/>
                  </a:moveTo>
                  <a:cubicBezTo>
                    <a:pt x="2451" y="350"/>
                    <a:pt x="2203" y="716"/>
                    <a:pt x="1937" y="1054"/>
                  </a:cubicBezTo>
                  <a:cubicBezTo>
                    <a:pt x="1713" y="1343"/>
                    <a:pt x="1481" y="1625"/>
                    <a:pt x="1252" y="1906"/>
                  </a:cubicBezTo>
                  <a:cubicBezTo>
                    <a:pt x="834" y="2416"/>
                    <a:pt x="415" y="2926"/>
                    <a:pt x="1" y="34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08578" y="1098275"/>
              <a:ext cx="63786" cy="37125"/>
            </a:xfrm>
            <a:custGeom>
              <a:avLst/>
              <a:gdLst/>
              <a:ahLst/>
              <a:cxnLst/>
              <a:rect l="l" t="t" r="r" b="b"/>
              <a:pathLst>
                <a:path w="701" h="408" fill="none" extrusionOk="0">
                  <a:moveTo>
                    <a:pt x="0" y="404"/>
                  </a:moveTo>
                  <a:cubicBezTo>
                    <a:pt x="126" y="396"/>
                    <a:pt x="251" y="400"/>
                    <a:pt x="377" y="407"/>
                  </a:cubicBezTo>
                  <a:cubicBezTo>
                    <a:pt x="465" y="270"/>
                    <a:pt x="575" y="103"/>
                    <a:pt x="70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678276" y="581802"/>
              <a:ext cx="40947" cy="10464"/>
            </a:xfrm>
            <a:custGeom>
              <a:avLst/>
              <a:gdLst/>
              <a:ahLst/>
              <a:cxnLst/>
              <a:rect l="l" t="t" r="r" b="b"/>
              <a:pathLst>
                <a:path w="450" h="115" fill="none" extrusionOk="0">
                  <a:moveTo>
                    <a:pt x="0" y="50"/>
                  </a:moveTo>
                  <a:cubicBezTo>
                    <a:pt x="149" y="1"/>
                    <a:pt x="320" y="23"/>
                    <a:pt x="449" y="1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686920" y="555506"/>
              <a:ext cx="36761" cy="11192"/>
            </a:xfrm>
            <a:custGeom>
              <a:avLst/>
              <a:gdLst/>
              <a:ahLst/>
              <a:cxnLst/>
              <a:rect l="l" t="t" r="r" b="b"/>
              <a:pathLst>
                <a:path w="404" h="123" fill="none" extrusionOk="0">
                  <a:moveTo>
                    <a:pt x="0" y="65"/>
                  </a:moveTo>
                  <a:cubicBezTo>
                    <a:pt x="130" y="0"/>
                    <a:pt x="297" y="23"/>
                    <a:pt x="404" y="1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679277" y="643040"/>
              <a:ext cx="45496" cy="21201"/>
            </a:xfrm>
            <a:custGeom>
              <a:avLst/>
              <a:gdLst/>
              <a:ahLst/>
              <a:cxnLst/>
              <a:rect l="l" t="t" r="r" b="b"/>
              <a:pathLst>
                <a:path w="500" h="233" fill="none" extrusionOk="0">
                  <a:moveTo>
                    <a:pt x="1" y="54"/>
                  </a:moveTo>
                  <a:cubicBezTo>
                    <a:pt x="183" y="1"/>
                    <a:pt x="392" y="77"/>
                    <a:pt x="499" y="23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669268" y="675251"/>
              <a:ext cx="53049" cy="20200"/>
            </a:xfrm>
            <a:custGeom>
              <a:avLst/>
              <a:gdLst/>
              <a:ahLst/>
              <a:cxnLst/>
              <a:rect l="l" t="t" r="r" b="b"/>
              <a:pathLst>
                <a:path w="583" h="222" fill="none" extrusionOk="0">
                  <a:moveTo>
                    <a:pt x="0" y="46"/>
                  </a:moveTo>
                  <a:cubicBezTo>
                    <a:pt x="111" y="24"/>
                    <a:pt x="225" y="1"/>
                    <a:pt x="335" y="20"/>
                  </a:cubicBezTo>
                  <a:cubicBezTo>
                    <a:pt x="445" y="39"/>
                    <a:pt x="556" y="111"/>
                    <a:pt x="582" y="22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53619" y="612922"/>
              <a:ext cx="1164158" cy="180438"/>
            </a:xfrm>
            <a:custGeom>
              <a:avLst/>
              <a:gdLst/>
              <a:ahLst/>
              <a:cxnLst/>
              <a:rect l="l" t="t" r="r" b="b"/>
              <a:pathLst>
                <a:path w="12794" h="1983" fill="none" extrusionOk="0">
                  <a:moveTo>
                    <a:pt x="1" y="1983"/>
                  </a:moveTo>
                  <a:cubicBezTo>
                    <a:pt x="860" y="1781"/>
                    <a:pt x="1735" y="1747"/>
                    <a:pt x="2610" y="1686"/>
                  </a:cubicBezTo>
                  <a:cubicBezTo>
                    <a:pt x="3527" y="1625"/>
                    <a:pt x="4440" y="1564"/>
                    <a:pt x="5357" y="1504"/>
                  </a:cubicBezTo>
                  <a:cubicBezTo>
                    <a:pt x="7099" y="1386"/>
                    <a:pt x="8853" y="1294"/>
                    <a:pt x="10595" y="1416"/>
                  </a:cubicBezTo>
                  <a:cubicBezTo>
                    <a:pt x="11040" y="979"/>
                    <a:pt x="11539" y="556"/>
                    <a:pt x="12079" y="244"/>
                  </a:cubicBezTo>
                  <a:cubicBezTo>
                    <a:pt x="12299" y="119"/>
                    <a:pt x="12558" y="1"/>
                    <a:pt x="12794" y="9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765447" y="688809"/>
              <a:ext cx="17471" cy="79709"/>
            </a:xfrm>
            <a:custGeom>
              <a:avLst/>
              <a:gdLst/>
              <a:ahLst/>
              <a:cxnLst/>
              <a:rect l="l" t="t" r="r" b="b"/>
              <a:pathLst>
                <a:path w="192" h="876" fill="none" extrusionOk="0">
                  <a:moveTo>
                    <a:pt x="1" y="875"/>
                  </a:moveTo>
                  <a:cubicBezTo>
                    <a:pt x="35" y="578"/>
                    <a:pt x="104" y="285"/>
                    <a:pt x="19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336240" y="862150"/>
              <a:ext cx="57962" cy="96361"/>
            </a:xfrm>
            <a:custGeom>
              <a:avLst/>
              <a:gdLst/>
              <a:ahLst/>
              <a:cxnLst/>
              <a:rect l="l" t="t" r="r" b="b"/>
              <a:pathLst>
                <a:path w="637" h="1059" fill="none" extrusionOk="0">
                  <a:moveTo>
                    <a:pt x="1" y="1058"/>
                  </a:moveTo>
                  <a:cubicBezTo>
                    <a:pt x="88" y="663"/>
                    <a:pt x="297" y="294"/>
                    <a:pt x="594" y="20"/>
                  </a:cubicBezTo>
                  <a:cubicBezTo>
                    <a:pt x="606" y="9"/>
                    <a:pt x="636" y="1"/>
                    <a:pt x="636" y="2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07214" y="1385173"/>
              <a:ext cx="256235" cy="215106"/>
            </a:xfrm>
            <a:custGeom>
              <a:avLst/>
              <a:gdLst/>
              <a:ahLst/>
              <a:cxnLst/>
              <a:rect l="l" t="t" r="r" b="b"/>
              <a:pathLst>
                <a:path w="2816" h="2364" extrusionOk="0">
                  <a:moveTo>
                    <a:pt x="1463" y="1"/>
                  </a:moveTo>
                  <a:cubicBezTo>
                    <a:pt x="1357" y="1"/>
                    <a:pt x="1247" y="13"/>
                    <a:pt x="1138" y="39"/>
                  </a:cubicBezTo>
                  <a:cubicBezTo>
                    <a:pt x="442" y="206"/>
                    <a:pt x="1" y="849"/>
                    <a:pt x="149" y="1481"/>
                  </a:cubicBezTo>
                  <a:cubicBezTo>
                    <a:pt x="277" y="2012"/>
                    <a:pt x="783" y="2363"/>
                    <a:pt x="1353" y="2363"/>
                  </a:cubicBezTo>
                  <a:cubicBezTo>
                    <a:pt x="1460" y="2363"/>
                    <a:pt x="1569" y="2351"/>
                    <a:pt x="1678" y="2325"/>
                  </a:cubicBezTo>
                  <a:cubicBezTo>
                    <a:pt x="2374" y="2162"/>
                    <a:pt x="2816" y="1515"/>
                    <a:pt x="2667" y="884"/>
                  </a:cubicBezTo>
                  <a:cubicBezTo>
                    <a:pt x="2539" y="352"/>
                    <a:pt x="2033" y="1"/>
                    <a:pt x="1463" y="1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553256" y="1228576"/>
              <a:ext cx="210193" cy="297727"/>
            </a:xfrm>
            <a:custGeom>
              <a:avLst/>
              <a:gdLst/>
              <a:ahLst/>
              <a:cxnLst/>
              <a:rect l="l" t="t" r="r" b="b"/>
              <a:pathLst>
                <a:path w="2310" h="3272" extrusionOk="0">
                  <a:moveTo>
                    <a:pt x="1055" y="0"/>
                  </a:moveTo>
                  <a:cubicBezTo>
                    <a:pt x="813" y="0"/>
                    <a:pt x="567" y="110"/>
                    <a:pt x="393" y="284"/>
                  </a:cubicBezTo>
                  <a:cubicBezTo>
                    <a:pt x="157" y="524"/>
                    <a:pt x="46" y="862"/>
                    <a:pt x="27" y="1197"/>
                  </a:cubicBezTo>
                  <a:cubicBezTo>
                    <a:pt x="14" y="1431"/>
                    <a:pt x="44" y="1664"/>
                    <a:pt x="90" y="1894"/>
                  </a:cubicBezTo>
                  <a:lnTo>
                    <a:pt x="90" y="1894"/>
                  </a:lnTo>
                  <a:cubicBezTo>
                    <a:pt x="58" y="1786"/>
                    <a:pt x="29" y="1678"/>
                    <a:pt x="1" y="1570"/>
                  </a:cubicBezTo>
                  <a:lnTo>
                    <a:pt x="1" y="1570"/>
                  </a:lnTo>
                  <a:lnTo>
                    <a:pt x="157" y="2186"/>
                  </a:lnTo>
                  <a:cubicBezTo>
                    <a:pt x="133" y="2089"/>
                    <a:pt x="110" y="1992"/>
                    <a:pt x="90" y="1894"/>
                  </a:cubicBezTo>
                  <a:lnTo>
                    <a:pt x="90" y="1894"/>
                  </a:lnTo>
                  <a:cubicBezTo>
                    <a:pt x="159" y="2123"/>
                    <a:pt x="243" y="2348"/>
                    <a:pt x="362" y="2555"/>
                  </a:cubicBezTo>
                  <a:cubicBezTo>
                    <a:pt x="541" y="2856"/>
                    <a:pt x="807" y="3122"/>
                    <a:pt x="1142" y="3228"/>
                  </a:cubicBezTo>
                  <a:cubicBezTo>
                    <a:pt x="1235" y="3257"/>
                    <a:pt x="1334" y="3271"/>
                    <a:pt x="1432" y="3271"/>
                  </a:cubicBezTo>
                  <a:cubicBezTo>
                    <a:pt x="1687" y="3271"/>
                    <a:pt x="1941" y="3174"/>
                    <a:pt x="2101" y="2974"/>
                  </a:cubicBezTo>
                  <a:cubicBezTo>
                    <a:pt x="2287" y="2738"/>
                    <a:pt x="2310" y="2414"/>
                    <a:pt x="2291" y="2114"/>
                  </a:cubicBezTo>
                  <a:cubicBezTo>
                    <a:pt x="2260" y="1642"/>
                    <a:pt x="2143" y="1178"/>
                    <a:pt x="1949" y="752"/>
                  </a:cubicBezTo>
                  <a:cubicBezTo>
                    <a:pt x="1812" y="455"/>
                    <a:pt x="1618" y="158"/>
                    <a:pt x="1309" y="44"/>
                  </a:cubicBezTo>
                  <a:cubicBezTo>
                    <a:pt x="1227" y="14"/>
                    <a:pt x="1142" y="0"/>
                    <a:pt x="1055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60900" y="1350596"/>
              <a:ext cx="114651" cy="39218"/>
            </a:xfrm>
            <a:custGeom>
              <a:avLst/>
              <a:gdLst/>
              <a:ahLst/>
              <a:cxnLst/>
              <a:rect l="l" t="t" r="r" b="b"/>
              <a:pathLst>
                <a:path w="1260" h="431" fill="none" extrusionOk="0">
                  <a:moveTo>
                    <a:pt x="0" y="39"/>
                  </a:moveTo>
                  <a:cubicBezTo>
                    <a:pt x="449" y="1"/>
                    <a:pt x="909" y="145"/>
                    <a:pt x="1259" y="4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10399" y="1316019"/>
              <a:ext cx="65151" cy="49591"/>
            </a:xfrm>
            <a:custGeom>
              <a:avLst/>
              <a:gdLst/>
              <a:ahLst/>
              <a:cxnLst/>
              <a:rect l="l" t="t" r="r" b="b"/>
              <a:pathLst>
                <a:path w="716" h="545" fill="none" extrusionOk="0">
                  <a:moveTo>
                    <a:pt x="0" y="0"/>
                  </a:moveTo>
                  <a:cubicBezTo>
                    <a:pt x="156" y="266"/>
                    <a:pt x="419" y="464"/>
                    <a:pt x="715" y="544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39152" y="1529942"/>
              <a:ext cx="26752" cy="68972"/>
            </a:xfrm>
            <a:custGeom>
              <a:avLst/>
              <a:gdLst/>
              <a:ahLst/>
              <a:cxnLst/>
              <a:rect l="l" t="t" r="r" b="b"/>
              <a:pathLst>
                <a:path w="294" h="758" fill="none" extrusionOk="0">
                  <a:moveTo>
                    <a:pt x="293" y="0"/>
                  </a:moveTo>
                  <a:cubicBezTo>
                    <a:pt x="194" y="251"/>
                    <a:pt x="99" y="506"/>
                    <a:pt x="0" y="757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676550" y="1545866"/>
              <a:ext cx="11101" cy="66516"/>
            </a:xfrm>
            <a:custGeom>
              <a:avLst/>
              <a:gdLst/>
              <a:ahLst/>
              <a:cxnLst/>
              <a:rect l="l" t="t" r="r" b="b"/>
              <a:pathLst>
                <a:path w="122" h="731" fill="none" extrusionOk="0">
                  <a:moveTo>
                    <a:pt x="122" y="0"/>
                  </a:moveTo>
                  <a:cubicBezTo>
                    <a:pt x="80" y="244"/>
                    <a:pt x="38" y="487"/>
                    <a:pt x="0" y="7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648433" y="1265064"/>
              <a:ext cx="76616" cy="206098"/>
            </a:xfrm>
            <a:custGeom>
              <a:avLst/>
              <a:gdLst/>
              <a:ahLst/>
              <a:cxnLst/>
              <a:rect l="l" t="t" r="r" b="b"/>
              <a:pathLst>
                <a:path w="842" h="2265" fill="none" extrusionOk="0">
                  <a:moveTo>
                    <a:pt x="1" y="1"/>
                  </a:moveTo>
                  <a:cubicBezTo>
                    <a:pt x="594" y="572"/>
                    <a:pt x="842" y="1473"/>
                    <a:pt x="621" y="2264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671363" y="1362334"/>
              <a:ext cx="14559" cy="93540"/>
            </a:xfrm>
            <a:custGeom>
              <a:avLst/>
              <a:gdLst/>
              <a:ahLst/>
              <a:cxnLst/>
              <a:rect l="l" t="t" r="r" b="b"/>
              <a:pathLst>
                <a:path w="160" h="1028" fill="none" extrusionOk="0">
                  <a:moveTo>
                    <a:pt x="0" y="1"/>
                  </a:moveTo>
                  <a:cubicBezTo>
                    <a:pt x="133" y="324"/>
                    <a:pt x="160" y="689"/>
                    <a:pt x="76" y="1028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455349" y="1491179"/>
              <a:ext cx="72794" cy="64787"/>
            </a:xfrm>
            <a:custGeom>
              <a:avLst/>
              <a:gdLst/>
              <a:ahLst/>
              <a:cxnLst/>
              <a:rect l="l" t="t" r="r" b="b"/>
              <a:pathLst>
                <a:path w="800" h="712" fill="none" extrusionOk="0">
                  <a:moveTo>
                    <a:pt x="0" y="0"/>
                  </a:moveTo>
                  <a:cubicBezTo>
                    <a:pt x="23" y="388"/>
                    <a:pt x="415" y="711"/>
                    <a:pt x="799" y="662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52981" y="766972"/>
              <a:ext cx="49591" cy="329666"/>
            </a:xfrm>
            <a:custGeom>
              <a:avLst/>
              <a:gdLst/>
              <a:ahLst/>
              <a:cxnLst/>
              <a:rect l="l" t="t" r="r" b="b"/>
              <a:pathLst>
                <a:path w="545" h="3623" fill="none" extrusionOk="0">
                  <a:moveTo>
                    <a:pt x="214" y="1"/>
                  </a:moveTo>
                  <a:cubicBezTo>
                    <a:pt x="24" y="1218"/>
                    <a:pt x="1" y="2515"/>
                    <a:pt x="545" y="36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569906" y="1239495"/>
              <a:ext cx="278437" cy="172431"/>
            </a:xfrm>
            <a:custGeom>
              <a:avLst/>
              <a:gdLst/>
              <a:ahLst/>
              <a:cxnLst/>
              <a:rect l="l" t="t" r="r" b="b"/>
              <a:pathLst>
                <a:path w="3060" h="1895" fill="none" extrusionOk="0">
                  <a:moveTo>
                    <a:pt x="1" y="0"/>
                  </a:moveTo>
                  <a:cubicBezTo>
                    <a:pt x="997" y="666"/>
                    <a:pt x="2017" y="1298"/>
                    <a:pt x="3059" y="18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694201" y="1337766"/>
              <a:ext cx="40219" cy="251048"/>
            </a:xfrm>
            <a:custGeom>
              <a:avLst/>
              <a:gdLst/>
              <a:ahLst/>
              <a:cxnLst/>
              <a:rect l="l" t="t" r="r" b="b"/>
              <a:pathLst>
                <a:path w="442" h="2759" fill="none" extrusionOk="0">
                  <a:moveTo>
                    <a:pt x="339" y="1"/>
                  </a:moveTo>
                  <a:cubicBezTo>
                    <a:pt x="441" y="925"/>
                    <a:pt x="221" y="1853"/>
                    <a:pt x="0" y="2759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143792" y="1087174"/>
              <a:ext cx="306463" cy="402005"/>
            </a:xfrm>
            <a:custGeom>
              <a:avLst/>
              <a:gdLst/>
              <a:ahLst/>
              <a:cxnLst/>
              <a:rect l="l" t="t" r="r" b="b"/>
              <a:pathLst>
                <a:path w="3368" h="4418" fill="none" extrusionOk="0">
                  <a:moveTo>
                    <a:pt x="3367" y="1"/>
                  </a:moveTo>
                  <a:cubicBezTo>
                    <a:pt x="3215" y="313"/>
                    <a:pt x="3059" y="624"/>
                    <a:pt x="2858" y="906"/>
                  </a:cubicBezTo>
                  <a:cubicBezTo>
                    <a:pt x="2732" y="1077"/>
                    <a:pt x="2587" y="1233"/>
                    <a:pt x="2450" y="1397"/>
                  </a:cubicBezTo>
                  <a:cubicBezTo>
                    <a:pt x="1781" y="2173"/>
                    <a:pt x="1119" y="2953"/>
                    <a:pt x="442" y="3721"/>
                  </a:cubicBezTo>
                  <a:cubicBezTo>
                    <a:pt x="256" y="3930"/>
                    <a:pt x="65" y="4151"/>
                    <a:pt x="1" y="441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01936" y="1175436"/>
              <a:ext cx="106006" cy="144132"/>
            </a:xfrm>
            <a:custGeom>
              <a:avLst/>
              <a:gdLst/>
              <a:ahLst/>
              <a:cxnLst/>
              <a:rect l="l" t="t" r="r" b="b"/>
              <a:pathLst>
                <a:path w="1165" h="1584" fill="none" extrusionOk="0">
                  <a:moveTo>
                    <a:pt x="1" y="172"/>
                  </a:moveTo>
                  <a:cubicBezTo>
                    <a:pt x="187" y="103"/>
                    <a:pt x="381" y="77"/>
                    <a:pt x="571" y="35"/>
                  </a:cubicBezTo>
                  <a:cubicBezTo>
                    <a:pt x="731" y="1"/>
                    <a:pt x="906" y="81"/>
                    <a:pt x="1005" y="202"/>
                  </a:cubicBezTo>
                  <a:cubicBezTo>
                    <a:pt x="1131" y="354"/>
                    <a:pt x="1165" y="564"/>
                    <a:pt x="1157" y="758"/>
                  </a:cubicBezTo>
                  <a:cubicBezTo>
                    <a:pt x="1142" y="1073"/>
                    <a:pt x="1016" y="1347"/>
                    <a:pt x="811" y="158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111581" y="1413563"/>
              <a:ext cx="1047870" cy="203004"/>
            </a:xfrm>
            <a:custGeom>
              <a:avLst/>
              <a:gdLst/>
              <a:ahLst/>
              <a:cxnLst/>
              <a:rect l="l" t="t" r="r" b="b"/>
              <a:pathLst>
                <a:path w="11516" h="2231" fill="none" extrusionOk="0">
                  <a:moveTo>
                    <a:pt x="11516" y="5"/>
                  </a:moveTo>
                  <a:cubicBezTo>
                    <a:pt x="11158" y="883"/>
                    <a:pt x="10200" y="1614"/>
                    <a:pt x="9321" y="1880"/>
                  </a:cubicBezTo>
                  <a:cubicBezTo>
                    <a:pt x="8366" y="2165"/>
                    <a:pt x="7335" y="2108"/>
                    <a:pt x="6365" y="1884"/>
                  </a:cubicBezTo>
                  <a:cubicBezTo>
                    <a:pt x="4958" y="1994"/>
                    <a:pt x="3520" y="2048"/>
                    <a:pt x="2108" y="1941"/>
                  </a:cubicBezTo>
                  <a:cubicBezTo>
                    <a:pt x="1686" y="2223"/>
                    <a:pt x="1077" y="2230"/>
                    <a:pt x="651" y="1945"/>
                  </a:cubicBezTo>
                  <a:cubicBezTo>
                    <a:pt x="229" y="1663"/>
                    <a:pt x="1" y="1112"/>
                    <a:pt x="100" y="610"/>
                  </a:cubicBezTo>
                  <a:cubicBezTo>
                    <a:pt x="142" y="397"/>
                    <a:pt x="241" y="199"/>
                    <a:pt x="33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7"/>
          <p:cNvSpPr/>
          <p:nvPr/>
        </p:nvSpPr>
        <p:spPr>
          <a:xfrm rot="10800000">
            <a:off x="66348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1" name="Google Shape;671;p37"/>
          <p:cNvSpPr/>
          <p:nvPr/>
        </p:nvSpPr>
        <p:spPr>
          <a:xfrm rot="10800000" flipH="1">
            <a:off x="10441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2185035" y="1523187"/>
            <a:ext cx="4786200" cy="16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b="1" dirty="0">
                <a:latin typeface="Chiller" panose="04020404031007020602" pitchFamily="82" charset="0"/>
              </a:rPr>
              <a:t>JAWABANMU BENAR</a:t>
            </a:r>
            <a:endParaRPr sz="4400" b="1" dirty="0">
              <a:latin typeface="Chiller" panose="04020404031007020602" pitchFamily="82" charset="0"/>
            </a:endParaRPr>
          </a:p>
        </p:txBody>
      </p:sp>
      <p:sp>
        <p:nvSpPr>
          <p:cNvPr id="2" name="Action Button: Go Forward or Next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97D5A5A-542F-2C68-98B4-7FA01C02ABD4}"/>
              </a:ext>
            </a:extLst>
          </p:cNvPr>
          <p:cNvSpPr/>
          <p:nvPr/>
        </p:nvSpPr>
        <p:spPr>
          <a:xfrm>
            <a:off x="7337097" y="2153256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092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8"/>
          <p:cNvSpPr txBox="1">
            <a:spLocks noGrp="1"/>
          </p:cNvSpPr>
          <p:nvPr>
            <p:ph type="body" idx="1"/>
          </p:nvPr>
        </p:nvSpPr>
        <p:spPr>
          <a:xfrm>
            <a:off x="720000" y="2683430"/>
            <a:ext cx="5460686" cy="2011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sym typeface="Montserrat"/>
              </a:rPr>
              <a:t>JAWABAN YANG TEPAT : C</a:t>
            </a:r>
          </a:p>
          <a:p>
            <a:pPr marL="165100" indent="0" algn="ctr">
              <a:buNone/>
            </a:pP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lebih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elastis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keras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id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terdapat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ujung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pipa,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daun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telinga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cuping</a:t>
            </a:r>
            <a:r>
              <a:rPr lang="id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nn-NO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hidung, serta ujung tulang pembuat sendi gerak. Penyusunnya</a:t>
            </a:r>
            <a:r>
              <a:rPr lang="id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terdiri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protein,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kolagen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dan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fosfor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Adanya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zat</a:t>
            </a:r>
            <a:r>
              <a:rPr lang="en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kapur</a:t>
            </a:r>
            <a:r>
              <a:rPr lang="id-ID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sv-SE" sz="1800" dirty="0">
                <a:solidFill>
                  <a:srgbClr val="222222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membuat tulang menjadi keras dan tak mudah patah.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arkisim" panose="020E0502050101010101" pitchFamily="34" charset="-79"/>
              <a:cs typeface="Narkisim" panose="020E0502050101010101" pitchFamily="34" charset="-79"/>
              <a:sym typeface="Montserrat"/>
            </a:endParaRPr>
          </a:p>
        </p:txBody>
      </p:sp>
      <p:sp>
        <p:nvSpPr>
          <p:cNvPr id="1689" name="Google Shape;1689;p58"/>
          <p:cNvSpPr/>
          <p:nvPr/>
        </p:nvSpPr>
        <p:spPr>
          <a:xfrm>
            <a:off x="312450" y="316350"/>
            <a:ext cx="7139325" cy="4511025"/>
          </a:xfrm>
          <a:custGeom>
            <a:avLst/>
            <a:gdLst/>
            <a:ahLst/>
            <a:cxnLst/>
            <a:rect l="l" t="t" r="r" b="b"/>
            <a:pathLst>
              <a:path w="285573" h="180441" extrusionOk="0">
                <a:moveTo>
                  <a:pt x="15234" y="0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90" name="Google Shape;1690;p58"/>
          <p:cNvGrpSpPr/>
          <p:nvPr/>
        </p:nvGrpSpPr>
        <p:grpSpPr>
          <a:xfrm>
            <a:off x="6442151" y="640978"/>
            <a:ext cx="2019248" cy="3958548"/>
            <a:chOff x="5601313" y="817925"/>
            <a:chExt cx="1912167" cy="3748625"/>
          </a:xfrm>
        </p:grpSpPr>
        <p:sp>
          <p:nvSpPr>
            <p:cNvPr id="1691" name="Google Shape;1691;p58"/>
            <p:cNvSpPr/>
            <p:nvPr/>
          </p:nvSpPr>
          <p:spPr>
            <a:xfrm>
              <a:off x="5616078" y="2597780"/>
              <a:ext cx="656064" cy="1326748"/>
            </a:xfrm>
            <a:custGeom>
              <a:avLst/>
              <a:gdLst/>
              <a:ahLst/>
              <a:cxnLst/>
              <a:rect l="l" t="t" r="r" b="b"/>
              <a:pathLst>
                <a:path w="4532" h="9165" extrusionOk="0">
                  <a:moveTo>
                    <a:pt x="2709" y="0"/>
                  </a:moveTo>
                  <a:cubicBezTo>
                    <a:pt x="2565" y="966"/>
                    <a:pt x="2177" y="3580"/>
                    <a:pt x="2067" y="4086"/>
                  </a:cubicBezTo>
                  <a:cubicBezTo>
                    <a:pt x="1956" y="4478"/>
                    <a:pt x="910" y="6577"/>
                    <a:pt x="1" y="8304"/>
                  </a:cubicBezTo>
                  <a:lnTo>
                    <a:pt x="1633" y="9164"/>
                  </a:lnTo>
                  <a:cubicBezTo>
                    <a:pt x="2257" y="7981"/>
                    <a:pt x="3721" y="5158"/>
                    <a:pt x="3866" y="4485"/>
                  </a:cubicBezTo>
                  <a:cubicBezTo>
                    <a:pt x="4007" y="3850"/>
                    <a:pt x="4478" y="632"/>
                    <a:pt x="4532" y="26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5844658" y="1723704"/>
              <a:ext cx="964408" cy="891303"/>
            </a:xfrm>
            <a:custGeom>
              <a:avLst/>
              <a:gdLst/>
              <a:ahLst/>
              <a:cxnLst/>
              <a:rect l="l" t="t" r="r" b="b"/>
              <a:pathLst>
                <a:path w="6662" h="6157" extrusionOk="0">
                  <a:moveTo>
                    <a:pt x="252" y="1"/>
                  </a:moveTo>
                  <a:cubicBezTo>
                    <a:pt x="1" y="796"/>
                    <a:pt x="20" y="1652"/>
                    <a:pt x="160" y="2470"/>
                  </a:cubicBezTo>
                  <a:cubicBezTo>
                    <a:pt x="313" y="3364"/>
                    <a:pt x="617" y="4246"/>
                    <a:pt x="1184" y="4950"/>
                  </a:cubicBezTo>
                  <a:cubicBezTo>
                    <a:pt x="1752" y="5651"/>
                    <a:pt x="2604" y="6156"/>
                    <a:pt x="3505" y="6156"/>
                  </a:cubicBezTo>
                  <a:cubicBezTo>
                    <a:pt x="3509" y="6156"/>
                    <a:pt x="3512" y="6156"/>
                    <a:pt x="3516" y="6156"/>
                  </a:cubicBezTo>
                  <a:cubicBezTo>
                    <a:pt x="4162" y="6156"/>
                    <a:pt x="4790" y="5901"/>
                    <a:pt x="5342" y="5559"/>
                  </a:cubicBezTo>
                  <a:cubicBezTo>
                    <a:pt x="5771" y="5292"/>
                    <a:pt x="6182" y="4962"/>
                    <a:pt x="6418" y="4509"/>
                  </a:cubicBezTo>
                  <a:cubicBezTo>
                    <a:pt x="6635" y="4102"/>
                    <a:pt x="6662" y="3638"/>
                    <a:pt x="6479" y="3215"/>
                  </a:cubicBezTo>
                  <a:cubicBezTo>
                    <a:pt x="6308" y="2820"/>
                    <a:pt x="5927" y="2611"/>
                    <a:pt x="5653" y="2295"/>
                  </a:cubicBezTo>
                  <a:cubicBezTo>
                    <a:pt x="5250" y="1835"/>
                    <a:pt x="5064" y="1195"/>
                    <a:pt x="5151" y="594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5983486" y="2478351"/>
              <a:ext cx="311239" cy="286051"/>
            </a:xfrm>
            <a:custGeom>
              <a:avLst/>
              <a:gdLst/>
              <a:ahLst/>
              <a:cxnLst/>
              <a:rect l="l" t="t" r="r" b="b"/>
              <a:pathLst>
                <a:path w="2150" h="1976" extrusionOk="0">
                  <a:moveTo>
                    <a:pt x="1076" y="0"/>
                  </a:moveTo>
                  <a:cubicBezTo>
                    <a:pt x="1009" y="0"/>
                    <a:pt x="940" y="8"/>
                    <a:pt x="871" y="22"/>
                  </a:cubicBezTo>
                  <a:cubicBezTo>
                    <a:pt x="339" y="133"/>
                    <a:pt x="0" y="658"/>
                    <a:pt x="114" y="1190"/>
                  </a:cubicBezTo>
                  <a:cubicBezTo>
                    <a:pt x="211" y="1658"/>
                    <a:pt x="623" y="1976"/>
                    <a:pt x="1077" y="1976"/>
                  </a:cubicBezTo>
                  <a:cubicBezTo>
                    <a:pt x="1144" y="1976"/>
                    <a:pt x="1211" y="1969"/>
                    <a:pt x="1278" y="1955"/>
                  </a:cubicBezTo>
                  <a:cubicBezTo>
                    <a:pt x="1811" y="1841"/>
                    <a:pt x="2150" y="1320"/>
                    <a:pt x="2035" y="783"/>
                  </a:cubicBezTo>
                  <a:cubicBezTo>
                    <a:pt x="1939" y="320"/>
                    <a:pt x="153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5831485" y="1495414"/>
              <a:ext cx="793588" cy="709771"/>
            </a:xfrm>
            <a:custGeom>
              <a:avLst/>
              <a:gdLst/>
              <a:ahLst/>
              <a:cxnLst/>
              <a:rect l="l" t="t" r="r" b="b"/>
              <a:pathLst>
                <a:path w="5482" h="4903" extrusionOk="0">
                  <a:moveTo>
                    <a:pt x="2705" y="0"/>
                  </a:moveTo>
                  <a:cubicBezTo>
                    <a:pt x="1490" y="0"/>
                    <a:pt x="425" y="838"/>
                    <a:pt x="225" y="2027"/>
                  </a:cubicBezTo>
                  <a:cubicBezTo>
                    <a:pt x="0" y="3358"/>
                    <a:pt x="948" y="4633"/>
                    <a:pt x="2336" y="4865"/>
                  </a:cubicBezTo>
                  <a:cubicBezTo>
                    <a:pt x="2486" y="4890"/>
                    <a:pt x="2636" y="4903"/>
                    <a:pt x="2783" y="4903"/>
                  </a:cubicBezTo>
                  <a:cubicBezTo>
                    <a:pt x="3995" y="4903"/>
                    <a:pt x="5057" y="4066"/>
                    <a:pt x="5258" y="2879"/>
                  </a:cubicBezTo>
                  <a:cubicBezTo>
                    <a:pt x="5482" y="1547"/>
                    <a:pt x="4539" y="273"/>
                    <a:pt x="3146" y="37"/>
                  </a:cubicBezTo>
                  <a:cubicBezTo>
                    <a:pt x="2998" y="12"/>
                    <a:pt x="2850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5996659" y="1958364"/>
              <a:ext cx="520566" cy="782731"/>
            </a:xfrm>
            <a:custGeom>
              <a:avLst/>
              <a:gdLst/>
              <a:ahLst/>
              <a:cxnLst/>
              <a:rect l="l" t="t" r="r" b="b"/>
              <a:pathLst>
                <a:path w="3596" h="5407" extrusionOk="0">
                  <a:moveTo>
                    <a:pt x="1758" y="0"/>
                  </a:moveTo>
                  <a:lnTo>
                    <a:pt x="1" y="689"/>
                  </a:lnTo>
                  <a:lnTo>
                    <a:pt x="1838" y="5406"/>
                  </a:lnTo>
                  <a:lnTo>
                    <a:pt x="3595" y="4718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F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5885481" y="1560846"/>
              <a:ext cx="607568" cy="687188"/>
            </a:xfrm>
            <a:custGeom>
              <a:avLst/>
              <a:gdLst/>
              <a:ahLst/>
              <a:cxnLst/>
              <a:rect l="l" t="t" r="r" b="b"/>
              <a:pathLst>
                <a:path w="4197" h="4747" extrusionOk="0">
                  <a:moveTo>
                    <a:pt x="2181" y="0"/>
                  </a:moveTo>
                  <a:cubicBezTo>
                    <a:pt x="1286" y="0"/>
                    <a:pt x="492" y="649"/>
                    <a:pt x="339" y="1563"/>
                  </a:cubicBezTo>
                  <a:lnTo>
                    <a:pt x="171" y="2560"/>
                  </a:lnTo>
                  <a:cubicBezTo>
                    <a:pt x="0" y="3580"/>
                    <a:pt x="685" y="4550"/>
                    <a:pt x="1704" y="4721"/>
                  </a:cubicBezTo>
                  <a:cubicBezTo>
                    <a:pt x="1809" y="4738"/>
                    <a:pt x="1913" y="4747"/>
                    <a:pt x="2015" y="4747"/>
                  </a:cubicBezTo>
                  <a:cubicBezTo>
                    <a:pt x="2910" y="4747"/>
                    <a:pt x="3704" y="4099"/>
                    <a:pt x="3857" y="3184"/>
                  </a:cubicBezTo>
                  <a:lnTo>
                    <a:pt x="4025" y="2187"/>
                  </a:lnTo>
                  <a:cubicBezTo>
                    <a:pt x="4196" y="1168"/>
                    <a:pt x="3511" y="198"/>
                    <a:pt x="2492" y="27"/>
                  </a:cubicBezTo>
                  <a:cubicBezTo>
                    <a:pt x="2387" y="9"/>
                    <a:pt x="2283" y="0"/>
                    <a:pt x="2181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6354078" y="1932596"/>
              <a:ext cx="220908" cy="194850"/>
            </a:xfrm>
            <a:custGeom>
              <a:avLst/>
              <a:gdLst/>
              <a:ahLst/>
              <a:cxnLst/>
              <a:rect l="l" t="t" r="r" b="b"/>
              <a:pathLst>
                <a:path w="1526" h="1346" extrusionOk="0">
                  <a:moveTo>
                    <a:pt x="763" y="1"/>
                  </a:moveTo>
                  <a:cubicBezTo>
                    <a:pt x="517" y="1"/>
                    <a:pt x="280" y="139"/>
                    <a:pt x="164" y="376"/>
                  </a:cubicBezTo>
                  <a:cubicBezTo>
                    <a:pt x="0" y="707"/>
                    <a:pt x="134" y="1110"/>
                    <a:pt x="464" y="1274"/>
                  </a:cubicBezTo>
                  <a:cubicBezTo>
                    <a:pt x="561" y="1323"/>
                    <a:pt x="663" y="1346"/>
                    <a:pt x="763" y="1346"/>
                  </a:cubicBezTo>
                  <a:cubicBezTo>
                    <a:pt x="1009" y="1346"/>
                    <a:pt x="1246" y="1208"/>
                    <a:pt x="1362" y="974"/>
                  </a:cubicBezTo>
                  <a:cubicBezTo>
                    <a:pt x="1526" y="639"/>
                    <a:pt x="1393" y="236"/>
                    <a:pt x="1062" y="72"/>
                  </a:cubicBezTo>
                  <a:cubicBezTo>
                    <a:pt x="966" y="23"/>
                    <a:pt x="864" y="1"/>
                    <a:pt x="763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5815416" y="1840238"/>
              <a:ext cx="206142" cy="194995"/>
            </a:xfrm>
            <a:custGeom>
              <a:avLst/>
              <a:gdLst/>
              <a:ahLst/>
              <a:cxnLst/>
              <a:rect l="l" t="t" r="r" b="b"/>
              <a:pathLst>
                <a:path w="1424" h="1347" extrusionOk="0">
                  <a:moveTo>
                    <a:pt x="712" y="1"/>
                  </a:moveTo>
                  <a:cubicBezTo>
                    <a:pt x="685" y="1"/>
                    <a:pt x="657" y="3"/>
                    <a:pt x="629" y="6"/>
                  </a:cubicBezTo>
                  <a:cubicBezTo>
                    <a:pt x="263" y="56"/>
                    <a:pt x="1" y="390"/>
                    <a:pt x="50" y="759"/>
                  </a:cubicBezTo>
                  <a:cubicBezTo>
                    <a:pt x="93" y="1100"/>
                    <a:pt x="381" y="1347"/>
                    <a:pt x="712" y="1347"/>
                  </a:cubicBezTo>
                  <a:cubicBezTo>
                    <a:pt x="740" y="1347"/>
                    <a:pt x="768" y="1345"/>
                    <a:pt x="796" y="1341"/>
                  </a:cubicBezTo>
                  <a:cubicBezTo>
                    <a:pt x="1165" y="1292"/>
                    <a:pt x="1424" y="957"/>
                    <a:pt x="1378" y="588"/>
                  </a:cubicBezTo>
                  <a:cubicBezTo>
                    <a:pt x="1332" y="248"/>
                    <a:pt x="1044" y="1"/>
                    <a:pt x="712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5934411" y="1905381"/>
              <a:ext cx="101479" cy="93951"/>
            </a:xfrm>
            <a:custGeom>
              <a:avLst/>
              <a:gdLst/>
              <a:ahLst/>
              <a:cxnLst/>
              <a:rect l="l" t="t" r="r" b="b"/>
              <a:pathLst>
                <a:path w="701" h="649" extrusionOk="0">
                  <a:moveTo>
                    <a:pt x="349" y="0"/>
                  </a:moveTo>
                  <a:cubicBezTo>
                    <a:pt x="195" y="0"/>
                    <a:pt x="58" y="112"/>
                    <a:pt x="31" y="271"/>
                  </a:cubicBezTo>
                  <a:cubicBezTo>
                    <a:pt x="1" y="446"/>
                    <a:pt x="122" y="614"/>
                    <a:pt x="297" y="644"/>
                  </a:cubicBezTo>
                  <a:cubicBezTo>
                    <a:pt x="316" y="647"/>
                    <a:pt x="334" y="649"/>
                    <a:pt x="353" y="649"/>
                  </a:cubicBezTo>
                  <a:cubicBezTo>
                    <a:pt x="506" y="649"/>
                    <a:pt x="643" y="538"/>
                    <a:pt x="670" y="378"/>
                  </a:cubicBezTo>
                  <a:cubicBezTo>
                    <a:pt x="701" y="203"/>
                    <a:pt x="583" y="32"/>
                    <a:pt x="404" y="5"/>
                  </a:cubicBezTo>
                  <a:cubicBezTo>
                    <a:pt x="385" y="2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6238412" y="1956627"/>
              <a:ext cx="101479" cy="94530"/>
            </a:xfrm>
            <a:custGeom>
              <a:avLst/>
              <a:gdLst/>
              <a:ahLst/>
              <a:cxnLst/>
              <a:rect l="l" t="t" r="r" b="b"/>
              <a:pathLst>
                <a:path w="701" h="653" extrusionOk="0">
                  <a:moveTo>
                    <a:pt x="350" y="0"/>
                  </a:moveTo>
                  <a:cubicBezTo>
                    <a:pt x="196" y="0"/>
                    <a:pt x="58" y="114"/>
                    <a:pt x="31" y="271"/>
                  </a:cubicBezTo>
                  <a:cubicBezTo>
                    <a:pt x="1" y="450"/>
                    <a:pt x="122" y="617"/>
                    <a:pt x="297" y="648"/>
                  </a:cubicBezTo>
                  <a:cubicBezTo>
                    <a:pt x="315" y="651"/>
                    <a:pt x="333" y="652"/>
                    <a:pt x="351" y="652"/>
                  </a:cubicBezTo>
                  <a:cubicBezTo>
                    <a:pt x="505" y="652"/>
                    <a:pt x="643" y="538"/>
                    <a:pt x="670" y="381"/>
                  </a:cubicBezTo>
                  <a:cubicBezTo>
                    <a:pt x="700" y="203"/>
                    <a:pt x="583" y="35"/>
                    <a:pt x="404" y="5"/>
                  </a:cubicBezTo>
                  <a:cubicBezTo>
                    <a:pt x="386" y="2"/>
                    <a:pt x="368" y="0"/>
                    <a:pt x="350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6116233" y="1873533"/>
              <a:ext cx="50667" cy="141143"/>
            </a:xfrm>
            <a:custGeom>
              <a:avLst/>
              <a:gdLst/>
              <a:ahLst/>
              <a:cxnLst/>
              <a:rect l="l" t="t" r="r" b="b"/>
              <a:pathLst>
                <a:path w="350" h="975" fill="none" extrusionOk="0">
                  <a:moveTo>
                    <a:pt x="350" y="1"/>
                  </a:moveTo>
                  <a:cubicBezTo>
                    <a:pt x="316" y="187"/>
                    <a:pt x="282" y="370"/>
                    <a:pt x="251" y="552"/>
                  </a:cubicBezTo>
                  <a:cubicBezTo>
                    <a:pt x="205" y="564"/>
                    <a:pt x="160" y="564"/>
                    <a:pt x="118" y="583"/>
                  </a:cubicBezTo>
                  <a:cubicBezTo>
                    <a:pt x="99" y="594"/>
                    <a:pt x="76" y="606"/>
                    <a:pt x="57" y="621"/>
                  </a:cubicBezTo>
                  <a:cubicBezTo>
                    <a:pt x="0" y="674"/>
                    <a:pt x="0" y="773"/>
                    <a:pt x="46" y="841"/>
                  </a:cubicBezTo>
                  <a:cubicBezTo>
                    <a:pt x="91" y="906"/>
                    <a:pt x="164" y="948"/>
                    <a:pt x="240" y="975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6096400" y="2021191"/>
              <a:ext cx="231330" cy="168648"/>
            </a:xfrm>
            <a:custGeom>
              <a:avLst/>
              <a:gdLst/>
              <a:ahLst/>
              <a:cxnLst/>
              <a:rect l="l" t="t" r="r" b="b"/>
              <a:pathLst>
                <a:path w="1598" h="1165" extrusionOk="0">
                  <a:moveTo>
                    <a:pt x="916" y="1"/>
                  </a:moveTo>
                  <a:cubicBezTo>
                    <a:pt x="817" y="1"/>
                    <a:pt x="710" y="30"/>
                    <a:pt x="597" y="103"/>
                  </a:cubicBezTo>
                  <a:cubicBezTo>
                    <a:pt x="0" y="483"/>
                    <a:pt x="445" y="1164"/>
                    <a:pt x="445" y="1164"/>
                  </a:cubicBezTo>
                  <a:lnTo>
                    <a:pt x="1598" y="514"/>
                  </a:lnTo>
                  <a:cubicBezTo>
                    <a:pt x="1598" y="514"/>
                    <a:pt x="1328" y="1"/>
                    <a:pt x="916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6144751" y="2091111"/>
              <a:ext cx="197890" cy="125075"/>
            </a:xfrm>
            <a:custGeom>
              <a:avLst/>
              <a:gdLst/>
              <a:ahLst/>
              <a:cxnLst/>
              <a:rect l="l" t="t" r="r" b="b"/>
              <a:pathLst>
                <a:path w="1367" h="864" fill="none" extrusionOk="0">
                  <a:moveTo>
                    <a:pt x="1366" y="0"/>
                  </a:moveTo>
                  <a:cubicBezTo>
                    <a:pt x="940" y="171"/>
                    <a:pt x="537" y="404"/>
                    <a:pt x="176" y="685"/>
                  </a:cubicBezTo>
                  <a:cubicBezTo>
                    <a:pt x="107" y="734"/>
                    <a:pt x="39" y="792"/>
                    <a:pt x="1" y="864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6218001" y="1912040"/>
              <a:ext cx="58050" cy="15634"/>
            </a:xfrm>
            <a:custGeom>
              <a:avLst/>
              <a:gdLst/>
              <a:ahLst/>
              <a:cxnLst/>
              <a:rect l="l" t="t" r="r" b="b"/>
              <a:pathLst>
                <a:path w="401" h="108" fill="none" extrusionOk="0">
                  <a:moveTo>
                    <a:pt x="1" y="20"/>
                  </a:moveTo>
                  <a:cubicBezTo>
                    <a:pt x="88" y="1"/>
                    <a:pt x="183" y="1"/>
                    <a:pt x="275" y="24"/>
                  </a:cubicBezTo>
                  <a:cubicBezTo>
                    <a:pt x="332" y="35"/>
                    <a:pt x="366" y="62"/>
                    <a:pt x="400" y="10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6035745" y="1879034"/>
              <a:ext cx="56892" cy="21714"/>
            </a:xfrm>
            <a:custGeom>
              <a:avLst/>
              <a:gdLst/>
              <a:ahLst/>
              <a:cxnLst/>
              <a:rect l="l" t="t" r="r" b="b"/>
              <a:pathLst>
                <a:path w="393" h="150" fill="none" extrusionOk="0">
                  <a:moveTo>
                    <a:pt x="392" y="149"/>
                  </a:moveTo>
                  <a:cubicBezTo>
                    <a:pt x="294" y="43"/>
                    <a:pt x="138" y="1"/>
                    <a:pt x="1" y="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908354" y="1543330"/>
              <a:ext cx="658959" cy="395346"/>
            </a:xfrm>
            <a:custGeom>
              <a:avLst/>
              <a:gdLst/>
              <a:ahLst/>
              <a:cxnLst/>
              <a:rect l="l" t="t" r="r" b="b"/>
              <a:pathLst>
                <a:path w="4552" h="2731" extrusionOk="0">
                  <a:moveTo>
                    <a:pt x="1919" y="1"/>
                  </a:moveTo>
                  <a:cubicBezTo>
                    <a:pt x="0" y="1"/>
                    <a:pt x="40" y="2046"/>
                    <a:pt x="40" y="2046"/>
                  </a:cubicBezTo>
                  <a:lnTo>
                    <a:pt x="276" y="2179"/>
                  </a:lnTo>
                  <a:lnTo>
                    <a:pt x="538" y="1171"/>
                  </a:lnTo>
                  <a:cubicBezTo>
                    <a:pt x="538" y="1171"/>
                    <a:pt x="925" y="1456"/>
                    <a:pt x="1697" y="1456"/>
                  </a:cubicBezTo>
                  <a:cubicBezTo>
                    <a:pt x="2098" y="1456"/>
                    <a:pt x="2603" y="1379"/>
                    <a:pt x="3213" y="1144"/>
                  </a:cubicBezTo>
                  <a:lnTo>
                    <a:pt x="3213" y="1144"/>
                  </a:lnTo>
                  <a:cubicBezTo>
                    <a:pt x="3213" y="1144"/>
                    <a:pt x="3110" y="1753"/>
                    <a:pt x="3574" y="2069"/>
                  </a:cubicBezTo>
                  <a:lnTo>
                    <a:pt x="3509" y="2731"/>
                  </a:lnTo>
                  <a:lnTo>
                    <a:pt x="3874" y="2692"/>
                  </a:lnTo>
                  <a:cubicBezTo>
                    <a:pt x="3874" y="2692"/>
                    <a:pt x="4552" y="342"/>
                    <a:pt x="2360" y="33"/>
                  </a:cubicBezTo>
                  <a:cubicBezTo>
                    <a:pt x="2203" y="11"/>
                    <a:pt x="2056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6417339" y="1997450"/>
              <a:ext cx="95978" cy="52404"/>
            </a:xfrm>
            <a:custGeom>
              <a:avLst/>
              <a:gdLst/>
              <a:ahLst/>
              <a:cxnLst/>
              <a:rect l="l" t="t" r="r" b="b"/>
              <a:pathLst>
                <a:path w="663" h="362" fill="none" extrusionOk="0">
                  <a:moveTo>
                    <a:pt x="663" y="65"/>
                  </a:moveTo>
                  <a:cubicBezTo>
                    <a:pt x="568" y="1"/>
                    <a:pt x="438" y="4"/>
                    <a:pt x="336" y="50"/>
                  </a:cubicBezTo>
                  <a:cubicBezTo>
                    <a:pt x="229" y="92"/>
                    <a:pt x="142" y="172"/>
                    <a:pt x="66" y="259"/>
                  </a:cubicBezTo>
                  <a:cubicBezTo>
                    <a:pt x="39" y="290"/>
                    <a:pt x="12" y="324"/>
                    <a:pt x="1" y="362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876651" y="1893945"/>
              <a:ext cx="68328" cy="84976"/>
            </a:xfrm>
            <a:custGeom>
              <a:avLst/>
              <a:gdLst/>
              <a:ahLst/>
              <a:cxnLst/>
              <a:rect l="l" t="t" r="r" b="b"/>
              <a:pathLst>
                <a:path w="472" h="587" fill="none" extrusionOk="0">
                  <a:moveTo>
                    <a:pt x="472" y="586"/>
                  </a:moveTo>
                  <a:cubicBezTo>
                    <a:pt x="438" y="324"/>
                    <a:pt x="247" y="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6042983" y="2411036"/>
              <a:ext cx="800247" cy="874366"/>
            </a:xfrm>
            <a:custGeom>
              <a:avLst/>
              <a:gdLst/>
              <a:ahLst/>
              <a:cxnLst/>
              <a:rect l="l" t="t" r="r" b="b"/>
              <a:pathLst>
                <a:path w="5528" h="6040" extrusionOk="0">
                  <a:moveTo>
                    <a:pt x="4166" y="0"/>
                  </a:moveTo>
                  <a:lnTo>
                    <a:pt x="2663" y="19"/>
                  </a:lnTo>
                  <a:cubicBezTo>
                    <a:pt x="2663" y="19"/>
                    <a:pt x="2792" y="544"/>
                    <a:pt x="1978" y="860"/>
                  </a:cubicBezTo>
                  <a:cubicBezTo>
                    <a:pt x="1837" y="915"/>
                    <a:pt x="1709" y="938"/>
                    <a:pt x="1595" y="938"/>
                  </a:cubicBezTo>
                  <a:cubicBezTo>
                    <a:pt x="1049" y="938"/>
                    <a:pt x="795" y="427"/>
                    <a:pt x="795" y="427"/>
                  </a:cubicBezTo>
                  <a:lnTo>
                    <a:pt x="0" y="1058"/>
                  </a:lnTo>
                  <a:cubicBezTo>
                    <a:pt x="0" y="1058"/>
                    <a:pt x="860" y="3116"/>
                    <a:pt x="883" y="5433"/>
                  </a:cubicBezTo>
                  <a:lnTo>
                    <a:pt x="1115" y="6007"/>
                  </a:lnTo>
                  <a:cubicBezTo>
                    <a:pt x="1399" y="6029"/>
                    <a:pt x="1668" y="6039"/>
                    <a:pt x="1922" y="6039"/>
                  </a:cubicBezTo>
                  <a:cubicBezTo>
                    <a:pt x="4113" y="6039"/>
                    <a:pt x="5215" y="5303"/>
                    <a:pt x="5215" y="5303"/>
                  </a:cubicBezTo>
                  <a:cubicBezTo>
                    <a:pt x="5527" y="1454"/>
                    <a:pt x="4166" y="0"/>
                    <a:pt x="4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6433842" y="2379333"/>
              <a:ext cx="352062" cy="323399"/>
            </a:xfrm>
            <a:custGeom>
              <a:avLst/>
              <a:gdLst/>
              <a:ahLst/>
              <a:cxnLst/>
              <a:rect l="l" t="t" r="r" b="b"/>
              <a:pathLst>
                <a:path w="2432" h="2234" extrusionOk="0">
                  <a:moveTo>
                    <a:pt x="1219" y="1"/>
                  </a:moveTo>
                  <a:cubicBezTo>
                    <a:pt x="1142" y="1"/>
                    <a:pt x="1064" y="9"/>
                    <a:pt x="986" y="25"/>
                  </a:cubicBezTo>
                  <a:cubicBezTo>
                    <a:pt x="385" y="151"/>
                    <a:pt x="1" y="744"/>
                    <a:pt x="127" y="1349"/>
                  </a:cubicBezTo>
                  <a:cubicBezTo>
                    <a:pt x="239" y="1872"/>
                    <a:pt x="700" y="2234"/>
                    <a:pt x="1214" y="2234"/>
                  </a:cubicBezTo>
                  <a:cubicBezTo>
                    <a:pt x="1290" y="2234"/>
                    <a:pt x="1368" y="2226"/>
                    <a:pt x="1447" y="2209"/>
                  </a:cubicBezTo>
                  <a:cubicBezTo>
                    <a:pt x="2048" y="2083"/>
                    <a:pt x="2432" y="1490"/>
                    <a:pt x="2302" y="889"/>
                  </a:cubicBezTo>
                  <a:cubicBezTo>
                    <a:pt x="2193" y="363"/>
                    <a:pt x="1733" y="1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6312241" y="1797533"/>
              <a:ext cx="50812" cy="104808"/>
            </a:xfrm>
            <a:custGeom>
              <a:avLst/>
              <a:gdLst/>
              <a:ahLst/>
              <a:cxnLst/>
              <a:rect l="l" t="t" r="r" b="b"/>
              <a:pathLst>
                <a:path w="351" h="724" fill="none" extrusionOk="0">
                  <a:moveTo>
                    <a:pt x="259" y="723"/>
                  </a:moveTo>
                  <a:cubicBezTo>
                    <a:pt x="350" y="461"/>
                    <a:pt x="236" y="145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990000" y="1752946"/>
              <a:ext cx="91056" cy="73974"/>
            </a:xfrm>
            <a:custGeom>
              <a:avLst/>
              <a:gdLst/>
              <a:ahLst/>
              <a:cxnLst/>
              <a:rect l="l" t="t" r="r" b="b"/>
              <a:pathLst>
                <a:path w="629" h="511" fill="none" extrusionOk="0">
                  <a:moveTo>
                    <a:pt x="629" y="1"/>
                  </a:moveTo>
                  <a:cubicBezTo>
                    <a:pt x="336" y="1"/>
                    <a:pt x="58" y="225"/>
                    <a:pt x="1" y="510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5760986" y="3408305"/>
              <a:ext cx="764491" cy="1156073"/>
            </a:xfrm>
            <a:custGeom>
              <a:avLst/>
              <a:gdLst/>
              <a:ahLst/>
              <a:cxnLst/>
              <a:rect l="l" t="t" r="r" b="b"/>
              <a:pathLst>
                <a:path w="5281" h="7986" extrusionOk="0">
                  <a:moveTo>
                    <a:pt x="2987" y="1"/>
                  </a:moveTo>
                  <a:cubicBezTo>
                    <a:pt x="1796" y="3177"/>
                    <a:pt x="411" y="6780"/>
                    <a:pt x="198" y="7202"/>
                  </a:cubicBezTo>
                  <a:cubicBezTo>
                    <a:pt x="126" y="7343"/>
                    <a:pt x="54" y="7487"/>
                    <a:pt x="0" y="7982"/>
                  </a:cubicBezTo>
                  <a:cubicBezTo>
                    <a:pt x="845" y="7982"/>
                    <a:pt x="1689" y="7986"/>
                    <a:pt x="2534" y="7986"/>
                  </a:cubicBezTo>
                  <a:cubicBezTo>
                    <a:pt x="3135" y="6567"/>
                    <a:pt x="4900" y="1884"/>
                    <a:pt x="5280" y="876"/>
                  </a:cubicBezTo>
                  <a:lnTo>
                    <a:pt x="2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6150831" y="3178712"/>
              <a:ext cx="823409" cy="604094"/>
            </a:xfrm>
            <a:custGeom>
              <a:avLst/>
              <a:gdLst/>
              <a:ahLst/>
              <a:cxnLst/>
              <a:rect l="l" t="t" r="r" b="b"/>
              <a:pathLst>
                <a:path w="5688" h="4173" extrusionOk="0">
                  <a:moveTo>
                    <a:pt x="4470" y="0"/>
                  </a:moveTo>
                  <a:cubicBezTo>
                    <a:pt x="4470" y="0"/>
                    <a:pt x="3240" y="267"/>
                    <a:pt x="1791" y="267"/>
                  </a:cubicBezTo>
                  <a:cubicBezTo>
                    <a:pt x="1253" y="267"/>
                    <a:pt x="684" y="231"/>
                    <a:pt x="138" y="130"/>
                  </a:cubicBezTo>
                  <a:cubicBezTo>
                    <a:pt x="138" y="130"/>
                    <a:pt x="1" y="1769"/>
                    <a:pt x="54" y="2408"/>
                  </a:cubicBezTo>
                  <a:cubicBezTo>
                    <a:pt x="54" y="2408"/>
                    <a:pt x="944" y="3489"/>
                    <a:pt x="1838" y="4162"/>
                  </a:cubicBezTo>
                  <a:cubicBezTo>
                    <a:pt x="1838" y="4162"/>
                    <a:pt x="1933" y="4173"/>
                    <a:pt x="2048" y="4173"/>
                  </a:cubicBezTo>
                  <a:cubicBezTo>
                    <a:pt x="2152" y="4173"/>
                    <a:pt x="2273" y="4164"/>
                    <a:pt x="2355" y="4132"/>
                  </a:cubicBezTo>
                  <a:cubicBezTo>
                    <a:pt x="2355" y="4132"/>
                    <a:pt x="2866" y="3093"/>
                    <a:pt x="3844" y="3093"/>
                  </a:cubicBezTo>
                  <a:cubicBezTo>
                    <a:pt x="4109" y="3093"/>
                    <a:pt x="4408" y="3169"/>
                    <a:pt x="4741" y="3363"/>
                  </a:cubicBezTo>
                  <a:cubicBezTo>
                    <a:pt x="4741" y="3363"/>
                    <a:pt x="5688" y="1842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6050655" y="3610973"/>
              <a:ext cx="354813" cy="946312"/>
            </a:xfrm>
            <a:custGeom>
              <a:avLst/>
              <a:gdLst/>
              <a:ahLst/>
              <a:cxnLst/>
              <a:rect l="l" t="t" r="r" b="b"/>
              <a:pathLst>
                <a:path w="2451" h="6537" fill="none" extrusionOk="0">
                  <a:moveTo>
                    <a:pt x="2450" y="1"/>
                  </a:moveTo>
                  <a:cubicBezTo>
                    <a:pt x="1842" y="1728"/>
                    <a:pt x="1157" y="3413"/>
                    <a:pt x="480" y="5113"/>
                  </a:cubicBezTo>
                  <a:cubicBezTo>
                    <a:pt x="297" y="5577"/>
                    <a:pt x="118" y="6049"/>
                    <a:pt x="0" y="65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6275327" y="3410477"/>
              <a:ext cx="611332" cy="1156073"/>
            </a:xfrm>
            <a:custGeom>
              <a:avLst/>
              <a:gdLst/>
              <a:ahLst/>
              <a:cxnLst/>
              <a:rect l="l" t="t" r="r" b="b"/>
              <a:pathLst>
                <a:path w="4223" h="7986" extrusionOk="0">
                  <a:moveTo>
                    <a:pt x="1830" y="1"/>
                  </a:moveTo>
                  <a:cubicBezTo>
                    <a:pt x="1096" y="3314"/>
                    <a:pt x="236" y="7077"/>
                    <a:pt x="84" y="7526"/>
                  </a:cubicBezTo>
                  <a:cubicBezTo>
                    <a:pt x="50" y="7632"/>
                    <a:pt x="12" y="7742"/>
                    <a:pt x="0" y="7974"/>
                  </a:cubicBezTo>
                  <a:cubicBezTo>
                    <a:pt x="833" y="7978"/>
                    <a:pt x="1670" y="7982"/>
                    <a:pt x="2503" y="7986"/>
                  </a:cubicBezTo>
                  <a:cubicBezTo>
                    <a:pt x="2899" y="6514"/>
                    <a:pt x="3991" y="1599"/>
                    <a:pt x="4223" y="541"/>
                  </a:cubicBez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6565576" y="3191885"/>
              <a:ext cx="243491" cy="1366992"/>
            </a:xfrm>
            <a:custGeom>
              <a:avLst/>
              <a:gdLst/>
              <a:ahLst/>
              <a:cxnLst/>
              <a:rect l="l" t="t" r="r" b="b"/>
              <a:pathLst>
                <a:path w="1682" h="9443" fill="none" extrusionOk="0">
                  <a:moveTo>
                    <a:pt x="1160" y="1"/>
                  </a:moveTo>
                  <a:cubicBezTo>
                    <a:pt x="1427" y="609"/>
                    <a:pt x="1682" y="1306"/>
                    <a:pt x="1556" y="2002"/>
                  </a:cubicBezTo>
                  <a:cubicBezTo>
                    <a:pt x="1236" y="4159"/>
                    <a:pt x="795" y="6125"/>
                    <a:pt x="160" y="8218"/>
                  </a:cubicBezTo>
                  <a:cubicBezTo>
                    <a:pt x="34" y="8598"/>
                    <a:pt x="95" y="9039"/>
                    <a:pt x="0" y="94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6633324" y="2390046"/>
              <a:ext cx="880156" cy="836727"/>
            </a:xfrm>
            <a:custGeom>
              <a:avLst/>
              <a:gdLst/>
              <a:ahLst/>
              <a:cxnLst/>
              <a:rect l="l" t="t" r="r" b="b"/>
              <a:pathLst>
                <a:path w="6080" h="5780" extrusionOk="0">
                  <a:moveTo>
                    <a:pt x="50" y="1"/>
                  </a:moveTo>
                  <a:lnTo>
                    <a:pt x="0" y="1846"/>
                  </a:lnTo>
                  <a:cubicBezTo>
                    <a:pt x="997" y="1873"/>
                    <a:pt x="2473" y="1926"/>
                    <a:pt x="3534" y="1994"/>
                  </a:cubicBezTo>
                  <a:cubicBezTo>
                    <a:pt x="2941" y="2683"/>
                    <a:pt x="2005" y="3641"/>
                    <a:pt x="1157" y="4433"/>
                  </a:cubicBezTo>
                  <a:lnTo>
                    <a:pt x="2416" y="5779"/>
                  </a:lnTo>
                  <a:cubicBezTo>
                    <a:pt x="2450" y="5745"/>
                    <a:pt x="3298" y="4954"/>
                    <a:pt x="4139" y="4068"/>
                  </a:cubicBezTo>
                  <a:cubicBezTo>
                    <a:pt x="5855" y="2264"/>
                    <a:pt x="6079" y="1633"/>
                    <a:pt x="5908" y="1039"/>
                  </a:cubicBezTo>
                  <a:cubicBezTo>
                    <a:pt x="5794" y="651"/>
                    <a:pt x="5482" y="370"/>
                    <a:pt x="5071" y="294"/>
                  </a:cubicBezTo>
                  <a:cubicBezTo>
                    <a:pt x="4131" y="115"/>
                    <a:pt x="464" y="1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6656342" y="2997035"/>
              <a:ext cx="348299" cy="451225"/>
            </a:xfrm>
            <a:custGeom>
              <a:avLst/>
              <a:gdLst/>
              <a:ahLst/>
              <a:cxnLst/>
              <a:rect l="l" t="t" r="r" b="b"/>
              <a:pathLst>
                <a:path w="2406" h="3117" extrusionOk="0">
                  <a:moveTo>
                    <a:pt x="1017" y="0"/>
                  </a:moveTo>
                  <a:cubicBezTo>
                    <a:pt x="1036" y="34"/>
                    <a:pt x="1024" y="126"/>
                    <a:pt x="1024" y="167"/>
                  </a:cubicBezTo>
                  <a:cubicBezTo>
                    <a:pt x="1028" y="228"/>
                    <a:pt x="1028" y="289"/>
                    <a:pt x="1028" y="350"/>
                  </a:cubicBezTo>
                  <a:cubicBezTo>
                    <a:pt x="1028" y="476"/>
                    <a:pt x="1020" y="601"/>
                    <a:pt x="1009" y="727"/>
                  </a:cubicBezTo>
                  <a:cubicBezTo>
                    <a:pt x="990" y="921"/>
                    <a:pt x="887" y="1118"/>
                    <a:pt x="731" y="1236"/>
                  </a:cubicBezTo>
                  <a:cubicBezTo>
                    <a:pt x="579" y="1354"/>
                    <a:pt x="427" y="1476"/>
                    <a:pt x="309" y="1628"/>
                  </a:cubicBezTo>
                  <a:cubicBezTo>
                    <a:pt x="69" y="1948"/>
                    <a:pt x="1" y="2393"/>
                    <a:pt x="138" y="2769"/>
                  </a:cubicBezTo>
                  <a:cubicBezTo>
                    <a:pt x="157" y="2823"/>
                    <a:pt x="183" y="2880"/>
                    <a:pt x="233" y="2910"/>
                  </a:cubicBezTo>
                  <a:cubicBezTo>
                    <a:pt x="249" y="2919"/>
                    <a:pt x="267" y="2923"/>
                    <a:pt x="285" y="2923"/>
                  </a:cubicBezTo>
                  <a:cubicBezTo>
                    <a:pt x="324" y="2923"/>
                    <a:pt x="363" y="2904"/>
                    <a:pt x="374" y="2865"/>
                  </a:cubicBezTo>
                  <a:lnTo>
                    <a:pt x="374" y="2865"/>
                  </a:lnTo>
                  <a:cubicBezTo>
                    <a:pt x="371" y="2877"/>
                    <a:pt x="423" y="2952"/>
                    <a:pt x="431" y="2963"/>
                  </a:cubicBezTo>
                  <a:cubicBezTo>
                    <a:pt x="457" y="3005"/>
                    <a:pt x="495" y="3047"/>
                    <a:pt x="537" y="3078"/>
                  </a:cubicBezTo>
                  <a:cubicBezTo>
                    <a:pt x="565" y="3098"/>
                    <a:pt x="599" y="3116"/>
                    <a:pt x="634" y="3116"/>
                  </a:cubicBezTo>
                  <a:cubicBezTo>
                    <a:pt x="637" y="3116"/>
                    <a:pt x="640" y="3116"/>
                    <a:pt x="644" y="3116"/>
                  </a:cubicBezTo>
                  <a:cubicBezTo>
                    <a:pt x="682" y="3112"/>
                    <a:pt x="720" y="3081"/>
                    <a:pt x="716" y="3040"/>
                  </a:cubicBezTo>
                  <a:lnTo>
                    <a:pt x="716" y="3040"/>
                  </a:lnTo>
                  <a:cubicBezTo>
                    <a:pt x="721" y="3077"/>
                    <a:pt x="775" y="3088"/>
                    <a:pt x="824" y="3088"/>
                  </a:cubicBezTo>
                  <a:cubicBezTo>
                    <a:pt x="856" y="3088"/>
                    <a:pt x="885" y="3084"/>
                    <a:pt x="899" y="3078"/>
                  </a:cubicBezTo>
                  <a:cubicBezTo>
                    <a:pt x="963" y="3047"/>
                    <a:pt x="1013" y="2975"/>
                    <a:pt x="1032" y="2903"/>
                  </a:cubicBezTo>
                  <a:cubicBezTo>
                    <a:pt x="1048" y="2912"/>
                    <a:pt x="1068" y="2917"/>
                    <a:pt x="1088" y="2917"/>
                  </a:cubicBezTo>
                  <a:cubicBezTo>
                    <a:pt x="1123" y="2917"/>
                    <a:pt x="1160" y="2903"/>
                    <a:pt x="1184" y="2876"/>
                  </a:cubicBezTo>
                  <a:cubicBezTo>
                    <a:pt x="1211" y="2842"/>
                    <a:pt x="1222" y="2796"/>
                    <a:pt x="1237" y="2754"/>
                  </a:cubicBezTo>
                  <a:cubicBezTo>
                    <a:pt x="1287" y="2591"/>
                    <a:pt x="1382" y="2439"/>
                    <a:pt x="1511" y="2321"/>
                  </a:cubicBezTo>
                  <a:cubicBezTo>
                    <a:pt x="1629" y="2218"/>
                    <a:pt x="1770" y="2146"/>
                    <a:pt x="1891" y="2054"/>
                  </a:cubicBezTo>
                  <a:cubicBezTo>
                    <a:pt x="2219" y="1799"/>
                    <a:pt x="2405" y="1438"/>
                    <a:pt x="2264" y="1023"/>
                  </a:cubicBezTo>
                  <a:cubicBezTo>
                    <a:pt x="2234" y="936"/>
                    <a:pt x="2192" y="856"/>
                    <a:pt x="2143" y="780"/>
                  </a:cubicBezTo>
                  <a:cubicBezTo>
                    <a:pt x="2040" y="632"/>
                    <a:pt x="1899" y="514"/>
                    <a:pt x="1739" y="430"/>
                  </a:cubicBezTo>
                  <a:cubicBezTo>
                    <a:pt x="1492" y="301"/>
                    <a:pt x="1169" y="259"/>
                    <a:pt x="1017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6796327" y="3267886"/>
              <a:ext cx="49654" cy="150553"/>
            </a:xfrm>
            <a:custGeom>
              <a:avLst/>
              <a:gdLst/>
              <a:ahLst/>
              <a:cxnLst/>
              <a:rect l="l" t="t" r="r" b="b"/>
              <a:pathLst>
                <a:path w="343" h="1040" fill="none" extrusionOk="0">
                  <a:moveTo>
                    <a:pt x="69" y="1039"/>
                  </a:moveTo>
                  <a:cubicBezTo>
                    <a:pt x="4" y="975"/>
                    <a:pt x="0" y="876"/>
                    <a:pt x="8" y="788"/>
                  </a:cubicBezTo>
                  <a:cubicBezTo>
                    <a:pt x="31" y="510"/>
                    <a:pt x="175" y="221"/>
                    <a:pt x="34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6743344" y="3247040"/>
              <a:ext cx="61379" cy="192824"/>
            </a:xfrm>
            <a:custGeom>
              <a:avLst/>
              <a:gdLst/>
              <a:ahLst/>
              <a:cxnLst/>
              <a:rect l="l" t="t" r="r" b="b"/>
              <a:pathLst>
                <a:path w="424" h="1332" fill="none" extrusionOk="0">
                  <a:moveTo>
                    <a:pt x="119" y="1332"/>
                  </a:moveTo>
                  <a:cubicBezTo>
                    <a:pt x="1" y="860"/>
                    <a:pt x="81" y="369"/>
                    <a:pt x="42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6696586" y="3236472"/>
              <a:ext cx="68473" cy="175886"/>
            </a:xfrm>
            <a:custGeom>
              <a:avLst/>
              <a:gdLst/>
              <a:ahLst/>
              <a:cxnLst/>
              <a:rect l="l" t="t" r="r" b="b"/>
              <a:pathLst>
                <a:path w="473" h="1215" fill="none" extrusionOk="0">
                  <a:moveTo>
                    <a:pt x="80" y="1214"/>
                  </a:moveTo>
                  <a:cubicBezTo>
                    <a:pt x="1" y="777"/>
                    <a:pt x="153" y="305"/>
                    <a:pt x="47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6387662" y="3213455"/>
              <a:ext cx="34309" cy="565587"/>
            </a:xfrm>
            <a:custGeom>
              <a:avLst/>
              <a:gdLst/>
              <a:ahLst/>
              <a:cxnLst/>
              <a:rect l="l" t="t" r="r" b="b"/>
              <a:pathLst>
                <a:path w="237" h="3907" fill="none" extrusionOk="0">
                  <a:moveTo>
                    <a:pt x="236" y="3907"/>
                  </a:moveTo>
                  <a:cubicBezTo>
                    <a:pt x="54" y="2617"/>
                    <a:pt x="0" y="1301"/>
                    <a:pt x="1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6460912" y="3479384"/>
              <a:ext cx="93227" cy="301396"/>
            </a:xfrm>
            <a:custGeom>
              <a:avLst/>
              <a:gdLst/>
              <a:ahLst/>
              <a:cxnLst/>
              <a:rect l="l" t="t" r="r" b="b"/>
              <a:pathLst>
                <a:path w="644" h="2082" fill="none" extrusionOk="0">
                  <a:moveTo>
                    <a:pt x="0" y="2081"/>
                  </a:moveTo>
                  <a:cubicBezTo>
                    <a:pt x="168" y="1374"/>
                    <a:pt x="381" y="678"/>
                    <a:pt x="64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6458741" y="3213455"/>
              <a:ext cx="21570" cy="486402"/>
            </a:xfrm>
            <a:custGeom>
              <a:avLst/>
              <a:gdLst/>
              <a:ahLst/>
              <a:cxnLst/>
              <a:rect l="l" t="t" r="r" b="b"/>
              <a:pathLst>
                <a:path w="149" h="3360" fill="none" extrusionOk="0">
                  <a:moveTo>
                    <a:pt x="149" y="3359"/>
                  </a:moveTo>
                  <a:cubicBezTo>
                    <a:pt x="38" y="2245"/>
                    <a:pt x="0" y="1122"/>
                    <a:pt x="34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6948328" y="3192464"/>
              <a:ext cx="116823" cy="171978"/>
            </a:xfrm>
            <a:custGeom>
              <a:avLst/>
              <a:gdLst/>
              <a:ahLst/>
              <a:cxnLst/>
              <a:rect l="l" t="t" r="r" b="b"/>
              <a:pathLst>
                <a:path w="807" h="1188" fill="none" extrusionOk="0">
                  <a:moveTo>
                    <a:pt x="0" y="1187"/>
                  </a:moveTo>
                  <a:cubicBezTo>
                    <a:pt x="392" y="894"/>
                    <a:pt x="677" y="468"/>
                    <a:pt x="806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6950499" y="3156708"/>
              <a:ext cx="208313" cy="320070"/>
            </a:xfrm>
            <a:custGeom>
              <a:avLst/>
              <a:gdLst/>
              <a:ahLst/>
              <a:cxnLst/>
              <a:rect l="l" t="t" r="r" b="b"/>
              <a:pathLst>
                <a:path w="1439" h="2211" fill="none" extrusionOk="0">
                  <a:moveTo>
                    <a:pt x="0" y="2210"/>
                  </a:moveTo>
                  <a:cubicBezTo>
                    <a:pt x="841" y="1792"/>
                    <a:pt x="1377" y="921"/>
                    <a:pt x="1438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6953250" y="3120807"/>
              <a:ext cx="299658" cy="468307"/>
            </a:xfrm>
            <a:custGeom>
              <a:avLst/>
              <a:gdLst/>
              <a:ahLst/>
              <a:cxnLst/>
              <a:rect l="l" t="t" r="r" b="b"/>
              <a:pathLst>
                <a:path w="2070" h="3235" fill="none" extrusionOk="0">
                  <a:moveTo>
                    <a:pt x="0" y="3234"/>
                  </a:moveTo>
                  <a:cubicBezTo>
                    <a:pt x="1290" y="2694"/>
                    <a:pt x="2070" y="1370"/>
                    <a:pt x="2062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6955421" y="3085051"/>
              <a:ext cx="400558" cy="616978"/>
            </a:xfrm>
            <a:custGeom>
              <a:avLst/>
              <a:gdLst/>
              <a:ahLst/>
              <a:cxnLst/>
              <a:rect l="l" t="t" r="r" b="b"/>
              <a:pathLst>
                <a:path w="2767" h="4262" fill="none" extrusionOk="0">
                  <a:moveTo>
                    <a:pt x="0" y="4261"/>
                  </a:moveTo>
                  <a:cubicBezTo>
                    <a:pt x="1739" y="3592"/>
                    <a:pt x="2766" y="1819"/>
                    <a:pt x="2694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6055577" y="2711129"/>
              <a:ext cx="116968" cy="498562"/>
            </a:xfrm>
            <a:custGeom>
              <a:avLst/>
              <a:gdLst/>
              <a:ahLst/>
              <a:cxnLst/>
              <a:rect l="l" t="t" r="r" b="b"/>
              <a:pathLst>
                <a:path w="808" h="3444" fill="none" extrusionOk="0">
                  <a:moveTo>
                    <a:pt x="1" y="1"/>
                  </a:moveTo>
                  <a:cubicBezTo>
                    <a:pt x="1" y="503"/>
                    <a:pt x="278" y="994"/>
                    <a:pt x="708" y="1248"/>
                  </a:cubicBezTo>
                  <a:cubicBezTo>
                    <a:pt x="784" y="1979"/>
                    <a:pt x="799" y="2713"/>
                    <a:pt x="807" y="34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6667923" y="2663792"/>
              <a:ext cx="96557" cy="4053"/>
            </a:xfrm>
            <a:custGeom>
              <a:avLst/>
              <a:gdLst/>
              <a:ahLst/>
              <a:cxnLst/>
              <a:rect l="l" t="t" r="r" b="b"/>
              <a:pathLst>
                <a:path w="667" h="28" fill="none" extrusionOk="0">
                  <a:moveTo>
                    <a:pt x="666" y="1"/>
                  </a:moveTo>
                  <a:cubicBezTo>
                    <a:pt x="442" y="12"/>
                    <a:pt x="221" y="20"/>
                    <a:pt x="1" y="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7145928" y="2633536"/>
              <a:ext cx="76145" cy="43139"/>
            </a:xfrm>
            <a:custGeom>
              <a:avLst/>
              <a:gdLst/>
              <a:ahLst/>
              <a:cxnLst/>
              <a:rect l="l" t="t" r="r" b="b"/>
              <a:pathLst>
                <a:path w="526" h="298" fill="none" extrusionOk="0">
                  <a:moveTo>
                    <a:pt x="1" y="297"/>
                  </a:moveTo>
                  <a:cubicBezTo>
                    <a:pt x="145" y="153"/>
                    <a:pt x="328" y="50"/>
                    <a:pt x="52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7171841" y="2661041"/>
              <a:ext cx="81646" cy="21135"/>
            </a:xfrm>
            <a:custGeom>
              <a:avLst/>
              <a:gdLst/>
              <a:ahLst/>
              <a:cxnLst/>
              <a:rect l="l" t="t" r="r" b="b"/>
              <a:pathLst>
                <a:path w="564" h="146" fill="none" extrusionOk="0">
                  <a:moveTo>
                    <a:pt x="0" y="145"/>
                  </a:moveTo>
                  <a:cubicBezTo>
                    <a:pt x="187" y="88"/>
                    <a:pt x="373" y="39"/>
                    <a:pt x="56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6341917" y="2810291"/>
              <a:ext cx="83817" cy="79475"/>
            </a:xfrm>
            <a:custGeom>
              <a:avLst/>
              <a:gdLst/>
              <a:ahLst/>
              <a:cxnLst/>
              <a:rect l="l" t="t" r="r" b="b"/>
              <a:pathLst>
                <a:path w="579" h="549" fill="none" extrusionOk="0">
                  <a:moveTo>
                    <a:pt x="1" y="0"/>
                  </a:moveTo>
                  <a:cubicBezTo>
                    <a:pt x="119" y="244"/>
                    <a:pt x="328" y="446"/>
                    <a:pt x="579" y="54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6157490" y="2407707"/>
              <a:ext cx="279247" cy="134484"/>
            </a:xfrm>
            <a:custGeom>
              <a:avLst/>
              <a:gdLst/>
              <a:ahLst/>
              <a:cxnLst/>
              <a:rect l="l" t="t" r="r" b="b"/>
              <a:pathLst>
                <a:path w="1929" h="929" fill="none" extrusionOk="0">
                  <a:moveTo>
                    <a:pt x="0" y="446"/>
                  </a:moveTo>
                  <a:cubicBezTo>
                    <a:pt x="88" y="704"/>
                    <a:pt x="400" y="898"/>
                    <a:pt x="658" y="917"/>
                  </a:cubicBezTo>
                  <a:cubicBezTo>
                    <a:pt x="757" y="921"/>
                    <a:pt x="860" y="929"/>
                    <a:pt x="959" y="921"/>
                  </a:cubicBezTo>
                  <a:cubicBezTo>
                    <a:pt x="1400" y="887"/>
                    <a:pt x="1929" y="484"/>
                    <a:pt x="189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601313" y="3711148"/>
              <a:ext cx="281563" cy="416771"/>
            </a:xfrm>
            <a:custGeom>
              <a:avLst/>
              <a:gdLst/>
              <a:ahLst/>
              <a:cxnLst/>
              <a:rect l="l" t="t" r="r" b="b"/>
              <a:pathLst>
                <a:path w="1945" h="2879" extrusionOk="0">
                  <a:moveTo>
                    <a:pt x="901" y="1"/>
                  </a:moveTo>
                  <a:cubicBezTo>
                    <a:pt x="749" y="1"/>
                    <a:pt x="597" y="44"/>
                    <a:pt x="464" y="142"/>
                  </a:cubicBezTo>
                  <a:cubicBezTo>
                    <a:pt x="419" y="176"/>
                    <a:pt x="373" y="214"/>
                    <a:pt x="331" y="260"/>
                  </a:cubicBezTo>
                  <a:cubicBezTo>
                    <a:pt x="232" y="359"/>
                    <a:pt x="160" y="480"/>
                    <a:pt x="84" y="594"/>
                  </a:cubicBezTo>
                  <a:cubicBezTo>
                    <a:pt x="0" y="720"/>
                    <a:pt x="19" y="899"/>
                    <a:pt x="38" y="1040"/>
                  </a:cubicBezTo>
                  <a:cubicBezTo>
                    <a:pt x="88" y="1447"/>
                    <a:pt x="175" y="1922"/>
                    <a:pt x="381" y="2280"/>
                  </a:cubicBezTo>
                  <a:cubicBezTo>
                    <a:pt x="430" y="2367"/>
                    <a:pt x="483" y="2451"/>
                    <a:pt x="544" y="2531"/>
                  </a:cubicBezTo>
                  <a:cubicBezTo>
                    <a:pt x="677" y="2694"/>
                    <a:pt x="852" y="2827"/>
                    <a:pt x="1054" y="2873"/>
                  </a:cubicBezTo>
                  <a:cubicBezTo>
                    <a:pt x="1071" y="2876"/>
                    <a:pt x="1089" y="2878"/>
                    <a:pt x="1107" y="2878"/>
                  </a:cubicBezTo>
                  <a:cubicBezTo>
                    <a:pt x="1137" y="2878"/>
                    <a:pt x="1166" y="2872"/>
                    <a:pt x="1187" y="2850"/>
                  </a:cubicBezTo>
                  <a:cubicBezTo>
                    <a:pt x="1233" y="2808"/>
                    <a:pt x="1210" y="2725"/>
                    <a:pt x="1191" y="2675"/>
                  </a:cubicBezTo>
                  <a:lnTo>
                    <a:pt x="1191" y="2675"/>
                  </a:lnTo>
                  <a:cubicBezTo>
                    <a:pt x="1248" y="2721"/>
                    <a:pt x="1320" y="2763"/>
                    <a:pt x="1396" y="2778"/>
                  </a:cubicBezTo>
                  <a:cubicBezTo>
                    <a:pt x="1413" y="2782"/>
                    <a:pt x="1430" y="2784"/>
                    <a:pt x="1447" y="2784"/>
                  </a:cubicBezTo>
                  <a:cubicBezTo>
                    <a:pt x="1500" y="2784"/>
                    <a:pt x="1552" y="2765"/>
                    <a:pt x="1586" y="2725"/>
                  </a:cubicBezTo>
                  <a:cubicBezTo>
                    <a:pt x="1625" y="2679"/>
                    <a:pt x="1621" y="2607"/>
                    <a:pt x="1594" y="2557"/>
                  </a:cubicBezTo>
                  <a:lnTo>
                    <a:pt x="1594" y="2557"/>
                  </a:lnTo>
                  <a:cubicBezTo>
                    <a:pt x="1620" y="2565"/>
                    <a:pt x="1643" y="2568"/>
                    <a:pt x="1664" y="2568"/>
                  </a:cubicBezTo>
                  <a:cubicBezTo>
                    <a:pt x="1793" y="2568"/>
                    <a:pt x="1840" y="2442"/>
                    <a:pt x="1742" y="2322"/>
                  </a:cubicBezTo>
                  <a:lnTo>
                    <a:pt x="1480" y="1991"/>
                  </a:lnTo>
                  <a:lnTo>
                    <a:pt x="1480" y="1991"/>
                  </a:lnTo>
                  <a:cubicBezTo>
                    <a:pt x="1529" y="2032"/>
                    <a:pt x="1579" y="2074"/>
                    <a:pt x="1628" y="2112"/>
                  </a:cubicBezTo>
                  <a:cubicBezTo>
                    <a:pt x="1644" y="2124"/>
                    <a:pt x="1659" y="2135"/>
                    <a:pt x="1674" y="2135"/>
                  </a:cubicBezTo>
                  <a:cubicBezTo>
                    <a:pt x="1704" y="2135"/>
                    <a:pt x="1723" y="2105"/>
                    <a:pt x="1735" y="2078"/>
                  </a:cubicBezTo>
                  <a:cubicBezTo>
                    <a:pt x="1796" y="1933"/>
                    <a:pt x="1761" y="1774"/>
                    <a:pt x="1777" y="1618"/>
                  </a:cubicBezTo>
                  <a:cubicBezTo>
                    <a:pt x="1792" y="1488"/>
                    <a:pt x="1841" y="1363"/>
                    <a:pt x="1864" y="1234"/>
                  </a:cubicBezTo>
                  <a:cubicBezTo>
                    <a:pt x="1944" y="819"/>
                    <a:pt x="1803" y="431"/>
                    <a:pt x="1461" y="187"/>
                  </a:cubicBezTo>
                  <a:cubicBezTo>
                    <a:pt x="1296" y="72"/>
                    <a:pt x="1097" y="1"/>
                    <a:pt x="901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787332" y="3837381"/>
              <a:ext cx="71223" cy="232489"/>
            </a:xfrm>
            <a:custGeom>
              <a:avLst/>
              <a:gdLst/>
              <a:ahLst/>
              <a:cxnLst/>
              <a:rect l="l" t="t" r="r" b="b"/>
              <a:pathLst>
                <a:path w="492" h="1606" fill="none" extrusionOk="0">
                  <a:moveTo>
                    <a:pt x="492" y="1605"/>
                  </a:moveTo>
                  <a:cubicBezTo>
                    <a:pt x="454" y="1347"/>
                    <a:pt x="214" y="1217"/>
                    <a:pt x="100" y="997"/>
                  </a:cubicBezTo>
                  <a:cubicBezTo>
                    <a:pt x="1" y="807"/>
                    <a:pt x="16" y="571"/>
                    <a:pt x="16" y="362"/>
                  </a:cubicBezTo>
                  <a:lnTo>
                    <a:pt x="16" y="0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731744" y="3939728"/>
              <a:ext cx="100465" cy="144473"/>
            </a:xfrm>
            <a:custGeom>
              <a:avLst/>
              <a:gdLst/>
              <a:ahLst/>
              <a:cxnLst/>
              <a:rect l="l" t="t" r="r" b="b"/>
              <a:pathLst>
                <a:path w="694" h="998" fill="none" extrusionOk="0">
                  <a:moveTo>
                    <a:pt x="693" y="997"/>
                  </a:moveTo>
                  <a:cubicBezTo>
                    <a:pt x="537" y="811"/>
                    <a:pt x="294" y="704"/>
                    <a:pt x="161" y="503"/>
                  </a:cubicBezTo>
                  <a:cubicBezTo>
                    <a:pt x="62" y="354"/>
                    <a:pt x="31" y="176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674562" y="3944216"/>
              <a:ext cx="101479" cy="157646"/>
            </a:xfrm>
            <a:custGeom>
              <a:avLst/>
              <a:gdLst/>
              <a:ahLst/>
              <a:cxnLst/>
              <a:rect l="l" t="t" r="r" b="b"/>
              <a:pathLst>
                <a:path w="701" h="1089" fill="none" extrusionOk="0">
                  <a:moveTo>
                    <a:pt x="700" y="1088"/>
                  </a:moveTo>
                  <a:cubicBezTo>
                    <a:pt x="510" y="944"/>
                    <a:pt x="316" y="795"/>
                    <a:pt x="209" y="582"/>
                  </a:cubicBezTo>
                  <a:cubicBezTo>
                    <a:pt x="171" y="514"/>
                    <a:pt x="145" y="438"/>
                    <a:pt x="122" y="362"/>
                  </a:cubicBezTo>
                  <a:cubicBezTo>
                    <a:pt x="80" y="240"/>
                    <a:pt x="38" y="12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6926179" y="2906703"/>
              <a:ext cx="181387" cy="203247"/>
            </a:xfrm>
            <a:custGeom>
              <a:avLst/>
              <a:gdLst/>
              <a:ahLst/>
              <a:cxnLst/>
              <a:rect l="l" t="t" r="r" b="b"/>
              <a:pathLst>
                <a:path w="1253" h="1404" fill="none" extrusionOk="0">
                  <a:moveTo>
                    <a:pt x="1" y="0"/>
                  </a:moveTo>
                  <a:cubicBezTo>
                    <a:pt x="621" y="213"/>
                    <a:pt x="1112" y="765"/>
                    <a:pt x="1252" y="1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725229" y="3584626"/>
              <a:ext cx="224237" cy="155909"/>
            </a:xfrm>
            <a:custGeom>
              <a:avLst/>
              <a:gdLst/>
              <a:ahLst/>
              <a:cxnLst/>
              <a:rect l="l" t="t" r="r" b="b"/>
              <a:pathLst>
                <a:path w="1549" h="1077" fill="none" extrusionOk="0">
                  <a:moveTo>
                    <a:pt x="0" y="23"/>
                  </a:moveTo>
                  <a:cubicBezTo>
                    <a:pt x="339" y="0"/>
                    <a:pt x="681" y="91"/>
                    <a:pt x="959" y="282"/>
                  </a:cubicBezTo>
                  <a:cubicBezTo>
                    <a:pt x="1236" y="472"/>
                    <a:pt x="1446" y="753"/>
                    <a:pt x="1548" y="10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6458741" y="4282815"/>
              <a:ext cx="29242" cy="61235"/>
            </a:xfrm>
            <a:custGeom>
              <a:avLst/>
              <a:gdLst/>
              <a:ahLst/>
              <a:cxnLst/>
              <a:rect l="l" t="t" r="r" b="b"/>
              <a:pathLst>
                <a:path w="202" h="423" fill="none" extrusionOk="0">
                  <a:moveTo>
                    <a:pt x="0" y="1"/>
                  </a:moveTo>
                  <a:cubicBezTo>
                    <a:pt x="57" y="145"/>
                    <a:pt x="126" y="286"/>
                    <a:pt x="202" y="4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6481324" y="4233886"/>
              <a:ext cx="38073" cy="71657"/>
            </a:xfrm>
            <a:custGeom>
              <a:avLst/>
              <a:gdLst/>
              <a:ahLst/>
              <a:cxnLst/>
              <a:rect l="l" t="t" r="r" b="b"/>
              <a:pathLst>
                <a:path w="263" h="495" fill="none" extrusionOk="0">
                  <a:moveTo>
                    <a:pt x="0" y="0"/>
                  </a:moveTo>
                  <a:cubicBezTo>
                    <a:pt x="88" y="164"/>
                    <a:pt x="175" y="327"/>
                    <a:pt x="263" y="4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882731" y="1413044"/>
              <a:ext cx="583248" cy="343956"/>
            </a:xfrm>
            <a:custGeom>
              <a:avLst/>
              <a:gdLst/>
              <a:ahLst/>
              <a:cxnLst/>
              <a:rect l="l" t="t" r="r" b="b"/>
              <a:pathLst>
                <a:path w="4029" h="2376" extrusionOk="0">
                  <a:moveTo>
                    <a:pt x="2105" y="0"/>
                  </a:moveTo>
                  <a:cubicBezTo>
                    <a:pt x="1958" y="0"/>
                    <a:pt x="1811" y="13"/>
                    <a:pt x="1666" y="36"/>
                  </a:cubicBezTo>
                  <a:cubicBezTo>
                    <a:pt x="1214" y="104"/>
                    <a:pt x="753" y="279"/>
                    <a:pt x="468" y="633"/>
                  </a:cubicBezTo>
                  <a:cubicBezTo>
                    <a:pt x="0" y="1207"/>
                    <a:pt x="247" y="1938"/>
                    <a:pt x="902" y="2193"/>
                  </a:cubicBezTo>
                  <a:cubicBezTo>
                    <a:pt x="1248" y="2326"/>
                    <a:pt x="1632" y="2376"/>
                    <a:pt x="2014" y="2376"/>
                  </a:cubicBezTo>
                  <a:cubicBezTo>
                    <a:pt x="2252" y="2376"/>
                    <a:pt x="2489" y="2356"/>
                    <a:pt x="2716" y="2326"/>
                  </a:cubicBezTo>
                  <a:cubicBezTo>
                    <a:pt x="3462" y="2223"/>
                    <a:pt x="4029" y="1656"/>
                    <a:pt x="3682" y="873"/>
                  </a:cubicBezTo>
                  <a:cubicBezTo>
                    <a:pt x="3523" y="515"/>
                    <a:pt x="3192" y="249"/>
                    <a:pt x="2827" y="119"/>
                  </a:cubicBezTo>
                  <a:cubicBezTo>
                    <a:pt x="2595" y="36"/>
                    <a:pt x="2351" y="0"/>
                    <a:pt x="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6410824" y="1485859"/>
              <a:ext cx="11726" cy="93227"/>
            </a:xfrm>
            <a:custGeom>
              <a:avLst/>
              <a:gdLst/>
              <a:ahLst/>
              <a:cxnLst/>
              <a:rect l="l" t="t" r="r" b="b"/>
              <a:pathLst>
                <a:path w="81" h="644" fill="none" extrusionOk="0">
                  <a:moveTo>
                    <a:pt x="80" y="1"/>
                  </a:moveTo>
                  <a:cubicBezTo>
                    <a:pt x="69" y="217"/>
                    <a:pt x="42" y="430"/>
                    <a:pt x="0" y="6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6433407" y="1517273"/>
              <a:ext cx="29821" cy="73395"/>
            </a:xfrm>
            <a:custGeom>
              <a:avLst/>
              <a:gdLst/>
              <a:ahLst/>
              <a:cxnLst/>
              <a:rect l="l" t="t" r="r" b="b"/>
              <a:pathLst>
                <a:path w="206" h="507" fill="none" extrusionOk="0">
                  <a:moveTo>
                    <a:pt x="206" y="0"/>
                  </a:moveTo>
                  <a:cubicBezTo>
                    <a:pt x="137" y="172"/>
                    <a:pt x="69" y="339"/>
                    <a:pt x="0" y="50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6571656" y="1807956"/>
              <a:ext cx="245662" cy="496391"/>
            </a:xfrm>
            <a:custGeom>
              <a:avLst/>
              <a:gdLst/>
              <a:ahLst/>
              <a:cxnLst/>
              <a:rect l="l" t="t" r="r" b="b"/>
              <a:pathLst>
                <a:path w="1697" h="3429" fill="none" extrusionOk="0">
                  <a:moveTo>
                    <a:pt x="0" y="1"/>
                  </a:moveTo>
                  <a:cubicBezTo>
                    <a:pt x="34" y="461"/>
                    <a:pt x="228" y="906"/>
                    <a:pt x="540" y="1245"/>
                  </a:cubicBezTo>
                  <a:cubicBezTo>
                    <a:pt x="749" y="1473"/>
                    <a:pt x="1008" y="1648"/>
                    <a:pt x="1233" y="1865"/>
                  </a:cubicBezTo>
                  <a:cubicBezTo>
                    <a:pt x="1453" y="2078"/>
                    <a:pt x="1647" y="2348"/>
                    <a:pt x="1674" y="2660"/>
                  </a:cubicBezTo>
                  <a:cubicBezTo>
                    <a:pt x="1697" y="2961"/>
                    <a:pt x="1544" y="3269"/>
                    <a:pt x="1290" y="3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887074" y="1605867"/>
              <a:ext cx="56313" cy="58629"/>
            </a:xfrm>
            <a:custGeom>
              <a:avLst/>
              <a:gdLst/>
              <a:ahLst/>
              <a:cxnLst/>
              <a:rect l="l" t="t" r="r" b="b"/>
              <a:pathLst>
                <a:path w="389" h="405" fill="none" extrusionOk="0">
                  <a:moveTo>
                    <a:pt x="0" y="1"/>
                  </a:moveTo>
                  <a:cubicBezTo>
                    <a:pt x="115" y="149"/>
                    <a:pt x="244" y="286"/>
                    <a:pt x="389" y="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786898" y="1697936"/>
              <a:ext cx="243491" cy="655485"/>
            </a:xfrm>
            <a:custGeom>
              <a:avLst/>
              <a:gdLst/>
              <a:ahLst/>
              <a:cxnLst/>
              <a:rect l="l" t="t" r="r" b="b"/>
              <a:pathLst>
                <a:path w="1682" h="4528" fill="none" extrusionOk="0">
                  <a:moveTo>
                    <a:pt x="757" y="0"/>
                  </a:moveTo>
                  <a:cubicBezTo>
                    <a:pt x="255" y="594"/>
                    <a:pt x="0" y="1389"/>
                    <a:pt x="61" y="2165"/>
                  </a:cubicBezTo>
                  <a:cubicBezTo>
                    <a:pt x="126" y="2937"/>
                    <a:pt x="502" y="3683"/>
                    <a:pt x="1096" y="4188"/>
                  </a:cubicBezTo>
                  <a:cubicBezTo>
                    <a:pt x="1267" y="4337"/>
                    <a:pt x="1461" y="4466"/>
                    <a:pt x="1682" y="45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969733" y="2237611"/>
              <a:ext cx="103071" cy="194995"/>
            </a:xfrm>
            <a:custGeom>
              <a:avLst/>
              <a:gdLst/>
              <a:ahLst/>
              <a:cxnLst/>
              <a:rect l="l" t="t" r="r" b="b"/>
              <a:pathLst>
                <a:path w="712" h="1347" fill="none" extrusionOk="0">
                  <a:moveTo>
                    <a:pt x="0" y="0"/>
                  </a:moveTo>
                  <a:cubicBezTo>
                    <a:pt x="65" y="514"/>
                    <a:pt x="365" y="966"/>
                    <a:pt x="711" y="13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6058907" y="2197367"/>
              <a:ext cx="285906" cy="80488"/>
            </a:xfrm>
            <a:custGeom>
              <a:avLst/>
              <a:gdLst/>
              <a:ahLst/>
              <a:cxnLst/>
              <a:rect l="l" t="t" r="r" b="b"/>
              <a:pathLst>
                <a:path w="1975" h="556" fill="none" extrusionOk="0">
                  <a:moveTo>
                    <a:pt x="0" y="175"/>
                  </a:moveTo>
                  <a:cubicBezTo>
                    <a:pt x="567" y="556"/>
                    <a:pt x="1438" y="408"/>
                    <a:pt x="1956" y="16"/>
                  </a:cubicBezTo>
                  <a:cubicBezTo>
                    <a:pt x="1971" y="0"/>
                    <a:pt x="1963" y="19"/>
                    <a:pt x="1975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708147" y="3590127"/>
              <a:ext cx="61235" cy="124496"/>
            </a:xfrm>
            <a:custGeom>
              <a:avLst/>
              <a:gdLst/>
              <a:ahLst/>
              <a:cxnLst/>
              <a:rect l="l" t="t" r="r" b="b"/>
              <a:pathLst>
                <a:path w="423" h="860" fill="none" extrusionOk="0">
                  <a:moveTo>
                    <a:pt x="0" y="860"/>
                  </a:moveTo>
                  <a:cubicBezTo>
                    <a:pt x="141" y="575"/>
                    <a:pt x="282" y="289"/>
                    <a:pt x="42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775896" y="3608801"/>
              <a:ext cx="60076" cy="113639"/>
            </a:xfrm>
            <a:custGeom>
              <a:avLst/>
              <a:gdLst/>
              <a:ahLst/>
              <a:cxnLst/>
              <a:rect l="l" t="t" r="r" b="b"/>
              <a:pathLst>
                <a:path w="415" h="785" fill="none" extrusionOk="0">
                  <a:moveTo>
                    <a:pt x="0" y="784"/>
                  </a:moveTo>
                  <a:lnTo>
                    <a:pt x="4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6991177" y="3062468"/>
              <a:ext cx="101479" cy="102637"/>
            </a:xfrm>
            <a:custGeom>
              <a:avLst/>
              <a:gdLst/>
              <a:ahLst/>
              <a:cxnLst/>
              <a:rect l="l" t="t" r="r" b="b"/>
              <a:pathLst>
                <a:path w="701" h="709" fill="none" extrusionOk="0">
                  <a:moveTo>
                    <a:pt x="1" y="708"/>
                  </a:moveTo>
                  <a:cubicBezTo>
                    <a:pt x="233" y="472"/>
                    <a:pt x="469" y="237"/>
                    <a:pt x="70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6110153" y="817925"/>
              <a:ext cx="940088" cy="723089"/>
            </a:xfrm>
            <a:custGeom>
              <a:avLst/>
              <a:gdLst/>
              <a:ahLst/>
              <a:cxnLst/>
              <a:rect l="l" t="t" r="r" b="b"/>
              <a:pathLst>
                <a:path w="6494" h="4995" extrusionOk="0">
                  <a:moveTo>
                    <a:pt x="670" y="0"/>
                  </a:moveTo>
                  <a:cubicBezTo>
                    <a:pt x="297" y="0"/>
                    <a:pt x="0" y="301"/>
                    <a:pt x="0" y="670"/>
                  </a:cubicBezTo>
                  <a:lnTo>
                    <a:pt x="0" y="2712"/>
                  </a:lnTo>
                  <a:cubicBezTo>
                    <a:pt x="0" y="3081"/>
                    <a:pt x="297" y="3382"/>
                    <a:pt x="670" y="3382"/>
                  </a:cubicBezTo>
                  <a:lnTo>
                    <a:pt x="3473" y="3382"/>
                  </a:lnTo>
                  <a:lnTo>
                    <a:pt x="4227" y="4995"/>
                  </a:lnTo>
                  <a:lnTo>
                    <a:pt x="4984" y="3382"/>
                  </a:lnTo>
                  <a:lnTo>
                    <a:pt x="5828" y="3382"/>
                  </a:lnTo>
                  <a:cubicBezTo>
                    <a:pt x="6197" y="3382"/>
                    <a:pt x="6494" y="3081"/>
                    <a:pt x="6494" y="2712"/>
                  </a:cubicBezTo>
                  <a:lnTo>
                    <a:pt x="6494" y="670"/>
                  </a:lnTo>
                  <a:cubicBezTo>
                    <a:pt x="6494" y="301"/>
                    <a:pt x="6197" y="0"/>
                    <a:pt x="58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6285171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650492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672467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D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A7202-CD87-31F0-49DC-ACDD02C479EB}"/>
              </a:ext>
            </a:extLst>
          </p:cNvPr>
          <p:cNvGrpSpPr/>
          <p:nvPr/>
        </p:nvGrpSpPr>
        <p:grpSpPr>
          <a:xfrm>
            <a:off x="848033" y="571978"/>
            <a:ext cx="5088900" cy="1899900"/>
            <a:chOff x="2033610" y="1388187"/>
            <a:chExt cx="5088900" cy="1899900"/>
          </a:xfrm>
        </p:grpSpPr>
        <p:sp>
          <p:nvSpPr>
            <p:cNvPr id="2" name="Google Shape;583;p37">
              <a:extLst>
                <a:ext uri="{FF2B5EF4-FFF2-40B4-BE49-F238E27FC236}">
                  <a16:creationId xmlns:a16="http://schemas.microsoft.com/office/drawing/2014/main" id="{437995B1-4D9F-9F45-B75D-DE6E0BB9BCB1}"/>
                </a:ext>
              </a:extLst>
            </p:cNvPr>
            <p:cNvSpPr/>
            <p:nvPr/>
          </p:nvSpPr>
          <p:spPr>
            <a:xfrm>
              <a:off x="2033610" y="1388187"/>
              <a:ext cx="5088900" cy="1899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84;p37">
              <a:extLst>
                <a:ext uri="{FF2B5EF4-FFF2-40B4-BE49-F238E27FC236}">
                  <a16:creationId xmlns:a16="http://schemas.microsoft.com/office/drawing/2014/main" id="{CDFAC610-D029-BFC3-3B21-49846838712D}"/>
                </a:ext>
              </a:extLst>
            </p:cNvPr>
            <p:cNvSpPr/>
            <p:nvPr/>
          </p:nvSpPr>
          <p:spPr>
            <a:xfrm>
              <a:off x="2109810" y="1457187"/>
              <a:ext cx="4936500" cy="1761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37">
              <a:extLst>
                <a:ext uri="{FF2B5EF4-FFF2-40B4-BE49-F238E27FC236}">
                  <a16:creationId xmlns:a16="http://schemas.microsoft.com/office/drawing/2014/main" id="{ECCA8304-6BA1-F7A4-5D9C-01EFF8625C8C}"/>
                </a:ext>
              </a:extLst>
            </p:cNvPr>
            <p:cNvSpPr txBox="1">
              <a:spLocks/>
            </p:cNvSpPr>
            <p:nvPr/>
          </p:nvSpPr>
          <p:spPr>
            <a:xfrm>
              <a:off x="2185035" y="1523187"/>
              <a:ext cx="4786200" cy="16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4800" b="1" dirty="0">
                  <a:solidFill>
                    <a:srgbClr val="FF0000"/>
                  </a:solidFill>
                  <a:latin typeface="Chiller" panose="04020404031007020602" pitchFamily="82" charset="0"/>
                </a:rPr>
                <a:t>JAWABANMU SALAH</a:t>
              </a:r>
            </a:p>
          </p:txBody>
        </p:sp>
      </p:grpSp>
      <p:sp>
        <p:nvSpPr>
          <p:cNvPr id="6" name="Action Button: Go Forward or Next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B100451-6907-176F-9705-176CEF5AD104}"/>
              </a:ext>
            </a:extLst>
          </p:cNvPr>
          <p:cNvSpPr/>
          <p:nvPr/>
        </p:nvSpPr>
        <p:spPr>
          <a:xfrm>
            <a:off x="6110475" y="1272113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17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6"/>
          <p:cNvSpPr/>
          <p:nvPr/>
        </p:nvSpPr>
        <p:spPr>
          <a:xfrm>
            <a:off x="312450" y="825100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55" name="Google Shape;555;p36"/>
          <p:cNvSpPr/>
          <p:nvPr/>
        </p:nvSpPr>
        <p:spPr>
          <a:xfrm flipH="1">
            <a:off x="7320475" y="825100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56" name="Google Shape;556;p36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6"/>
          <p:cNvSpPr/>
          <p:nvPr/>
        </p:nvSpPr>
        <p:spPr>
          <a:xfrm>
            <a:off x="658140" y="514950"/>
            <a:ext cx="7915800" cy="62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6"/>
          <p:cNvSpPr txBox="1">
            <a:spLocks noGrp="1"/>
          </p:cNvSpPr>
          <p:nvPr>
            <p:ph type="subTitle" idx="6"/>
          </p:nvPr>
        </p:nvSpPr>
        <p:spPr>
          <a:xfrm>
            <a:off x="1204626" y="1498673"/>
            <a:ext cx="247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-1588"/>
            <a:r>
              <a:rPr lang="id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PENGERTIAN DAN FUNGSI RANGKA</a:t>
            </a:r>
            <a:endParaRPr lang="en-ID" sz="14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67" name="Google Shape;567;p36">
            <a:hlinkClick r:id="rId4" action="ppaction://hlinksldjump"/>
          </p:cNvPr>
          <p:cNvSpPr/>
          <p:nvPr/>
        </p:nvSpPr>
        <p:spPr>
          <a:xfrm>
            <a:off x="682330" y="1498450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MATERI</a:t>
            </a:r>
            <a:endParaRPr sz="4000" b="1" dirty="0">
              <a:latin typeface="Chiller" panose="04020404031007020602" pitchFamily="82" charset="0"/>
            </a:endParaRPr>
          </a:p>
        </p:txBody>
      </p:sp>
      <p:sp>
        <p:nvSpPr>
          <p:cNvPr id="10" name="Google Shape;567;p36">
            <a:hlinkClick r:id="rId5" action="ppaction://hlinksldjump"/>
            <a:extLst>
              <a:ext uri="{FF2B5EF4-FFF2-40B4-BE49-F238E27FC236}">
                <a16:creationId xmlns:a16="http://schemas.microsoft.com/office/drawing/2014/main" id="{41D048BA-FEB8-374D-FFAA-265594B81CB8}"/>
              </a:ext>
            </a:extLst>
          </p:cNvPr>
          <p:cNvSpPr/>
          <p:nvPr/>
        </p:nvSpPr>
        <p:spPr>
          <a:xfrm>
            <a:off x="682330" y="2713103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567;p36">
            <a:hlinkClick r:id="rId6" action="ppaction://hlinksldjump"/>
            <a:extLst>
              <a:ext uri="{FF2B5EF4-FFF2-40B4-BE49-F238E27FC236}">
                <a16:creationId xmlns:a16="http://schemas.microsoft.com/office/drawing/2014/main" id="{CA297C6F-D898-841F-7331-FB0B6AB9F52D}"/>
              </a:ext>
            </a:extLst>
          </p:cNvPr>
          <p:cNvSpPr/>
          <p:nvPr/>
        </p:nvSpPr>
        <p:spPr>
          <a:xfrm>
            <a:off x="682330" y="3895178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567;p36">
            <a:hlinkClick r:id="rId7" action="ppaction://hlinksldjump"/>
            <a:extLst>
              <a:ext uri="{FF2B5EF4-FFF2-40B4-BE49-F238E27FC236}">
                <a16:creationId xmlns:a16="http://schemas.microsoft.com/office/drawing/2014/main" id="{6CFCEE84-B1B5-0F9E-E8EE-7D1773432EA2}"/>
              </a:ext>
            </a:extLst>
          </p:cNvPr>
          <p:cNvSpPr/>
          <p:nvPr/>
        </p:nvSpPr>
        <p:spPr>
          <a:xfrm>
            <a:off x="3905501" y="3823464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567;p36">
            <a:hlinkClick r:id="rId8" action="ppaction://hlinksldjump"/>
            <a:extLst>
              <a:ext uri="{FF2B5EF4-FFF2-40B4-BE49-F238E27FC236}">
                <a16:creationId xmlns:a16="http://schemas.microsoft.com/office/drawing/2014/main" id="{BBC8874B-98FC-1065-5976-5373CC342891}"/>
              </a:ext>
            </a:extLst>
          </p:cNvPr>
          <p:cNvSpPr/>
          <p:nvPr/>
        </p:nvSpPr>
        <p:spPr>
          <a:xfrm>
            <a:off x="3913553" y="2760835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567;p36">
            <a:hlinkClick r:id="rId9" action="ppaction://hlinksldjump"/>
            <a:extLst>
              <a:ext uri="{FF2B5EF4-FFF2-40B4-BE49-F238E27FC236}">
                <a16:creationId xmlns:a16="http://schemas.microsoft.com/office/drawing/2014/main" id="{204D697F-6FDC-A446-3438-7A5E820B855B}"/>
              </a:ext>
            </a:extLst>
          </p:cNvPr>
          <p:cNvSpPr/>
          <p:nvPr/>
        </p:nvSpPr>
        <p:spPr>
          <a:xfrm>
            <a:off x="3913553" y="1498450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63;p36">
            <a:extLst>
              <a:ext uri="{FF2B5EF4-FFF2-40B4-BE49-F238E27FC236}">
                <a16:creationId xmlns:a16="http://schemas.microsoft.com/office/drawing/2014/main" id="{2C5BA356-9C2F-5E00-4DDC-4752A4E1EFB1}"/>
              </a:ext>
            </a:extLst>
          </p:cNvPr>
          <p:cNvSpPr txBox="1">
            <a:spLocks/>
          </p:cNvSpPr>
          <p:nvPr/>
        </p:nvSpPr>
        <p:spPr>
          <a:xfrm>
            <a:off x="4435849" y="1430765"/>
            <a:ext cx="247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88900" indent="0"/>
            <a:r>
              <a:rPr lang="id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BENTUK TULANG</a:t>
            </a:r>
            <a:endParaRPr lang="en-ID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53" name="Google Shape;563;p36">
            <a:extLst>
              <a:ext uri="{FF2B5EF4-FFF2-40B4-BE49-F238E27FC236}">
                <a16:creationId xmlns:a16="http://schemas.microsoft.com/office/drawing/2014/main" id="{ED8A89DF-6DB8-0877-DE21-3FE7323A163F}"/>
              </a:ext>
            </a:extLst>
          </p:cNvPr>
          <p:cNvSpPr txBox="1">
            <a:spLocks/>
          </p:cNvSpPr>
          <p:nvPr/>
        </p:nvSpPr>
        <p:spPr>
          <a:xfrm>
            <a:off x="1176805" y="2719965"/>
            <a:ext cx="247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88900" indent="0"/>
            <a:r>
              <a:rPr lang="id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JENIS RANGKA</a:t>
            </a:r>
            <a:endParaRPr lang="en-ID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79" name="Google Shape;563;p36">
            <a:extLst>
              <a:ext uri="{FF2B5EF4-FFF2-40B4-BE49-F238E27FC236}">
                <a16:creationId xmlns:a16="http://schemas.microsoft.com/office/drawing/2014/main" id="{5A3960DC-F4CC-A84D-2956-4BA81C24A824}"/>
              </a:ext>
            </a:extLst>
          </p:cNvPr>
          <p:cNvSpPr txBox="1">
            <a:spLocks/>
          </p:cNvSpPr>
          <p:nvPr/>
        </p:nvSpPr>
        <p:spPr>
          <a:xfrm>
            <a:off x="1185766" y="3934618"/>
            <a:ext cx="247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88900" indent="0"/>
            <a:r>
              <a:rPr lang="id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JENIS TULANG</a:t>
            </a:r>
            <a:endParaRPr lang="en-ID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80" name="Google Shape;563;p36">
            <a:extLst>
              <a:ext uri="{FF2B5EF4-FFF2-40B4-BE49-F238E27FC236}">
                <a16:creationId xmlns:a16="http://schemas.microsoft.com/office/drawing/2014/main" id="{6258E833-D8D9-16A3-8B6E-FF8E0132F58C}"/>
              </a:ext>
            </a:extLst>
          </p:cNvPr>
          <p:cNvSpPr txBox="1">
            <a:spLocks/>
          </p:cNvSpPr>
          <p:nvPr/>
        </p:nvSpPr>
        <p:spPr>
          <a:xfrm>
            <a:off x="4435849" y="2807137"/>
            <a:ext cx="226590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88900" indent="0" algn="just"/>
            <a:r>
              <a:rPr lang="id-ID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PROSES PEMBENTUKAN TULANG</a:t>
            </a:r>
            <a:endParaRPr lang="en-ID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81" name="Google Shape;563;p36">
            <a:extLst>
              <a:ext uri="{FF2B5EF4-FFF2-40B4-BE49-F238E27FC236}">
                <a16:creationId xmlns:a16="http://schemas.microsoft.com/office/drawing/2014/main" id="{14DEA457-EA88-8998-B493-C52B0500B975}"/>
              </a:ext>
            </a:extLst>
          </p:cNvPr>
          <p:cNvSpPr txBox="1">
            <a:spLocks/>
          </p:cNvSpPr>
          <p:nvPr/>
        </p:nvSpPr>
        <p:spPr>
          <a:xfrm>
            <a:off x="4548620" y="3895178"/>
            <a:ext cx="267299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id-ID" sz="14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 ANTAR TULANG</a:t>
            </a:r>
            <a:endParaRPr lang="en-ID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4" name="Google Shape;681;p38">
            <a:extLst>
              <a:ext uri="{FF2B5EF4-FFF2-40B4-BE49-F238E27FC236}">
                <a16:creationId xmlns:a16="http://schemas.microsoft.com/office/drawing/2014/main" id="{4A72093A-2609-07F9-4957-DD4B2461AAF5}"/>
              </a:ext>
            </a:extLst>
          </p:cNvPr>
          <p:cNvGrpSpPr/>
          <p:nvPr/>
        </p:nvGrpSpPr>
        <p:grpSpPr>
          <a:xfrm>
            <a:off x="7442791" y="1422250"/>
            <a:ext cx="1540404" cy="3331468"/>
            <a:chOff x="5989250" y="473185"/>
            <a:chExt cx="1850700" cy="4191798"/>
          </a:xfrm>
        </p:grpSpPr>
        <p:sp>
          <p:nvSpPr>
            <p:cNvPr id="5" name="Google Shape;682;p38">
              <a:extLst>
                <a:ext uri="{FF2B5EF4-FFF2-40B4-BE49-F238E27FC236}">
                  <a16:creationId xmlns:a16="http://schemas.microsoft.com/office/drawing/2014/main" id="{8AD4AD6A-30E1-0009-8B0D-8D422D61BFE6}"/>
                </a:ext>
              </a:extLst>
            </p:cNvPr>
            <p:cNvSpPr/>
            <p:nvPr/>
          </p:nvSpPr>
          <p:spPr>
            <a:xfrm>
              <a:off x="6109084" y="2240431"/>
              <a:ext cx="136411" cy="105479"/>
            </a:xfrm>
            <a:custGeom>
              <a:avLst/>
              <a:gdLst/>
              <a:ahLst/>
              <a:cxnLst/>
              <a:rect l="l" t="t" r="r" b="b"/>
              <a:pathLst>
                <a:path w="1226" h="948" extrusionOk="0">
                  <a:moveTo>
                    <a:pt x="1055" y="1"/>
                  </a:moveTo>
                  <a:cubicBezTo>
                    <a:pt x="923" y="1"/>
                    <a:pt x="693" y="114"/>
                    <a:pt x="468" y="300"/>
                  </a:cubicBezTo>
                  <a:cubicBezTo>
                    <a:pt x="175" y="543"/>
                    <a:pt x="0" y="817"/>
                    <a:pt x="80" y="912"/>
                  </a:cubicBezTo>
                  <a:cubicBezTo>
                    <a:pt x="100" y="936"/>
                    <a:pt x="131" y="947"/>
                    <a:pt x="173" y="947"/>
                  </a:cubicBezTo>
                  <a:cubicBezTo>
                    <a:pt x="304" y="947"/>
                    <a:pt x="532" y="835"/>
                    <a:pt x="757" y="650"/>
                  </a:cubicBezTo>
                  <a:cubicBezTo>
                    <a:pt x="1050" y="406"/>
                    <a:pt x="1225" y="132"/>
                    <a:pt x="1145" y="34"/>
                  </a:cubicBezTo>
                  <a:cubicBezTo>
                    <a:pt x="1127" y="11"/>
                    <a:pt x="1096" y="1"/>
                    <a:pt x="1055" y="1"/>
                  </a:cubicBez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83;p38">
              <a:extLst>
                <a:ext uri="{FF2B5EF4-FFF2-40B4-BE49-F238E27FC236}">
                  <a16:creationId xmlns:a16="http://schemas.microsoft.com/office/drawing/2014/main" id="{7BE2D8AD-C723-B198-3821-8590D3EC756B}"/>
                </a:ext>
              </a:extLst>
            </p:cNvPr>
            <p:cNvSpPr/>
            <p:nvPr/>
          </p:nvSpPr>
          <p:spPr>
            <a:xfrm>
              <a:off x="6176845" y="2308414"/>
              <a:ext cx="240110" cy="274268"/>
            </a:xfrm>
            <a:custGeom>
              <a:avLst/>
              <a:gdLst/>
              <a:ahLst/>
              <a:cxnLst/>
              <a:rect l="l" t="t" r="r" b="b"/>
              <a:pathLst>
                <a:path w="2158" h="2465" extrusionOk="0">
                  <a:moveTo>
                    <a:pt x="738" y="1"/>
                  </a:moveTo>
                  <a:cubicBezTo>
                    <a:pt x="666" y="111"/>
                    <a:pt x="552" y="237"/>
                    <a:pt x="407" y="355"/>
                  </a:cubicBezTo>
                  <a:cubicBezTo>
                    <a:pt x="266" y="473"/>
                    <a:pt x="118" y="564"/>
                    <a:pt x="0" y="613"/>
                  </a:cubicBezTo>
                  <a:lnTo>
                    <a:pt x="2108" y="2458"/>
                  </a:lnTo>
                  <a:cubicBezTo>
                    <a:pt x="2113" y="2463"/>
                    <a:pt x="2119" y="2465"/>
                    <a:pt x="2124" y="2465"/>
                  </a:cubicBezTo>
                  <a:cubicBezTo>
                    <a:pt x="2142" y="2465"/>
                    <a:pt x="2157" y="2444"/>
                    <a:pt x="2146" y="2424"/>
                  </a:cubicBezTo>
                  <a:lnTo>
                    <a:pt x="738" y="1"/>
                  </a:ln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4;p38">
              <a:extLst>
                <a:ext uri="{FF2B5EF4-FFF2-40B4-BE49-F238E27FC236}">
                  <a16:creationId xmlns:a16="http://schemas.microsoft.com/office/drawing/2014/main" id="{A386735E-9182-F82B-9895-0D5632D68C76}"/>
                </a:ext>
              </a:extLst>
            </p:cNvPr>
            <p:cNvSpPr/>
            <p:nvPr/>
          </p:nvSpPr>
          <p:spPr>
            <a:xfrm>
              <a:off x="6077707" y="2698292"/>
              <a:ext cx="314991" cy="131293"/>
            </a:xfrm>
            <a:custGeom>
              <a:avLst/>
              <a:gdLst/>
              <a:ahLst/>
              <a:cxnLst/>
              <a:rect l="l" t="t" r="r" b="b"/>
              <a:pathLst>
                <a:path w="2831" h="1180" extrusionOk="0">
                  <a:moveTo>
                    <a:pt x="241" y="0"/>
                  </a:moveTo>
                  <a:cubicBezTo>
                    <a:pt x="248" y="130"/>
                    <a:pt x="229" y="301"/>
                    <a:pt x="180" y="480"/>
                  </a:cubicBezTo>
                  <a:cubicBezTo>
                    <a:pt x="134" y="659"/>
                    <a:pt x="69" y="818"/>
                    <a:pt x="1" y="929"/>
                  </a:cubicBezTo>
                  <a:lnTo>
                    <a:pt x="2793" y="1180"/>
                  </a:lnTo>
                  <a:cubicBezTo>
                    <a:pt x="2794" y="1180"/>
                    <a:pt x="2795" y="1180"/>
                    <a:pt x="2797" y="1180"/>
                  </a:cubicBezTo>
                  <a:cubicBezTo>
                    <a:pt x="2821" y="1180"/>
                    <a:pt x="2830" y="1141"/>
                    <a:pt x="2805" y="1130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5;p38">
              <a:extLst>
                <a:ext uri="{FF2B5EF4-FFF2-40B4-BE49-F238E27FC236}">
                  <a16:creationId xmlns:a16="http://schemas.microsoft.com/office/drawing/2014/main" id="{5128BB28-605C-B843-DEE8-562B10C2472E}"/>
                </a:ext>
              </a:extLst>
            </p:cNvPr>
            <p:cNvSpPr/>
            <p:nvPr/>
          </p:nvSpPr>
          <p:spPr>
            <a:xfrm>
              <a:off x="5993923" y="2659460"/>
              <a:ext cx="70431" cy="149206"/>
            </a:xfrm>
            <a:custGeom>
              <a:avLst/>
              <a:gdLst/>
              <a:ahLst/>
              <a:cxnLst/>
              <a:rect l="l" t="t" r="r" b="b"/>
              <a:pathLst>
                <a:path w="633" h="1341" extrusionOk="0">
                  <a:moveTo>
                    <a:pt x="470" y="0"/>
                  </a:moveTo>
                  <a:cubicBezTo>
                    <a:pt x="350" y="0"/>
                    <a:pt x="186" y="264"/>
                    <a:pt x="100" y="612"/>
                  </a:cubicBezTo>
                  <a:cubicBezTo>
                    <a:pt x="1" y="981"/>
                    <a:pt x="24" y="1304"/>
                    <a:pt x="145" y="1338"/>
                  </a:cubicBezTo>
                  <a:cubicBezTo>
                    <a:pt x="151" y="1340"/>
                    <a:pt x="158" y="1341"/>
                    <a:pt x="164" y="1341"/>
                  </a:cubicBezTo>
                  <a:cubicBezTo>
                    <a:pt x="285" y="1341"/>
                    <a:pt x="447" y="1076"/>
                    <a:pt x="537" y="726"/>
                  </a:cubicBezTo>
                  <a:cubicBezTo>
                    <a:pt x="632" y="357"/>
                    <a:pt x="609" y="34"/>
                    <a:pt x="491" y="3"/>
                  </a:cubicBezTo>
                  <a:cubicBezTo>
                    <a:pt x="485" y="1"/>
                    <a:pt x="477" y="0"/>
                    <a:pt x="470" y="0"/>
                  </a:cubicBez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6;p38">
              <a:extLst>
                <a:ext uri="{FF2B5EF4-FFF2-40B4-BE49-F238E27FC236}">
                  <a16:creationId xmlns:a16="http://schemas.microsoft.com/office/drawing/2014/main" id="{AD3EABCB-68EB-FE05-BB66-921BD0952763}"/>
                </a:ext>
              </a:extLst>
            </p:cNvPr>
            <p:cNvSpPr/>
            <p:nvPr/>
          </p:nvSpPr>
          <p:spPr>
            <a:xfrm>
              <a:off x="6088388" y="3420412"/>
              <a:ext cx="133852" cy="108150"/>
            </a:xfrm>
            <a:custGeom>
              <a:avLst/>
              <a:gdLst/>
              <a:ahLst/>
              <a:cxnLst/>
              <a:rect l="l" t="t" r="r" b="b"/>
              <a:pathLst>
                <a:path w="1203" h="972" extrusionOk="0">
                  <a:moveTo>
                    <a:pt x="165" y="1"/>
                  </a:moveTo>
                  <a:cubicBezTo>
                    <a:pt x="127" y="1"/>
                    <a:pt x="98" y="11"/>
                    <a:pt x="80" y="31"/>
                  </a:cubicBezTo>
                  <a:cubicBezTo>
                    <a:pt x="0" y="126"/>
                    <a:pt x="164" y="407"/>
                    <a:pt x="453" y="658"/>
                  </a:cubicBezTo>
                  <a:cubicBezTo>
                    <a:pt x="673" y="853"/>
                    <a:pt x="903" y="972"/>
                    <a:pt x="1033" y="972"/>
                  </a:cubicBezTo>
                  <a:cubicBezTo>
                    <a:pt x="1071" y="972"/>
                    <a:pt x="1100" y="961"/>
                    <a:pt x="1118" y="940"/>
                  </a:cubicBezTo>
                  <a:cubicBezTo>
                    <a:pt x="1202" y="849"/>
                    <a:pt x="1035" y="567"/>
                    <a:pt x="749" y="316"/>
                  </a:cubicBezTo>
                  <a:cubicBezTo>
                    <a:pt x="527" y="120"/>
                    <a:pt x="296" y="1"/>
                    <a:pt x="165" y="1"/>
                  </a:cubicBez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7;p38">
              <a:extLst>
                <a:ext uri="{FF2B5EF4-FFF2-40B4-BE49-F238E27FC236}">
                  <a16:creationId xmlns:a16="http://schemas.microsoft.com/office/drawing/2014/main" id="{40D86B6A-D9DE-7FF8-D7C7-3996A75997B6}"/>
                </a:ext>
              </a:extLst>
            </p:cNvPr>
            <p:cNvSpPr/>
            <p:nvPr/>
          </p:nvSpPr>
          <p:spPr>
            <a:xfrm>
              <a:off x="6156929" y="3192315"/>
              <a:ext cx="246452" cy="269706"/>
            </a:xfrm>
            <a:custGeom>
              <a:avLst/>
              <a:gdLst/>
              <a:ahLst/>
              <a:cxnLst/>
              <a:rect l="l" t="t" r="r" b="b"/>
              <a:pathLst>
                <a:path w="2215" h="2424" extrusionOk="0">
                  <a:moveTo>
                    <a:pt x="2182" y="1"/>
                  </a:moveTo>
                  <a:cubicBezTo>
                    <a:pt x="2176" y="1"/>
                    <a:pt x="2170" y="3"/>
                    <a:pt x="2165" y="7"/>
                  </a:cubicBezTo>
                  <a:lnTo>
                    <a:pt x="0" y="1788"/>
                  </a:lnTo>
                  <a:cubicBezTo>
                    <a:pt x="118" y="1841"/>
                    <a:pt x="263" y="1936"/>
                    <a:pt x="404" y="2058"/>
                  </a:cubicBezTo>
                  <a:cubicBezTo>
                    <a:pt x="544" y="2180"/>
                    <a:pt x="655" y="2309"/>
                    <a:pt x="723" y="2423"/>
                  </a:cubicBezTo>
                  <a:lnTo>
                    <a:pt x="2203" y="42"/>
                  </a:lnTo>
                  <a:cubicBezTo>
                    <a:pt x="2215" y="21"/>
                    <a:pt x="2200" y="1"/>
                    <a:pt x="2182" y="1"/>
                  </a:cubicBez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8;p38">
              <a:extLst>
                <a:ext uri="{FF2B5EF4-FFF2-40B4-BE49-F238E27FC236}">
                  <a16:creationId xmlns:a16="http://schemas.microsoft.com/office/drawing/2014/main" id="{F3846623-6DE5-DF3F-9FB5-AA84F50DFE28}"/>
                </a:ext>
              </a:extLst>
            </p:cNvPr>
            <p:cNvSpPr/>
            <p:nvPr/>
          </p:nvSpPr>
          <p:spPr>
            <a:xfrm>
              <a:off x="6097178" y="3386141"/>
              <a:ext cx="150430" cy="138859"/>
            </a:xfrm>
            <a:custGeom>
              <a:avLst/>
              <a:gdLst/>
              <a:ahLst/>
              <a:cxnLst/>
              <a:rect l="l" t="t" r="r" b="b"/>
              <a:pathLst>
                <a:path w="1352" h="1248" extrusionOk="0">
                  <a:moveTo>
                    <a:pt x="358" y="1"/>
                  </a:moveTo>
                  <a:cubicBezTo>
                    <a:pt x="320" y="1"/>
                    <a:pt x="292" y="10"/>
                    <a:pt x="275" y="31"/>
                  </a:cubicBezTo>
                  <a:lnTo>
                    <a:pt x="1" y="339"/>
                  </a:lnTo>
                  <a:cubicBezTo>
                    <a:pt x="19" y="319"/>
                    <a:pt x="48" y="309"/>
                    <a:pt x="86" y="309"/>
                  </a:cubicBezTo>
                  <a:cubicBezTo>
                    <a:pt x="217" y="309"/>
                    <a:pt x="448" y="428"/>
                    <a:pt x="670" y="624"/>
                  </a:cubicBezTo>
                  <a:cubicBezTo>
                    <a:pt x="953" y="873"/>
                    <a:pt x="1120" y="1152"/>
                    <a:pt x="1042" y="1245"/>
                  </a:cubicBezTo>
                  <a:lnTo>
                    <a:pt x="1042" y="1245"/>
                  </a:lnTo>
                  <a:lnTo>
                    <a:pt x="1310" y="940"/>
                  </a:lnTo>
                  <a:cubicBezTo>
                    <a:pt x="1351" y="894"/>
                    <a:pt x="1332" y="795"/>
                    <a:pt x="1260" y="681"/>
                  </a:cubicBezTo>
                  <a:cubicBezTo>
                    <a:pt x="1192" y="567"/>
                    <a:pt x="1081" y="438"/>
                    <a:pt x="941" y="316"/>
                  </a:cubicBezTo>
                  <a:cubicBezTo>
                    <a:pt x="800" y="194"/>
                    <a:pt x="655" y="99"/>
                    <a:pt x="537" y="46"/>
                  </a:cubicBezTo>
                  <a:cubicBezTo>
                    <a:pt x="467" y="16"/>
                    <a:pt x="406" y="1"/>
                    <a:pt x="358" y="1"/>
                  </a:cubicBezTo>
                  <a:close/>
                  <a:moveTo>
                    <a:pt x="1042" y="1245"/>
                  </a:moveTo>
                  <a:lnTo>
                    <a:pt x="1039" y="1248"/>
                  </a:lnTo>
                  <a:cubicBezTo>
                    <a:pt x="1040" y="1247"/>
                    <a:pt x="1041" y="1246"/>
                    <a:pt x="1042" y="1245"/>
                  </a:cubicBez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9;p38">
              <a:extLst>
                <a:ext uri="{FF2B5EF4-FFF2-40B4-BE49-F238E27FC236}">
                  <a16:creationId xmlns:a16="http://schemas.microsoft.com/office/drawing/2014/main" id="{0990E50A-0A62-DDF1-89ED-C17959A7D303}"/>
                </a:ext>
              </a:extLst>
            </p:cNvPr>
            <p:cNvSpPr/>
            <p:nvPr/>
          </p:nvSpPr>
          <p:spPr>
            <a:xfrm>
              <a:off x="6010056" y="2659794"/>
              <a:ext cx="95354" cy="160333"/>
            </a:xfrm>
            <a:custGeom>
              <a:avLst/>
              <a:gdLst/>
              <a:ahLst/>
              <a:cxnLst/>
              <a:rect l="l" t="t" r="r" b="b"/>
              <a:pathLst>
                <a:path w="857" h="1441" extrusionOk="0">
                  <a:moveTo>
                    <a:pt x="346" y="0"/>
                  </a:moveTo>
                  <a:cubicBezTo>
                    <a:pt x="464" y="31"/>
                    <a:pt x="487" y="354"/>
                    <a:pt x="392" y="723"/>
                  </a:cubicBezTo>
                  <a:cubicBezTo>
                    <a:pt x="302" y="1073"/>
                    <a:pt x="140" y="1338"/>
                    <a:pt x="19" y="1338"/>
                  </a:cubicBezTo>
                  <a:cubicBezTo>
                    <a:pt x="13" y="1338"/>
                    <a:pt x="6" y="1337"/>
                    <a:pt x="0" y="1335"/>
                  </a:cubicBezTo>
                  <a:lnTo>
                    <a:pt x="0" y="1335"/>
                  </a:lnTo>
                  <a:lnTo>
                    <a:pt x="396" y="1438"/>
                  </a:lnTo>
                  <a:cubicBezTo>
                    <a:pt x="402" y="1440"/>
                    <a:pt x="409" y="1440"/>
                    <a:pt x="415" y="1440"/>
                  </a:cubicBezTo>
                  <a:cubicBezTo>
                    <a:pt x="475" y="1440"/>
                    <a:pt x="544" y="1378"/>
                    <a:pt x="609" y="1275"/>
                  </a:cubicBezTo>
                  <a:cubicBezTo>
                    <a:pt x="677" y="1164"/>
                    <a:pt x="742" y="1005"/>
                    <a:pt x="788" y="826"/>
                  </a:cubicBezTo>
                  <a:cubicBezTo>
                    <a:pt x="837" y="647"/>
                    <a:pt x="856" y="476"/>
                    <a:pt x="849" y="346"/>
                  </a:cubicBezTo>
                  <a:cubicBezTo>
                    <a:pt x="841" y="209"/>
                    <a:pt x="803" y="114"/>
                    <a:pt x="742" y="99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0;p38">
              <a:extLst>
                <a:ext uri="{FF2B5EF4-FFF2-40B4-BE49-F238E27FC236}">
                  <a16:creationId xmlns:a16="http://schemas.microsoft.com/office/drawing/2014/main" id="{9091E00B-52F9-E64F-8F51-960A6216B770}"/>
                </a:ext>
              </a:extLst>
            </p:cNvPr>
            <p:cNvSpPr/>
            <p:nvPr/>
          </p:nvSpPr>
          <p:spPr>
            <a:xfrm>
              <a:off x="6117985" y="2244102"/>
              <a:ext cx="152099" cy="136967"/>
            </a:xfrm>
            <a:custGeom>
              <a:avLst/>
              <a:gdLst/>
              <a:ahLst/>
              <a:cxnLst/>
              <a:rect l="l" t="t" r="r" b="b"/>
              <a:pathLst>
                <a:path w="1367" h="1231" extrusionOk="0">
                  <a:moveTo>
                    <a:pt x="0" y="879"/>
                  </a:moveTo>
                  <a:cubicBezTo>
                    <a:pt x="1" y="880"/>
                    <a:pt x="1" y="880"/>
                    <a:pt x="1" y="880"/>
                  </a:cubicBezTo>
                  <a:lnTo>
                    <a:pt x="1" y="880"/>
                  </a:lnTo>
                  <a:lnTo>
                    <a:pt x="0" y="879"/>
                  </a:lnTo>
                  <a:close/>
                  <a:moveTo>
                    <a:pt x="1065" y="1"/>
                  </a:moveTo>
                  <a:cubicBezTo>
                    <a:pt x="1145" y="99"/>
                    <a:pt x="970" y="373"/>
                    <a:pt x="677" y="617"/>
                  </a:cubicBezTo>
                  <a:cubicBezTo>
                    <a:pt x="452" y="802"/>
                    <a:pt x="224" y="914"/>
                    <a:pt x="93" y="914"/>
                  </a:cubicBezTo>
                  <a:cubicBezTo>
                    <a:pt x="52" y="914"/>
                    <a:pt x="20" y="903"/>
                    <a:pt x="1" y="880"/>
                  </a:cubicBezTo>
                  <a:lnTo>
                    <a:pt x="1" y="880"/>
                  </a:lnTo>
                  <a:lnTo>
                    <a:pt x="263" y="1199"/>
                  </a:lnTo>
                  <a:cubicBezTo>
                    <a:pt x="281" y="1220"/>
                    <a:pt x="312" y="1231"/>
                    <a:pt x="354" y="1231"/>
                  </a:cubicBezTo>
                  <a:cubicBezTo>
                    <a:pt x="401" y="1231"/>
                    <a:pt x="461" y="1217"/>
                    <a:pt x="529" y="1191"/>
                  </a:cubicBezTo>
                  <a:cubicBezTo>
                    <a:pt x="647" y="1142"/>
                    <a:pt x="795" y="1051"/>
                    <a:pt x="936" y="933"/>
                  </a:cubicBezTo>
                  <a:cubicBezTo>
                    <a:pt x="1081" y="815"/>
                    <a:pt x="1195" y="689"/>
                    <a:pt x="1267" y="579"/>
                  </a:cubicBezTo>
                  <a:cubicBezTo>
                    <a:pt x="1339" y="465"/>
                    <a:pt x="1366" y="370"/>
                    <a:pt x="1328" y="320"/>
                  </a:cubicBezTo>
                  <a:lnTo>
                    <a:pt x="1065" y="1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1;p38">
              <a:extLst>
                <a:ext uri="{FF2B5EF4-FFF2-40B4-BE49-F238E27FC236}">
                  <a16:creationId xmlns:a16="http://schemas.microsoft.com/office/drawing/2014/main" id="{247F2863-E688-4A2B-C82C-EED2BE162F36}"/>
                </a:ext>
              </a:extLst>
            </p:cNvPr>
            <p:cNvSpPr/>
            <p:nvPr/>
          </p:nvSpPr>
          <p:spPr>
            <a:xfrm>
              <a:off x="6087943" y="3413958"/>
              <a:ext cx="134297" cy="121279"/>
            </a:xfrm>
            <a:custGeom>
              <a:avLst/>
              <a:gdLst/>
              <a:ahLst/>
              <a:cxnLst/>
              <a:rect l="l" t="t" r="r" b="b"/>
              <a:pathLst>
                <a:path w="1207" h="1090" extrusionOk="0">
                  <a:moveTo>
                    <a:pt x="171" y="119"/>
                  </a:moveTo>
                  <a:cubicBezTo>
                    <a:pt x="274" y="119"/>
                    <a:pt x="487" y="222"/>
                    <a:pt x="712" y="420"/>
                  </a:cubicBezTo>
                  <a:cubicBezTo>
                    <a:pt x="947" y="625"/>
                    <a:pt x="1077" y="830"/>
                    <a:pt x="1084" y="926"/>
                  </a:cubicBezTo>
                  <a:cubicBezTo>
                    <a:pt x="1084" y="937"/>
                    <a:pt x="1084" y="952"/>
                    <a:pt x="1077" y="960"/>
                  </a:cubicBezTo>
                  <a:cubicBezTo>
                    <a:pt x="1069" y="967"/>
                    <a:pt x="1054" y="971"/>
                    <a:pt x="1046" y="971"/>
                  </a:cubicBezTo>
                  <a:cubicBezTo>
                    <a:pt x="1045" y="971"/>
                    <a:pt x="1043" y="971"/>
                    <a:pt x="1041" y="971"/>
                  </a:cubicBezTo>
                  <a:cubicBezTo>
                    <a:pt x="939" y="971"/>
                    <a:pt x="723" y="872"/>
                    <a:pt x="495" y="671"/>
                  </a:cubicBezTo>
                  <a:cubicBezTo>
                    <a:pt x="259" y="465"/>
                    <a:pt x="130" y="260"/>
                    <a:pt x="126" y="161"/>
                  </a:cubicBezTo>
                  <a:cubicBezTo>
                    <a:pt x="122" y="153"/>
                    <a:pt x="122" y="138"/>
                    <a:pt x="130" y="131"/>
                  </a:cubicBezTo>
                  <a:cubicBezTo>
                    <a:pt x="137" y="123"/>
                    <a:pt x="152" y="119"/>
                    <a:pt x="160" y="119"/>
                  </a:cubicBezTo>
                  <a:close/>
                  <a:moveTo>
                    <a:pt x="171" y="0"/>
                  </a:moveTo>
                  <a:cubicBezTo>
                    <a:pt x="165" y="0"/>
                    <a:pt x="158" y="1"/>
                    <a:pt x="152" y="1"/>
                  </a:cubicBezTo>
                  <a:cubicBezTo>
                    <a:pt x="92" y="5"/>
                    <a:pt x="57" y="32"/>
                    <a:pt x="42" y="51"/>
                  </a:cubicBezTo>
                  <a:cubicBezTo>
                    <a:pt x="23" y="73"/>
                    <a:pt x="0" y="111"/>
                    <a:pt x="4" y="172"/>
                  </a:cubicBezTo>
                  <a:cubicBezTo>
                    <a:pt x="15" y="317"/>
                    <a:pt x="175" y="549"/>
                    <a:pt x="415" y="758"/>
                  </a:cubicBezTo>
                  <a:cubicBezTo>
                    <a:pt x="647" y="964"/>
                    <a:pt x="887" y="1089"/>
                    <a:pt x="1039" y="1089"/>
                  </a:cubicBezTo>
                  <a:lnTo>
                    <a:pt x="1054" y="1089"/>
                  </a:lnTo>
                  <a:cubicBezTo>
                    <a:pt x="1115" y="1085"/>
                    <a:pt x="1149" y="1059"/>
                    <a:pt x="1168" y="1040"/>
                  </a:cubicBezTo>
                  <a:cubicBezTo>
                    <a:pt x="1187" y="1017"/>
                    <a:pt x="1206" y="979"/>
                    <a:pt x="1202" y="918"/>
                  </a:cubicBezTo>
                  <a:cubicBezTo>
                    <a:pt x="1195" y="770"/>
                    <a:pt x="1031" y="541"/>
                    <a:pt x="792" y="332"/>
                  </a:cubicBezTo>
                  <a:cubicBezTo>
                    <a:pt x="562" y="128"/>
                    <a:pt x="321" y="0"/>
                    <a:pt x="171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2;p38">
              <a:extLst>
                <a:ext uri="{FF2B5EF4-FFF2-40B4-BE49-F238E27FC236}">
                  <a16:creationId xmlns:a16="http://schemas.microsoft.com/office/drawing/2014/main" id="{5EFEAA9E-AB28-1F2A-8A56-B85B48D5C8C3}"/>
                </a:ext>
              </a:extLst>
            </p:cNvPr>
            <p:cNvSpPr/>
            <p:nvPr/>
          </p:nvSpPr>
          <p:spPr>
            <a:xfrm>
              <a:off x="6092616" y="3379465"/>
              <a:ext cx="163003" cy="150208"/>
            </a:xfrm>
            <a:custGeom>
              <a:avLst/>
              <a:gdLst/>
              <a:ahLst/>
              <a:cxnLst/>
              <a:rect l="l" t="t" r="r" b="b"/>
              <a:pathLst>
                <a:path w="1465" h="1350" extrusionOk="0">
                  <a:moveTo>
                    <a:pt x="399" y="0"/>
                  </a:moveTo>
                  <a:cubicBezTo>
                    <a:pt x="333" y="0"/>
                    <a:pt x="294" y="25"/>
                    <a:pt x="270" y="52"/>
                  </a:cubicBezTo>
                  <a:lnTo>
                    <a:pt x="0" y="361"/>
                  </a:lnTo>
                  <a:lnTo>
                    <a:pt x="88" y="441"/>
                  </a:lnTo>
                  <a:lnTo>
                    <a:pt x="358" y="132"/>
                  </a:lnTo>
                  <a:cubicBezTo>
                    <a:pt x="364" y="126"/>
                    <a:pt x="379" y="121"/>
                    <a:pt x="402" y="121"/>
                  </a:cubicBezTo>
                  <a:cubicBezTo>
                    <a:pt x="435" y="121"/>
                    <a:pt x="486" y="131"/>
                    <a:pt x="555" y="163"/>
                  </a:cubicBezTo>
                  <a:cubicBezTo>
                    <a:pt x="673" y="216"/>
                    <a:pt x="810" y="307"/>
                    <a:pt x="944" y="421"/>
                  </a:cubicBezTo>
                  <a:cubicBezTo>
                    <a:pt x="1077" y="539"/>
                    <a:pt x="1183" y="661"/>
                    <a:pt x="1248" y="771"/>
                  </a:cubicBezTo>
                  <a:cubicBezTo>
                    <a:pt x="1316" y="882"/>
                    <a:pt x="1320" y="946"/>
                    <a:pt x="1305" y="962"/>
                  </a:cubicBezTo>
                  <a:lnTo>
                    <a:pt x="1035" y="1270"/>
                  </a:lnTo>
                  <a:lnTo>
                    <a:pt x="1126" y="1350"/>
                  </a:lnTo>
                  <a:lnTo>
                    <a:pt x="1396" y="1042"/>
                  </a:lnTo>
                  <a:cubicBezTo>
                    <a:pt x="1438" y="992"/>
                    <a:pt x="1465" y="897"/>
                    <a:pt x="1351" y="707"/>
                  </a:cubicBezTo>
                  <a:cubicBezTo>
                    <a:pt x="1282" y="593"/>
                    <a:pt x="1164" y="456"/>
                    <a:pt x="1020" y="330"/>
                  </a:cubicBezTo>
                  <a:cubicBezTo>
                    <a:pt x="883" y="208"/>
                    <a:pt x="734" y="110"/>
                    <a:pt x="601" y="52"/>
                  </a:cubicBezTo>
                  <a:cubicBezTo>
                    <a:pt x="515" y="15"/>
                    <a:pt x="449" y="0"/>
                    <a:pt x="399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3;p38">
              <a:extLst>
                <a:ext uri="{FF2B5EF4-FFF2-40B4-BE49-F238E27FC236}">
                  <a16:creationId xmlns:a16="http://schemas.microsoft.com/office/drawing/2014/main" id="{AF590BCE-A670-52AE-0232-58940BAF3AC9}"/>
                </a:ext>
              </a:extLst>
            </p:cNvPr>
            <p:cNvSpPr/>
            <p:nvPr/>
          </p:nvSpPr>
          <p:spPr>
            <a:xfrm>
              <a:off x="6152701" y="3185862"/>
              <a:ext cx="257467" cy="279498"/>
            </a:xfrm>
            <a:custGeom>
              <a:avLst/>
              <a:gdLst/>
              <a:ahLst/>
              <a:cxnLst/>
              <a:rect l="l" t="t" r="r" b="b"/>
              <a:pathLst>
                <a:path w="2314" h="2512" extrusionOk="0">
                  <a:moveTo>
                    <a:pt x="2220" y="0"/>
                  </a:moveTo>
                  <a:cubicBezTo>
                    <a:pt x="2201" y="0"/>
                    <a:pt x="2181" y="7"/>
                    <a:pt x="2165" y="20"/>
                  </a:cubicBezTo>
                  <a:lnTo>
                    <a:pt x="0" y="1800"/>
                  </a:lnTo>
                  <a:lnTo>
                    <a:pt x="76" y="1891"/>
                  </a:lnTo>
                  <a:lnTo>
                    <a:pt x="2081" y="244"/>
                  </a:lnTo>
                  <a:lnTo>
                    <a:pt x="2081" y="244"/>
                  </a:lnTo>
                  <a:lnTo>
                    <a:pt x="712" y="2447"/>
                  </a:lnTo>
                  <a:lnTo>
                    <a:pt x="811" y="2511"/>
                  </a:lnTo>
                  <a:lnTo>
                    <a:pt x="2290" y="134"/>
                  </a:lnTo>
                  <a:cubicBezTo>
                    <a:pt x="2313" y="96"/>
                    <a:pt x="2309" y="50"/>
                    <a:pt x="2279" y="24"/>
                  </a:cubicBezTo>
                  <a:cubicBezTo>
                    <a:pt x="2261" y="8"/>
                    <a:pt x="2241" y="0"/>
                    <a:pt x="2220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4;p38">
              <a:extLst>
                <a:ext uri="{FF2B5EF4-FFF2-40B4-BE49-F238E27FC236}">
                  <a16:creationId xmlns:a16="http://schemas.microsoft.com/office/drawing/2014/main" id="{677EF265-4991-24C3-9496-479DFCFABE44}"/>
                </a:ext>
              </a:extLst>
            </p:cNvPr>
            <p:cNvSpPr/>
            <p:nvPr/>
          </p:nvSpPr>
          <p:spPr>
            <a:xfrm>
              <a:off x="5989250" y="2652673"/>
              <a:ext cx="80111" cy="162558"/>
            </a:xfrm>
            <a:custGeom>
              <a:avLst/>
              <a:gdLst/>
              <a:ahLst/>
              <a:cxnLst/>
              <a:rect l="l" t="t" r="r" b="b"/>
              <a:pathLst>
                <a:path w="720" h="1461" extrusionOk="0">
                  <a:moveTo>
                    <a:pt x="518" y="121"/>
                  </a:moveTo>
                  <a:cubicBezTo>
                    <a:pt x="526" y="125"/>
                    <a:pt x="537" y="137"/>
                    <a:pt x="541" y="144"/>
                  </a:cubicBezTo>
                  <a:cubicBezTo>
                    <a:pt x="591" y="228"/>
                    <a:pt x="598" y="471"/>
                    <a:pt x="522" y="772"/>
                  </a:cubicBezTo>
                  <a:cubicBezTo>
                    <a:pt x="442" y="1076"/>
                    <a:pt x="317" y="1282"/>
                    <a:pt x="233" y="1331"/>
                  </a:cubicBezTo>
                  <a:cubicBezTo>
                    <a:pt x="225" y="1335"/>
                    <a:pt x="210" y="1342"/>
                    <a:pt x="203" y="1342"/>
                  </a:cubicBezTo>
                  <a:cubicBezTo>
                    <a:pt x="191" y="1339"/>
                    <a:pt x="183" y="1323"/>
                    <a:pt x="180" y="1316"/>
                  </a:cubicBezTo>
                  <a:cubicBezTo>
                    <a:pt x="130" y="1232"/>
                    <a:pt x="119" y="992"/>
                    <a:pt x="199" y="688"/>
                  </a:cubicBezTo>
                  <a:cubicBezTo>
                    <a:pt x="275" y="388"/>
                    <a:pt x="400" y="178"/>
                    <a:pt x="484" y="129"/>
                  </a:cubicBezTo>
                  <a:cubicBezTo>
                    <a:pt x="492" y="125"/>
                    <a:pt x="503" y="121"/>
                    <a:pt x="511" y="121"/>
                  </a:cubicBezTo>
                  <a:close/>
                  <a:moveTo>
                    <a:pt x="514" y="1"/>
                  </a:moveTo>
                  <a:cubicBezTo>
                    <a:pt x="489" y="1"/>
                    <a:pt x="459" y="6"/>
                    <a:pt x="423" y="26"/>
                  </a:cubicBezTo>
                  <a:cubicBezTo>
                    <a:pt x="294" y="102"/>
                    <a:pt x="161" y="350"/>
                    <a:pt x="81" y="658"/>
                  </a:cubicBezTo>
                  <a:cubicBezTo>
                    <a:pt x="1" y="966"/>
                    <a:pt x="1" y="1251"/>
                    <a:pt x="77" y="1377"/>
                  </a:cubicBezTo>
                  <a:cubicBezTo>
                    <a:pt x="107" y="1430"/>
                    <a:pt x="145" y="1449"/>
                    <a:pt x="172" y="1457"/>
                  </a:cubicBezTo>
                  <a:cubicBezTo>
                    <a:pt x="180" y="1460"/>
                    <a:pt x="191" y="1460"/>
                    <a:pt x="206" y="1460"/>
                  </a:cubicBezTo>
                  <a:cubicBezTo>
                    <a:pt x="229" y="1460"/>
                    <a:pt x="260" y="1453"/>
                    <a:pt x="294" y="1434"/>
                  </a:cubicBezTo>
                  <a:cubicBezTo>
                    <a:pt x="423" y="1361"/>
                    <a:pt x="556" y="1110"/>
                    <a:pt x="636" y="802"/>
                  </a:cubicBezTo>
                  <a:cubicBezTo>
                    <a:pt x="716" y="494"/>
                    <a:pt x="720" y="209"/>
                    <a:pt x="644" y="83"/>
                  </a:cubicBezTo>
                  <a:cubicBezTo>
                    <a:pt x="613" y="30"/>
                    <a:pt x="575" y="11"/>
                    <a:pt x="549" y="3"/>
                  </a:cubicBezTo>
                  <a:cubicBezTo>
                    <a:pt x="539" y="2"/>
                    <a:pt x="527" y="1"/>
                    <a:pt x="514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5;p38">
              <a:extLst>
                <a:ext uri="{FF2B5EF4-FFF2-40B4-BE49-F238E27FC236}">
                  <a16:creationId xmlns:a16="http://schemas.microsoft.com/office/drawing/2014/main" id="{350349C4-2890-F1AD-B8E0-725EB095FD3C}"/>
                </a:ext>
              </a:extLst>
            </p:cNvPr>
            <p:cNvSpPr/>
            <p:nvPr/>
          </p:nvSpPr>
          <p:spPr>
            <a:xfrm>
              <a:off x="6008387" y="2653007"/>
              <a:ext cx="103365" cy="173685"/>
            </a:xfrm>
            <a:custGeom>
              <a:avLst/>
              <a:gdLst/>
              <a:ahLst/>
              <a:cxnLst/>
              <a:rect l="l" t="t" r="r" b="b"/>
              <a:pathLst>
                <a:path w="929" h="1561" extrusionOk="0">
                  <a:moveTo>
                    <a:pt x="373" y="0"/>
                  </a:moveTo>
                  <a:lnTo>
                    <a:pt x="346" y="118"/>
                  </a:lnTo>
                  <a:lnTo>
                    <a:pt x="742" y="221"/>
                  </a:lnTo>
                  <a:cubicBezTo>
                    <a:pt x="765" y="225"/>
                    <a:pt x="795" y="282"/>
                    <a:pt x="803" y="407"/>
                  </a:cubicBezTo>
                  <a:cubicBezTo>
                    <a:pt x="810" y="537"/>
                    <a:pt x="788" y="708"/>
                    <a:pt x="746" y="872"/>
                  </a:cubicBezTo>
                  <a:cubicBezTo>
                    <a:pt x="704" y="1035"/>
                    <a:pt x="639" y="1195"/>
                    <a:pt x="571" y="1301"/>
                  </a:cubicBezTo>
                  <a:cubicBezTo>
                    <a:pt x="508" y="1402"/>
                    <a:pt x="458" y="1439"/>
                    <a:pt x="433" y="1439"/>
                  </a:cubicBezTo>
                  <a:cubicBezTo>
                    <a:pt x="430" y="1439"/>
                    <a:pt x="428" y="1439"/>
                    <a:pt x="426" y="1438"/>
                  </a:cubicBezTo>
                  <a:lnTo>
                    <a:pt x="31" y="1339"/>
                  </a:lnTo>
                  <a:lnTo>
                    <a:pt x="0" y="1454"/>
                  </a:lnTo>
                  <a:lnTo>
                    <a:pt x="396" y="1556"/>
                  </a:lnTo>
                  <a:cubicBezTo>
                    <a:pt x="407" y="1556"/>
                    <a:pt x="419" y="1560"/>
                    <a:pt x="434" y="1560"/>
                  </a:cubicBezTo>
                  <a:cubicBezTo>
                    <a:pt x="491" y="1560"/>
                    <a:pt x="574" y="1518"/>
                    <a:pt x="673" y="1366"/>
                  </a:cubicBezTo>
                  <a:cubicBezTo>
                    <a:pt x="749" y="1244"/>
                    <a:pt x="814" y="1081"/>
                    <a:pt x="864" y="902"/>
                  </a:cubicBezTo>
                  <a:cubicBezTo>
                    <a:pt x="909" y="723"/>
                    <a:pt x="928" y="544"/>
                    <a:pt x="924" y="404"/>
                  </a:cubicBezTo>
                  <a:cubicBezTo>
                    <a:pt x="909" y="183"/>
                    <a:pt x="833" y="118"/>
                    <a:pt x="772" y="103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6;p38">
              <a:extLst>
                <a:ext uri="{FF2B5EF4-FFF2-40B4-BE49-F238E27FC236}">
                  <a16:creationId xmlns:a16="http://schemas.microsoft.com/office/drawing/2014/main" id="{0FF1A0D9-0E0E-5D38-EE90-008EF0D17292}"/>
                </a:ext>
              </a:extLst>
            </p:cNvPr>
            <p:cNvSpPr/>
            <p:nvPr/>
          </p:nvSpPr>
          <p:spPr>
            <a:xfrm>
              <a:off x="6076928" y="2691505"/>
              <a:ext cx="322223" cy="144867"/>
            </a:xfrm>
            <a:custGeom>
              <a:avLst/>
              <a:gdLst/>
              <a:ahLst/>
              <a:cxnLst/>
              <a:rect l="l" t="t" r="r" b="b"/>
              <a:pathLst>
                <a:path w="2896" h="1302" extrusionOk="0">
                  <a:moveTo>
                    <a:pt x="248" y="1"/>
                  </a:moveTo>
                  <a:lnTo>
                    <a:pt x="248" y="61"/>
                  </a:lnTo>
                  <a:lnTo>
                    <a:pt x="225" y="115"/>
                  </a:lnTo>
                  <a:lnTo>
                    <a:pt x="2599" y="1165"/>
                  </a:lnTo>
                  <a:lnTo>
                    <a:pt x="2599" y="1165"/>
                  </a:lnTo>
                  <a:lnTo>
                    <a:pt x="4" y="929"/>
                  </a:lnTo>
                  <a:lnTo>
                    <a:pt x="0" y="1050"/>
                  </a:lnTo>
                  <a:lnTo>
                    <a:pt x="2793" y="1302"/>
                  </a:lnTo>
                  <a:lnTo>
                    <a:pt x="2800" y="1302"/>
                  </a:lnTo>
                  <a:cubicBezTo>
                    <a:pt x="2842" y="1302"/>
                    <a:pt x="2876" y="1275"/>
                    <a:pt x="2884" y="1237"/>
                  </a:cubicBezTo>
                  <a:cubicBezTo>
                    <a:pt x="2895" y="1195"/>
                    <a:pt x="2872" y="1153"/>
                    <a:pt x="2834" y="1138"/>
                  </a:cubicBezTo>
                  <a:lnTo>
                    <a:pt x="270" y="4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7;p38">
              <a:extLst>
                <a:ext uri="{FF2B5EF4-FFF2-40B4-BE49-F238E27FC236}">
                  <a16:creationId xmlns:a16="http://schemas.microsoft.com/office/drawing/2014/main" id="{2C4489C9-A574-FD5D-5F06-A4408C7DD1E9}"/>
                </a:ext>
              </a:extLst>
            </p:cNvPr>
            <p:cNvSpPr/>
            <p:nvPr/>
          </p:nvSpPr>
          <p:spPr>
            <a:xfrm>
              <a:off x="6108639" y="2233866"/>
              <a:ext cx="137301" cy="118720"/>
            </a:xfrm>
            <a:custGeom>
              <a:avLst/>
              <a:gdLst/>
              <a:ahLst/>
              <a:cxnLst/>
              <a:rect l="l" t="t" r="r" b="b"/>
              <a:pathLst>
                <a:path w="1234" h="1067" extrusionOk="0">
                  <a:moveTo>
                    <a:pt x="1058" y="119"/>
                  </a:moveTo>
                  <a:cubicBezTo>
                    <a:pt x="1081" y="119"/>
                    <a:pt x="1096" y="123"/>
                    <a:pt x="1104" y="134"/>
                  </a:cubicBezTo>
                  <a:cubicBezTo>
                    <a:pt x="1108" y="142"/>
                    <a:pt x="1108" y="157"/>
                    <a:pt x="1108" y="165"/>
                  </a:cubicBezTo>
                  <a:cubicBezTo>
                    <a:pt x="1100" y="260"/>
                    <a:pt x="963" y="462"/>
                    <a:pt x="723" y="663"/>
                  </a:cubicBezTo>
                  <a:cubicBezTo>
                    <a:pt x="493" y="850"/>
                    <a:pt x="283" y="946"/>
                    <a:pt x="177" y="946"/>
                  </a:cubicBezTo>
                  <a:cubicBezTo>
                    <a:pt x="171" y="946"/>
                    <a:pt x="166" y="945"/>
                    <a:pt x="160" y="945"/>
                  </a:cubicBezTo>
                  <a:cubicBezTo>
                    <a:pt x="153" y="945"/>
                    <a:pt x="138" y="941"/>
                    <a:pt x="130" y="933"/>
                  </a:cubicBezTo>
                  <a:cubicBezTo>
                    <a:pt x="122" y="926"/>
                    <a:pt x="122" y="910"/>
                    <a:pt x="126" y="899"/>
                  </a:cubicBezTo>
                  <a:cubicBezTo>
                    <a:pt x="134" y="804"/>
                    <a:pt x="271" y="602"/>
                    <a:pt x="510" y="405"/>
                  </a:cubicBezTo>
                  <a:cubicBezTo>
                    <a:pt x="754" y="203"/>
                    <a:pt x="967" y="119"/>
                    <a:pt x="1058" y="119"/>
                  </a:cubicBezTo>
                  <a:close/>
                  <a:moveTo>
                    <a:pt x="1060" y="1"/>
                  </a:moveTo>
                  <a:cubicBezTo>
                    <a:pt x="896" y="1"/>
                    <a:pt x="646" y="138"/>
                    <a:pt x="434" y="313"/>
                  </a:cubicBezTo>
                  <a:cubicBezTo>
                    <a:pt x="187" y="515"/>
                    <a:pt x="20" y="743"/>
                    <a:pt x="4" y="891"/>
                  </a:cubicBezTo>
                  <a:cubicBezTo>
                    <a:pt x="1" y="949"/>
                    <a:pt x="20" y="987"/>
                    <a:pt x="39" y="1009"/>
                  </a:cubicBezTo>
                  <a:cubicBezTo>
                    <a:pt x="58" y="1032"/>
                    <a:pt x="88" y="1059"/>
                    <a:pt x="149" y="1063"/>
                  </a:cubicBezTo>
                  <a:cubicBezTo>
                    <a:pt x="157" y="1066"/>
                    <a:pt x="164" y="1066"/>
                    <a:pt x="176" y="1066"/>
                  </a:cubicBezTo>
                  <a:cubicBezTo>
                    <a:pt x="324" y="1066"/>
                    <a:pt x="564" y="945"/>
                    <a:pt x="800" y="755"/>
                  </a:cubicBezTo>
                  <a:cubicBezTo>
                    <a:pt x="1043" y="549"/>
                    <a:pt x="1214" y="325"/>
                    <a:pt x="1226" y="176"/>
                  </a:cubicBezTo>
                  <a:cubicBezTo>
                    <a:pt x="1233" y="115"/>
                    <a:pt x="1210" y="77"/>
                    <a:pt x="1195" y="55"/>
                  </a:cubicBezTo>
                  <a:cubicBezTo>
                    <a:pt x="1164" y="17"/>
                    <a:pt x="1117" y="1"/>
                    <a:pt x="1060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98;p38">
              <a:extLst>
                <a:ext uri="{FF2B5EF4-FFF2-40B4-BE49-F238E27FC236}">
                  <a16:creationId xmlns:a16="http://schemas.microsoft.com/office/drawing/2014/main" id="{4CB4B81D-7975-24D1-4BF4-ED99DA734D35}"/>
                </a:ext>
              </a:extLst>
            </p:cNvPr>
            <p:cNvSpPr/>
            <p:nvPr/>
          </p:nvSpPr>
          <p:spPr>
            <a:xfrm>
              <a:off x="6112867" y="2239874"/>
              <a:ext cx="164783" cy="147871"/>
            </a:xfrm>
            <a:custGeom>
              <a:avLst/>
              <a:gdLst/>
              <a:ahLst/>
              <a:cxnLst/>
              <a:rect l="l" t="t" r="r" b="b"/>
              <a:pathLst>
                <a:path w="1481" h="1329" extrusionOk="0">
                  <a:moveTo>
                    <a:pt x="1157" y="1"/>
                  </a:moveTo>
                  <a:lnTo>
                    <a:pt x="1066" y="77"/>
                  </a:lnTo>
                  <a:lnTo>
                    <a:pt x="1325" y="396"/>
                  </a:lnTo>
                  <a:cubicBezTo>
                    <a:pt x="1340" y="411"/>
                    <a:pt x="1332" y="476"/>
                    <a:pt x="1264" y="586"/>
                  </a:cubicBezTo>
                  <a:cubicBezTo>
                    <a:pt x="1191" y="693"/>
                    <a:pt x="1081" y="815"/>
                    <a:pt x="944" y="925"/>
                  </a:cubicBezTo>
                  <a:cubicBezTo>
                    <a:pt x="811" y="1035"/>
                    <a:pt x="670" y="1123"/>
                    <a:pt x="552" y="1172"/>
                  </a:cubicBezTo>
                  <a:cubicBezTo>
                    <a:pt x="482" y="1201"/>
                    <a:pt x="431" y="1210"/>
                    <a:pt x="398" y="1210"/>
                  </a:cubicBezTo>
                  <a:cubicBezTo>
                    <a:pt x="374" y="1210"/>
                    <a:pt x="359" y="1205"/>
                    <a:pt x="354" y="1199"/>
                  </a:cubicBezTo>
                  <a:lnTo>
                    <a:pt x="92" y="879"/>
                  </a:lnTo>
                  <a:lnTo>
                    <a:pt x="1" y="955"/>
                  </a:lnTo>
                  <a:lnTo>
                    <a:pt x="259" y="1271"/>
                  </a:lnTo>
                  <a:cubicBezTo>
                    <a:pt x="286" y="1302"/>
                    <a:pt x="328" y="1328"/>
                    <a:pt x="400" y="1328"/>
                  </a:cubicBezTo>
                  <a:cubicBezTo>
                    <a:pt x="450" y="1328"/>
                    <a:pt x="514" y="1317"/>
                    <a:pt x="598" y="1283"/>
                  </a:cubicBezTo>
                  <a:cubicBezTo>
                    <a:pt x="727" y="1229"/>
                    <a:pt x="876" y="1134"/>
                    <a:pt x="1020" y="1016"/>
                  </a:cubicBezTo>
                  <a:cubicBezTo>
                    <a:pt x="1165" y="898"/>
                    <a:pt x="1286" y="769"/>
                    <a:pt x="1363" y="651"/>
                  </a:cubicBezTo>
                  <a:cubicBezTo>
                    <a:pt x="1480" y="465"/>
                    <a:pt x="1458" y="370"/>
                    <a:pt x="1420" y="320"/>
                  </a:cubicBezTo>
                  <a:lnTo>
                    <a:pt x="1157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99;p38">
              <a:extLst>
                <a:ext uri="{FF2B5EF4-FFF2-40B4-BE49-F238E27FC236}">
                  <a16:creationId xmlns:a16="http://schemas.microsoft.com/office/drawing/2014/main" id="{0D133A75-E26B-877E-702D-41BFE7635B97}"/>
                </a:ext>
              </a:extLst>
            </p:cNvPr>
            <p:cNvSpPr/>
            <p:nvPr/>
          </p:nvSpPr>
          <p:spPr>
            <a:xfrm>
              <a:off x="6172172" y="2305076"/>
              <a:ext cx="251459" cy="284060"/>
            </a:xfrm>
            <a:custGeom>
              <a:avLst/>
              <a:gdLst/>
              <a:ahLst/>
              <a:cxnLst/>
              <a:rect l="l" t="t" r="r" b="b"/>
              <a:pathLst>
                <a:path w="2260" h="2553" extrusionOk="0">
                  <a:moveTo>
                    <a:pt x="833" y="0"/>
                  </a:moveTo>
                  <a:lnTo>
                    <a:pt x="727" y="61"/>
                  </a:lnTo>
                  <a:lnTo>
                    <a:pt x="2032" y="2306"/>
                  </a:lnTo>
                  <a:lnTo>
                    <a:pt x="80" y="598"/>
                  </a:lnTo>
                  <a:lnTo>
                    <a:pt x="0" y="685"/>
                  </a:lnTo>
                  <a:lnTo>
                    <a:pt x="2112" y="2534"/>
                  </a:lnTo>
                  <a:cubicBezTo>
                    <a:pt x="2127" y="2545"/>
                    <a:pt x="2146" y="2553"/>
                    <a:pt x="2165" y="2553"/>
                  </a:cubicBezTo>
                  <a:cubicBezTo>
                    <a:pt x="2188" y="2553"/>
                    <a:pt x="2207" y="2545"/>
                    <a:pt x="2222" y="2534"/>
                  </a:cubicBezTo>
                  <a:cubicBezTo>
                    <a:pt x="2256" y="2503"/>
                    <a:pt x="2260" y="2462"/>
                    <a:pt x="2241" y="2424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0;p38">
              <a:extLst>
                <a:ext uri="{FF2B5EF4-FFF2-40B4-BE49-F238E27FC236}">
                  <a16:creationId xmlns:a16="http://schemas.microsoft.com/office/drawing/2014/main" id="{CCF95ECF-27F8-AC22-E4B2-FACAC1EEA53D}"/>
                </a:ext>
              </a:extLst>
            </p:cNvPr>
            <p:cNvSpPr/>
            <p:nvPr/>
          </p:nvSpPr>
          <p:spPr>
            <a:xfrm>
              <a:off x="6489171" y="586121"/>
              <a:ext cx="421249" cy="2150307"/>
            </a:xfrm>
            <a:custGeom>
              <a:avLst/>
              <a:gdLst/>
              <a:ahLst/>
              <a:cxnLst/>
              <a:rect l="l" t="t" r="r" b="b"/>
              <a:pathLst>
                <a:path w="3786" h="19326" extrusionOk="0">
                  <a:moveTo>
                    <a:pt x="1191" y="1"/>
                  </a:moveTo>
                  <a:cubicBezTo>
                    <a:pt x="796" y="104"/>
                    <a:pt x="396" y="202"/>
                    <a:pt x="1" y="301"/>
                  </a:cubicBezTo>
                  <a:cubicBezTo>
                    <a:pt x="255" y="2162"/>
                    <a:pt x="537" y="4014"/>
                    <a:pt x="841" y="5863"/>
                  </a:cubicBezTo>
                  <a:cubicBezTo>
                    <a:pt x="1237" y="8256"/>
                    <a:pt x="1667" y="10637"/>
                    <a:pt x="2138" y="13015"/>
                  </a:cubicBezTo>
                  <a:cubicBezTo>
                    <a:pt x="2336" y="14015"/>
                    <a:pt x="2538" y="15008"/>
                    <a:pt x="2751" y="16005"/>
                  </a:cubicBezTo>
                  <a:cubicBezTo>
                    <a:pt x="2857" y="16503"/>
                    <a:pt x="2964" y="16998"/>
                    <a:pt x="3074" y="17496"/>
                  </a:cubicBezTo>
                  <a:cubicBezTo>
                    <a:pt x="3124" y="17728"/>
                    <a:pt x="3196" y="17964"/>
                    <a:pt x="3234" y="18196"/>
                  </a:cubicBezTo>
                  <a:cubicBezTo>
                    <a:pt x="3272" y="18420"/>
                    <a:pt x="3287" y="18637"/>
                    <a:pt x="3360" y="18858"/>
                  </a:cubicBezTo>
                  <a:cubicBezTo>
                    <a:pt x="3413" y="19010"/>
                    <a:pt x="3481" y="19170"/>
                    <a:pt x="3451" y="19326"/>
                  </a:cubicBezTo>
                  <a:cubicBezTo>
                    <a:pt x="3755" y="18911"/>
                    <a:pt x="3786" y="18588"/>
                    <a:pt x="3751" y="17952"/>
                  </a:cubicBezTo>
                  <a:cubicBezTo>
                    <a:pt x="3713" y="17203"/>
                    <a:pt x="3603" y="16457"/>
                    <a:pt x="3493" y="15719"/>
                  </a:cubicBezTo>
                  <a:cubicBezTo>
                    <a:pt x="2724" y="10477"/>
                    <a:pt x="1960" y="5239"/>
                    <a:pt x="119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1;p38">
              <a:extLst>
                <a:ext uri="{FF2B5EF4-FFF2-40B4-BE49-F238E27FC236}">
                  <a16:creationId xmlns:a16="http://schemas.microsoft.com/office/drawing/2014/main" id="{D70D4D20-1DEB-0693-DC62-42CB9F80F378}"/>
                </a:ext>
              </a:extLst>
            </p:cNvPr>
            <p:cNvSpPr/>
            <p:nvPr/>
          </p:nvSpPr>
          <p:spPr>
            <a:xfrm>
              <a:off x="6137902" y="473185"/>
              <a:ext cx="1219019" cy="4191798"/>
            </a:xfrm>
            <a:custGeom>
              <a:avLst/>
              <a:gdLst/>
              <a:ahLst/>
              <a:cxnLst/>
              <a:rect l="l" t="t" r="r" b="b"/>
              <a:pathLst>
                <a:path w="10956" h="37674" extrusionOk="0">
                  <a:moveTo>
                    <a:pt x="8453" y="0"/>
                  </a:moveTo>
                  <a:cubicBezTo>
                    <a:pt x="7761" y="156"/>
                    <a:pt x="7072" y="323"/>
                    <a:pt x="6383" y="495"/>
                  </a:cubicBezTo>
                  <a:cubicBezTo>
                    <a:pt x="6178" y="544"/>
                    <a:pt x="5976" y="597"/>
                    <a:pt x="5771" y="651"/>
                  </a:cubicBezTo>
                  <a:cubicBezTo>
                    <a:pt x="5779" y="689"/>
                    <a:pt x="5782" y="723"/>
                    <a:pt x="5790" y="761"/>
                  </a:cubicBezTo>
                  <a:cubicBezTo>
                    <a:pt x="6125" y="2823"/>
                    <a:pt x="6460" y="4885"/>
                    <a:pt x="6798" y="6946"/>
                  </a:cubicBezTo>
                  <a:cubicBezTo>
                    <a:pt x="7468" y="11070"/>
                    <a:pt x="8137" y="15194"/>
                    <a:pt x="8810" y="19317"/>
                  </a:cubicBezTo>
                  <a:cubicBezTo>
                    <a:pt x="8898" y="19858"/>
                    <a:pt x="8985" y="20402"/>
                    <a:pt x="9195" y="20908"/>
                  </a:cubicBezTo>
                  <a:cubicBezTo>
                    <a:pt x="9351" y="21288"/>
                    <a:pt x="9575" y="21668"/>
                    <a:pt x="9510" y="22072"/>
                  </a:cubicBezTo>
                  <a:cubicBezTo>
                    <a:pt x="9458" y="22407"/>
                    <a:pt x="9194" y="22585"/>
                    <a:pt x="8915" y="22585"/>
                  </a:cubicBezTo>
                  <a:cubicBezTo>
                    <a:pt x="8910" y="22585"/>
                    <a:pt x="8904" y="22585"/>
                    <a:pt x="8898" y="22585"/>
                  </a:cubicBezTo>
                  <a:lnTo>
                    <a:pt x="8898" y="22585"/>
                  </a:lnTo>
                  <a:cubicBezTo>
                    <a:pt x="8966" y="22973"/>
                    <a:pt x="9031" y="23357"/>
                    <a:pt x="9100" y="23742"/>
                  </a:cubicBezTo>
                  <a:cubicBezTo>
                    <a:pt x="9141" y="23981"/>
                    <a:pt x="9183" y="24229"/>
                    <a:pt x="9157" y="24468"/>
                  </a:cubicBezTo>
                  <a:cubicBezTo>
                    <a:pt x="9149" y="24544"/>
                    <a:pt x="9138" y="24617"/>
                    <a:pt x="9111" y="24689"/>
                  </a:cubicBezTo>
                  <a:lnTo>
                    <a:pt x="9126" y="24693"/>
                  </a:lnTo>
                  <a:cubicBezTo>
                    <a:pt x="9195" y="24773"/>
                    <a:pt x="9198" y="24891"/>
                    <a:pt x="9195" y="24997"/>
                  </a:cubicBezTo>
                  <a:cubicBezTo>
                    <a:pt x="9164" y="26180"/>
                    <a:pt x="9084" y="27390"/>
                    <a:pt x="9381" y="28550"/>
                  </a:cubicBezTo>
                  <a:cubicBezTo>
                    <a:pt x="9446" y="28790"/>
                    <a:pt x="9522" y="29041"/>
                    <a:pt x="9472" y="29284"/>
                  </a:cubicBezTo>
                  <a:cubicBezTo>
                    <a:pt x="9434" y="29463"/>
                    <a:pt x="9313" y="29615"/>
                    <a:pt x="9160" y="29714"/>
                  </a:cubicBezTo>
                  <a:cubicBezTo>
                    <a:pt x="9400" y="29958"/>
                    <a:pt x="9252" y="30479"/>
                    <a:pt x="9160" y="30756"/>
                  </a:cubicBezTo>
                  <a:cubicBezTo>
                    <a:pt x="9058" y="31065"/>
                    <a:pt x="8909" y="31361"/>
                    <a:pt x="8841" y="31681"/>
                  </a:cubicBezTo>
                  <a:cubicBezTo>
                    <a:pt x="8753" y="32084"/>
                    <a:pt x="8769" y="32575"/>
                    <a:pt x="8434" y="32818"/>
                  </a:cubicBezTo>
                  <a:cubicBezTo>
                    <a:pt x="8392" y="32845"/>
                    <a:pt x="8358" y="32868"/>
                    <a:pt x="8324" y="32883"/>
                  </a:cubicBezTo>
                  <a:cubicBezTo>
                    <a:pt x="8316" y="32959"/>
                    <a:pt x="8305" y="33035"/>
                    <a:pt x="8285" y="33107"/>
                  </a:cubicBezTo>
                  <a:cubicBezTo>
                    <a:pt x="8251" y="33256"/>
                    <a:pt x="8198" y="33397"/>
                    <a:pt x="8145" y="33537"/>
                  </a:cubicBezTo>
                  <a:cubicBezTo>
                    <a:pt x="7985" y="33971"/>
                    <a:pt x="7844" y="34416"/>
                    <a:pt x="7665" y="34842"/>
                  </a:cubicBezTo>
                  <a:cubicBezTo>
                    <a:pt x="7525" y="35173"/>
                    <a:pt x="7411" y="35527"/>
                    <a:pt x="7186" y="35816"/>
                  </a:cubicBezTo>
                  <a:cubicBezTo>
                    <a:pt x="7042" y="35999"/>
                    <a:pt x="6848" y="36151"/>
                    <a:pt x="6627" y="36227"/>
                  </a:cubicBezTo>
                  <a:cubicBezTo>
                    <a:pt x="6531" y="36260"/>
                    <a:pt x="6385" y="36295"/>
                    <a:pt x="6250" y="36295"/>
                  </a:cubicBezTo>
                  <a:cubicBezTo>
                    <a:pt x="6154" y="36295"/>
                    <a:pt x="6064" y="36278"/>
                    <a:pt x="5999" y="36231"/>
                  </a:cubicBezTo>
                  <a:cubicBezTo>
                    <a:pt x="5839" y="36330"/>
                    <a:pt x="5657" y="36390"/>
                    <a:pt x="5474" y="36436"/>
                  </a:cubicBezTo>
                  <a:cubicBezTo>
                    <a:pt x="5369" y="36460"/>
                    <a:pt x="5261" y="36483"/>
                    <a:pt x="5155" y="36483"/>
                  </a:cubicBezTo>
                  <a:cubicBezTo>
                    <a:pt x="5111" y="36483"/>
                    <a:pt x="5068" y="36479"/>
                    <a:pt x="5025" y="36470"/>
                  </a:cubicBezTo>
                  <a:cubicBezTo>
                    <a:pt x="4877" y="36436"/>
                    <a:pt x="4736" y="36333"/>
                    <a:pt x="4702" y="36185"/>
                  </a:cubicBezTo>
                  <a:lnTo>
                    <a:pt x="4687" y="36147"/>
                  </a:lnTo>
                  <a:lnTo>
                    <a:pt x="4679" y="36151"/>
                  </a:lnTo>
                  <a:cubicBezTo>
                    <a:pt x="4611" y="36180"/>
                    <a:pt x="4537" y="36203"/>
                    <a:pt x="4465" y="36203"/>
                  </a:cubicBezTo>
                  <a:cubicBezTo>
                    <a:pt x="4416" y="36203"/>
                    <a:pt x="4369" y="36192"/>
                    <a:pt x="4325" y="36166"/>
                  </a:cubicBezTo>
                  <a:cubicBezTo>
                    <a:pt x="4185" y="36078"/>
                    <a:pt x="4181" y="35869"/>
                    <a:pt x="4257" y="35721"/>
                  </a:cubicBezTo>
                  <a:cubicBezTo>
                    <a:pt x="4329" y="35572"/>
                    <a:pt x="4462" y="35462"/>
                    <a:pt x="4557" y="35329"/>
                  </a:cubicBezTo>
                  <a:cubicBezTo>
                    <a:pt x="4713" y="35116"/>
                    <a:pt x="4774" y="34850"/>
                    <a:pt x="4828" y="34591"/>
                  </a:cubicBezTo>
                  <a:cubicBezTo>
                    <a:pt x="4976" y="33921"/>
                    <a:pt x="5033" y="33187"/>
                    <a:pt x="5238" y="32541"/>
                  </a:cubicBezTo>
                  <a:cubicBezTo>
                    <a:pt x="5170" y="32426"/>
                    <a:pt x="5139" y="32293"/>
                    <a:pt x="5139" y="32164"/>
                  </a:cubicBezTo>
                  <a:cubicBezTo>
                    <a:pt x="5143" y="31924"/>
                    <a:pt x="5235" y="31700"/>
                    <a:pt x="5322" y="31479"/>
                  </a:cubicBezTo>
                  <a:cubicBezTo>
                    <a:pt x="5524" y="30973"/>
                    <a:pt x="5889" y="30327"/>
                    <a:pt x="5836" y="29771"/>
                  </a:cubicBezTo>
                  <a:cubicBezTo>
                    <a:pt x="5820" y="29619"/>
                    <a:pt x="5824" y="29440"/>
                    <a:pt x="5938" y="29345"/>
                  </a:cubicBezTo>
                  <a:cubicBezTo>
                    <a:pt x="5904" y="29292"/>
                    <a:pt x="5881" y="29235"/>
                    <a:pt x="5874" y="29174"/>
                  </a:cubicBezTo>
                  <a:cubicBezTo>
                    <a:pt x="5847" y="29026"/>
                    <a:pt x="5881" y="28877"/>
                    <a:pt x="5916" y="28729"/>
                  </a:cubicBezTo>
                  <a:cubicBezTo>
                    <a:pt x="6186" y="27477"/>
                    <a:pt x="6353" y="26203"/>
                    <a:pt x="6402" y="24925"/>
                  </a:cubicBezTo>
                  <a:cubicBezTo>
                    <a:pt x="6304" y="24894"/>
                    <a:pt x="6212" y="24845"/>
                    <a:pt x="6121" y="24769"/>
                  </a:cubicBezTo>
                  <a:lnTo>
                    <a:pt x="6117" y="24769"/>
                  </a:lnTo>
                  <a:cubicBezTo>
                    <a:pt x="6094" y="24837"/>
                    <a:pt x="6094" y="24833"/>
                    <a:pt x="6064" y="24898"/>
                  </a:cubicBezTo>
                  <a:cubicBezTo>
                    <a:pt x="5801" y="25442"/>
                    <a:pt x="5539" y="25990"/>
                    <a:pt x="5353" y="26564"/>
                  </a:cubicBezTo>
                  <a:cubicBezTo>
                    <a:pt x="5299" y="26720"/>
                    <a:pt x="5254" y="26880"/>
                    <a:pt x="5166" y="27021"/>
                  </a:cubicBezTo>
                  <a:cubicBezTo>
                    <a:pt x="5120" y="27093"/>
                    <a:pt x="5063" y="27150"/>
                    <a:pt x="4995" y="27192"/>
                  </a:cubicBezTo>
                  <a:lnTo>
                    <a:pt x="5003" y="27203"/>
                  </a:lnTo>
                  <a:cubicBezTo>
                    <a:pt x="5063" y="27367"/>
                    <a:pt x="4968" y="27542"/>
                    <a:pt x="4873" y="27687"/>
                  </a:cubicBezTo>
                  <a:cubicBezTo>
                    <a:pt x="4675" y="27995"/>
                    <a:pt x="4713" y="28390"/>
                    <a:pt x="4717" y="28748"/>
                  </a:cubicBezTo>
                  <a:cubicBezTo>
                    <a:pt x="4721" y="28930"/>
                    <a:pt x="4740" y="29121"/>
                    <a:pt x="4656" y="29284"/>
                  </a:cubicBezTo>
                  <a:cubicBezTo>
                    <a:pt x="4626" y="29345"/>
                    <a:pt x="4576" y="29395"/>
                    <a:pt x="4516" y="29433"/>
                  </a:cubicBezTo>
                  <a:cubicBezTo>
                    <a:pt x="4561" y="29608"/>
                    <a:pt x="4390" y="29828"/>
                    <a:pt x="4344" y="29996"/>
                  </a:cubicBezTo>
                  <a:cubicBezTo>
                    <a:pt x="4280" y="30235"/>
                    <a:pt x="4230" y="30494"/>
                    <a:pt x="4238" y="30741"/>
                  </a:cubicBezTo>
                  <a:cubicBezTo>
                    <a:pt x="4246" y="30954"/>
                    <a:pt x="4276" y="31171"/>
                    <a:pt x="4257" y="31384"/>
                  </a:cubicBezTo>
                  <a:cubicBezTo>
                    <a:pt x="4249" y="31464"/>
                    <a:pt x="4230" y="31548"/>
                    <a:pt x="4185" y="31612"/>
                  </a:cubicBezTo>
                  <a:cubicBezTo>
                    <a:pt x="4145" y="31672"/>
                    <a:pt x="4079" y="31714"/>
                    <a:pt x="4010" y="31714"/>
                  </a:cubicBezTo>
                  <a:cubicBezTo>
                    <a:pt x="4000" y="31714"/>
                    <a:pt x="3990" y="31713"/>
                    <a:pt x="3979" y="31711"/>
                  </a:cubicBezTo>
                  <a:cubicBezTo>
                    <a:pt x="3755" y="31662"/>
                    <a:pt x="3538" y="31190"/>
                    <a:pt x="3450" y="31008"/>
                  </a:cubicBezTo>
                  <a:cubicBezTo>
                    <a:pt x="3393" y="30886"/>
                    <a:pt x="3336" y="30760"/>
                    <a:pt x="3321" y="30623"/>
                  </a:cubicBezTo>
                  <a:cubicBezTo>
                    <a:pt x="3314" y="30521"/>
                    <a:pt x="3333" y="30414"/>
                    <a:pt x="3352" y="30315"/>
                  </a:cubicBezTo>
                  <a:cubicBezTo>
                    <a:pt x="3409" y="30015"/>
                    <a:pt x="3485" y="29745"/>
                    <a:pt x="3431" y="29444"/>
                  </a:cubicBezTo>
                  <a:cubicBezTo>
                    <a:pt x="3409" y="29288"/>
                    <a:pt x="3443" y="29102"/>
                    <a:pt x="3557" y="28988"/>
                  </a:cubicBezTo>
                  <a:lnTo>
                    <a:pt x="3572" y="28988"/>
                  </a:lnTo>
                  <a:cubicBezTo>
                    <a:pt x="3565" y="28957"/>
                    <a:pt x="3561" y="28923"/>
                    <a:pt x="3561" y="28892"/>
                  </a:cubicBezTo>
                  <a:cubicBezTo>
                    <a:pt x="3561" y="28733"/>
                    <a:pt x="3625" y="28577"/>
                    <a:pt x="3679" y="28421"/>
                  </a:cubicBezTo>
                  <a:cubicBezTo>
                    <a:pt x="3766" y="28181"/>
                    <a:pt x="3896" y="26922"/>
                    <a:pt x="4109" y="26884"/>
                  </a:cubicBezTo>
                  <a:lnTo>
                    <a:pt x="4124" y="26876"/>
                  </a:lnTo>
                  <a:cubicBezTo>
                    <a:pt x="4090" y="26777"/>
                    <a:pt x="4082" y="26671"/>
                    <a:pt x="4101" y="26568"/>
                  </a:cubicBezTo>
                  <a:cubicBezTo>
                    <a:pt x="4131" y="26424"/>
                    <a:pt x="4215" y="26298"/>
                    <a:pt x="4287" y="26172"/>
                  </a:cubicBezTo>
                  <a:cubicBezTo>
                    <a:pt x="4462" y="25883"/>
                    <a:pt x="4611" y="25579"/>
                    <a:pt x="4748" y="25275"/>
                  </a:cubicBezTo>
                  <a:cubicBezTo>
                    <a:pt x="4809" y="25134"/>
                    <a:pt x="4854" y="24974"/>
                    <a:pt x="4926" y="24841"/>
                  </a:cubicBezTo>
                  <a:cubicBezTo>
                    <a:pt x="4995" y="24716"/>
                    <a:pt x="5101" y="24628"/>
                    <a:pt x="5136" y="24480"/>
                  </a:cubicBezTo>
                  <a:cubicBezTo>
                    <a:pt x="5197" y="24240"/>
                    <a:pt x="5090" y="23791"/>
                    <a:pt x="5432" y="23730"/>
                  </a:cubicBezTo>
                  <a:cubicBezTo>
                    <a:pt x="5360" y="23517"/>
                    <a:pt x="5318" y="23300"/>
                    <a:pt x="5292" y="23167"/>
                  </a:cubicBezTo>
                  <a:cubicBezTo>
                    <a:pt x="5204" y="22718"/>
                    <a:pt x="5197" y="22258"/>
                    <a:pt x="5178" y="21805"/>
                  </a:cubicBezTo>
                  <a:cubicBezTo>
                    <a:pt x="5132" y="20523"/>
                    <a:pt x="4907" y="19253"/>
                    <a:pt x="4687" y="17990"/>
                  </a:cubicBezTo>
                  <a:cubicBezTo>
                    <a:pt x="3732" y="12539"/>
                    <a:pt x="2766" y="7087"/>
                    <a:pt x="1796" y="1640"/>
                  </a:cubicBezTo>
                  <a:cubicBezTo>
                    <a:pt x="1198" y="1777"/>
                    <a:pt x="597" y="1910"/>
                    <a:pt x="0" y="2043"/>
                  </a:cubicBezTo>
                  <a:cubicBezTo>
                    <a:pt x="137" y="2572"/>
                    <a:pt x="270" y="3104"/>
                    <a:pt x="400" y="3637"/>
                  </a:cubicBezTo>
                  <a:cubicBezTo>
                    <a:pt x="1119" y="6657"/>
                    <a:pt x="1796" y="9685"/>
                    <a:pt x="2427" y="12721"/>
                  </a:cubicBezTo>
                  <a:cubicBezTo>
                    <a:pt x="2906" y="15011"/>
                    <a:pt x="3359" y="17305"/>
                    <a:pt x="3785" y="19603"/>
                  </a:cubicBezTo>
                  <a:cubicBezTo>
                    <a:pt x="4219" y="21919"/>
                    <a:pt x="3804" y="23221"/>
                    <a:pt x="3062" y="25427"/>
                  </a:cubicBezTo>
                  <a:cubicBezTo>
                    <a:pt x="2355" y="27519"/>
                    <a:pt x="2389" y="29779"/>
                    <a:pt x="2431" y="31985"/>
                  </a:cubicBezTo>
                  <a:cubicBezTo>
                    <a:pt x="2439" y="32381"/>
                    <a:pt x="2458" y="32807"/>
                    <a:pt x="2716" y="33107"/>
                  </a:cubicBezTo>
                  <a:cubicBezTo>
                    <a:pt x="2840" y="33252"/>
                    <a:pt x="3042" y="33330"/>
                    <a:pt x="3233" y="33330"/>
                  </a:cubicBezTo>
                  <a:cubicBezTo>
                    <a:pt x="3434" y="33330"/>
                    <a:pt x="3623" y="33242"/>
                    <a:pt x="3694" y="33050"/>
                  </a:cubicBezTo>
                  <a:lnTo>
                    <a:pt x="3694" y="33050"/>
                  </a:lnTo>
                  <a:cubicBezTo>
                    <a:pt x="3534" y="33651"/>
                    <a:pt x="3515" y="34511"/>
                    <a:pt x="3359" y="35112"/>
                  </a:cubicBezTo>
                  <a:cubicBezTo>
                    <a:pt x="3215" y="35656"/>
                    <a:pt x="3070" y="36234"/>
                    <a:pt x="3230" y="36771"/>
                  </a:cubicBezTo>
                  <a:cubicBezTo>
                    <a:pt x="3363" y="37221"/>
                    <a:pt x="3798" y="37611"/>
                    <a:pt x="4243" y="37611"/>
                  </a:cubicBezTo>
                  <a:cubicBezTo>
                    <a:pt x="4332" y="37611"/>
                    <a:pt x="4421" y="37596"/>
                    <a:pt x="4508" y="37562"/>
                  </a:cubicBezTo>
                  <a:cubicBezTo>
                    <a:pt x="4662" y="37642"/>
                    <a:pt x="4837" y="37674"/>
                    <a:pt x="5016" y="37674"/>
                  </a:cubicBezTo>
                  <a:cubicBezTo>
                    <a:pt x="5717" y="37674"/>
                    <a:pt x="6500" y="37188"/>
                    <a:pt x="6513" y="37188"/>
                  </a:cubicBezTo>
                  <a:lnTo>
                    <a:pt x="6513" y="37188"/>
                  </a:lnTo>
                  <a:cubicBezTo>
                    <a:pt x="6513" y="37188"/>
                    <a:pt x="6513" y="37189"/>
                    <a:pt x="6513" y="37189"/>
                  </a:cubicBezTo>
                  <a:cubicBezTo>
                    <a:pt x="6512" y="37191"/>
                    <a:pt x="6513" y="37191"/>
                    <a:pt x="6517" y="37191"/>
                  </a:cubicBezTo>
                  <a:cubicBezTo>
                    <a:pt x="6604" y="37191"/>
                    <a:pt x="8019" y="36800"/>
                    <a:pt x="8464" y="35789"/>
                  </a:cubicBezTo>
                  <a:cubicBezTo>
                    <a:pt x="9362" y="33747"/>
                    <a:pt x="10054" y="31688"/>
                    <a:pt x="10747" y="29581"/>
                  </a:cubicBezTo>
                  <a:cubicBezTo>
                    <a:pt x="10926" y="29037"/>
                    <a:pt x="10956" y="28356"/>
                    <a:pt x="10534" y="27968"/>
                  </a:cubicBezTo>
                  <a:cubicBezTo>
                    <a:pt x="10355" y="26652"/>
                    <a:pt x="10401" y="25183"/>
                    <a:pt x="10522" y="23863"/>
                  </a:cubicBezTo>
                  <a:cubicBezTo>
                    <a:pt x="10583" y="23213"/>
                    <a:pt x="10678" y="22562"/>
                    <a:pt x="10640" y="21912"/>
                  </a:cubicBezTo>
                  <a:cubicBezTo>
                    <a:pt x="10598" y="21265"/>
                    <a:pt x="10408" y="20599"/>
                    <a:pt x="9963" y="20120"/>
                  </a:cubicBezTo>
                  <a:cubicBezTo>
                    <a:pt x="9796" y="19938"/>
                    <a:pt x="9898" y="18907"/>
                    <a:pt x="9883" y="18637"/>
                  </a:cubicBezTo>
                  <a:cubicBezTo>
                    <a:pt x="9849" y="18047"/>
                    <a:pt x="9819" y="17461"/>
                    <a:pt x="9784" y="16868"/>
                  </a:cubicBezTo>
                  <a:cubicBezTo>
                    <a:pt x="9716" y="15700"/>
                    <a:pt x="9644" y="14528"/>
                    <a:pt x="9567" y="13356"/>
                  </a:cubicBezTo>
                  <a:cubicBezTo>
                    <a:pt x="9419" y="11036"/>
                    <a:pt x="9248" y="8715"/>
                    <a:pt x="9050" y="6395"/>
                  </a:cubicBezTo>
                  <a:cubicBezTo>
                    <a:pt x="8868" y="4265"/>
                    <a:pt x="8681" y="2130"/>
                    <a:pt x="84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2;p38">
              <a:extLst>
                <a:ext uri="{FF2B5EF4-FFF2-40B4-BE49-F238E27FC236}">
                  <a16:creationId xmlns:a16="http://schemas.microsoft.com/office/drawing/2014/main" id="{15AD44A1-B3D7-A8C4-A2B2-30043FA8080B}"/>
                </a:ext>
              </a:extLst>
            </p:cNvPr>
            <p:cNvSpPr/>
            <p:nvPr/>
          </p:nvSpPr>
          <p:spPr>
            <a:xfrm>
              <a:off x="6805392" y="4113713"/>
              <a:ext cx="258691" cy="397995"/>
            </a:xfrm>
            <a:custGeom>
              <a:avLst/>
              <a:gdLst/>
              <a:ahLst/>
              <a:cxnLst/>
              <a:rect l="l" t="t" r="r" b="b"/>
              <a:pathLst>
                <a:path w="2325" h="3577" extrusionOk="0">
                  <a:moveTo>
                    <a:pt x="1838" y="0"/>
                  </a:moveTo>
                  <a:cubicBezTo>
                    <a:pt x="1762" y="137"/>
                    <a:pt x="1651" y="259"/>
                    <a:pt x="1518" y="347"/>
                  </a:cubicBezTo>
                  <a:lnTo>
                    <a:pt x="1526" y="358"/>
                  </a:lnTo>
                  <a:cubicBezTo>
                    <a:pt x="1526" y="552"/>
                    <a:pt x="1370" y="620"/>
                    <a:pt x="1286" y="757"/>
                  </a:cubicBezTo>
                  <a:cubicBezTo>
                    <a:pt x="1164" y="948"/>
                    <a:pt x="1107" y="1225"/>
                    <a:pt x="1027" y="1438"/>
                  </a:cubicBezTo>
                  <a:cubicBezTo>
                    <a:pt x="860" y="1880"/>
                    <a:pt x="689" y="2321"/>
                    <a:pt x="521" y="2766"/>
                  </a:cubicBezTo>
                  <a:cubicBezTo>
                    <a:pt x="445" y="2964"/>
                    <a:pt x="365" y="3169"/>
                    <a:pt x="225" y="3325"/>
                  </a:cubicBezTo>
                  <a:cubicBezTo>
                    <a:pt x="160" y="3401"/>
                    <a:pt x="84" y="3462"/>
                    <a:pt x="0" y="3512"/>
                  </a:cubicBezTo>
                  <a:cubicBezTo>
                    <a:pt x="65" y="3559"/>
                    <a:pt x="155" y="3576"/>
                    <a:pt x="251" y="3576"/>
                  </a:cubicBezTo>
                  <a:cubicBezTo>
                    <a:pt x="386" y="3576"/>
                    <a:pt x="532" y="3541"/>
                    <a:pt x="628" y="3508"/>
                  </a:cubicBezTo>
                  <a:cubicBezTo>
                    <a:pt x="849" y="3432"/>
                    <a:pt x="1043" y="3280"/>
                    <a:pt x="1187" y="3097"/>
                  </a:cubicBezTo>
                  <a:cubicBezTo>
                    <a:pt x="1412" y="2808"/>
                    <a:pt x="1526" y="2454"/>
                    <a:pt x="1666" y="2123"/>
                  </a:cubicBezTo>
                  <a:cubicBezTo>
                    <a:pt x="1845" y="1697"/>
                    <a:pt x="1986" y="1252"/>
                    <a:pt x="2146" y="818"/>
                  </a:cubicBezTo>
                  <a:cubicBezTo>
                    <a:pt x="2199" y="678"/>
                    <a:pt x="2252" y="537"/>
                    <a:pt x="2286" y="388"/>
                  </a:cubicBezTo>
                  <a:cubicBezTo>
                    <a:pt x="2306" y="316"/>
                    <a:pt x="2317" y="240"/>
                    <a:pt x="2325" y="164"/>
                  </a:cubicBezTo>
                  <a:lnTo>
                    <a:pt x="2325" y="164"/>
                  </a:lnTo>
                  <a:cubicBezTo>
                    <a:pt x="2275" y="190"/>
                    <a:pt x="2231" y="201"/>
                    <a:pt x="2189" y="201"/>
                  </a:cubicBezTo>
                  <a:cubicBezTo>
                    <a:pt x="2099" y="201"/>
                    <a:pt x="2013" y="149"/>
                    <a:pt x="1876" y="69"/>
                  </a:cubicBezTo>
                  <a:cubicBezTo>
                    <a:pt x="1841" y="50"/>
                    <a:pt x="1853" y="42"/>
                    <a:pt x="1841" y="4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703;p38">
              <a:extLst>
                <a:ext uri="{FF2B5EF4-FFF2-40B4-BE49-F238E27FC236}">
                  <a16:creationId xmlns:a16="http://schemas.microsoft.com/office/drawing/2014/main" id="{508FA70E-6ECC-9AE9-145A-A3EFB5D64298}"/>
                </a:ext>
              </a:extLst>
            </p:cNvPr>
            <p:cNvSpPr/>
            <p:nvPr/>
          </p:nvSpPr>
          <p:spPr>
            <a:xfrm>
              <a:off x="6602997" y="4093796"/>
              <a:ext cx="260026" cy="407564"/>
            </a:xfrm>
            <a:custGeom>
              <a:avLst/>
              <a:gdLst/>
              <a:ahLst/>
              <a:cxnLst/>
              <a:rect l="l" t="t" r="r" b="b"/>
              <a:pathLst>
                <a:path w="2337" h="3663" extrusionOk="0">
                  <a:moveTo>
                    <a:pt x="1058" y="1"/>
                  </a:moveTo>
                  <a:cubicBezTo>
                    <a:pt x="853" y="647"/>
                    <a:pt x="796" y="1381"/>
                    <a:pt x="648" y="2051"/>
                  </a:cubicBezTo>
                  <a:cubicBezTo>
                    <a:pt x="594" y="2310"/>
                    <a:pt x="533" y="2576"/>
                    <a:pt x="377" y="2789"/>
                  </a:cubicBezTo>
                  <a:cubicBezTo>
                    <a:pt x="282" y="2922"/>
                    <a:pt x="149" y="3032"/>
                    <a:pt x="77" y="3181"/>
                  </a:cubicBezTo>
                  <a:cubicBezTo>
                    <a:pt x="1" y="3329"/>
                    <a:pt x="5" y="3538"/>
                    <a:pt x="145" y="3626"/>
                  </a:cubicBezTo>
                  <a:cubicBezTo>
                    <a:pt x="189" y="3652"/>
                    <a:pt x="236" y="3663"/>
                    <a:pt x="285" y="3663"/>
                  </a:cubicBezTo>
                  <a:cubicBezTo>
                    <a:pt x="357" y="3663"/>
                    <a:pt x="431" y="3640"/>
                    <a:pt x="499" y="3611"/>
                  </a:cubicBezTo>
                  <a:cubicBezTo>
                    <a:pt x="499" y="3611"/>
                    <a:pt x="503" y="3607"/>
                    <a:pt x="507" y="3607"/>
                  </a:cubicBezTo>
                  <a:cubicBezTo>
                    <a:pt x="1013" y="3379"/>
                    <a:pt x="1268" y="2819"/>
                    <a:pt x="1481" y="2306"/>
                  </a:cubicBezTo>
                  <a:cubicBezTo>
                    <a:pt x="1587" y="2055"/>
                    <a:pt x="1690" y="1808"/>
                    <a:pt x="1796" y="1556"/>
                  </a:cubicBezTo>
                  <a:cubicBezTo>
                    <a:pt x="1888" y="1332"/>
                    <a:pt x="2025" y="1172"/>
                    <a:pt x="2165" y="978"/>
                  </a:cubicBezTo>
                  <a:cubicBezTo>
                    <a:pt x="2260" y="849"/>
                    <a:pt x="2337" y="689"/>
                    <a:pt x="2302" y="533"/>
                  </a:cubicBezTo>
                  <a:lnTo>
                    <a:pt x="2310" y="522"/>
                  </a:lnTo>
                  <a:cubicBezTo>
                    <a:pt x="2276" y="503"/>
                    <a:pt x="2241" y="484"/>
                    <a:pt x="2211" y="465"/>
                  </a:cubicBezTo>
                  <a:lnTo>
                    <a:pt x="2207" y="461"/>
                  </a:lnTo>
                  <a:cubicBezTo>
                    <a:pt x="2108" y="567"/>
                    <a:pt x="1987" y="647"/>
                    <a:pt x="1842" y="682"/>
                  </a:cubicBezTo>
                  <a:cubicBezTo>
                    <a:pt x="1813" y="688"/>
                    <a:pt x="1782" y="691"/>
                    <a:pt x="1751" y="691"/>
                  </a:cubicBezTo>
                  <a:cubicBezTo>
                    <a:pt x="1568" y="691"/>
                    <a:pt x="1369" y="579"/>
                    <a:pt x="1386" y="400"/>
                  </a:cubicBezTo>
                  <a:cubicBezTo>
                    <a:pt x="1389" y="358"/>
                    <a:pt x="1405" y="313"/>
                    <a:pt x="1382" y="274"/>
                  </a:cubicBezTo>
                  <a:cubicBezTo>
                    <a:pt x="1363" y="240"/>
                    <a:pt x="1321" y="225"/>
                    <a:pt x="1287" y="210"/>
                  </a:cubicBezTo>
                  <a:cubicBezTo>
                    <a:pt x="1188" y="168"/>
                    <a:pt x="1112" y="92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704;p38">
              <a:extLst>
                <a:ext uri="{FF2B5EF4-FFF2-40B4-BE49-F238E27FC236}">
                  <a16:creationId xmlns:a16="http://schemas.microsoft.com/office/drawing/2014/main" id="{1DEAF042-EEE2-DA82-0A9F-D34450060E5D}"/>
                </a:ext>
              </a:extLst>
            </p:cNvPr>
            <p:cNvSpPr/>
            <p:nvPr/>
          </p:nvSpPr>
          <p:spPr>
            <a:xfrm>
              <a:off x="6848563" y="3756436"/>
              <a:ext cx="246452" cy="412014"/>
            </a:xfrm>
            <a:custGeom>
              <a:avLst/>
              <a:gdLst/>
              <a:ahLst/>
              <a:cxnLst/>
              <a:rect l="l" t="t" r="r" b="b"/>
              <a:pathLst>
                <a:path w="2215" h="3703" extrusionOk="0">
                  <a:moveTo>
                    <a:pt x="871" y="1"/>
                  </a:moveTo>
                  <a:cubicBezTo>
                    <a:pt x="864" y="8"/>
                    <a:pt x="852" y="12"/>
                    <a:pt x="845" y="16"/>
                  </a:cubicBezTo>
                  <a:cubicBezTo>
                    <a:pt x="1024" y="400"/>
                    <a:pt x="833" y="845"/>
                    <a:pt x="685" y="1245"/>
                  </a:cubicBezTo>
                  <a:cubicBezTo>
                    <a:pt x="556" y="1587"/>
                    <a:pt x="464" y="1941"/>
                    <a:pt x="403" y="2302"/>
                  </a:cubicBezTo>
                  <a:cubicBezTo>
                    <a:pt x="358" y="2584"/>
                    <a:pt x="331" y="2873"/>
                    <a:pt x="225" y="3139"/>
                  </a:cubicBezTo>
                  <a:cubicBezTo>
                    <a:pt x="175" y="3268"/>
                    <a:pt x="99" y="3394"/>
                    <a:pt x="0" y="3493"/>
                  </a:cubicBezTo>
                  <a:lnTo>
                    <a:pt x="4" y="3497"/>
                  </a:lnTo>
                  <a:cubicBezTo>
                    <a:pt x="34" y="3516"/>
                    <a:pt x="69" y="3535"/>
                    <a:pt x="103" y="3554"/>
                  </a:cubicBezTo>
                  <a:cubicBezTo>
                    <a:pt x="273" y="3645"/>
                    <a:pt x="455" y="3703"/>
                    <a:pt x="642" y="3703"/>
                  </a:cubicBezTo>
                  <a:cubicBezTo>
                    <a:pt x="751" y="3703"/>
                    <a:pt x="863" y="3683"/>
                    <a:pt x="974" y="3637"/>
                  </a:cubicBezTo>
                  <a:cubicBezTo>
                    <a:pt x="1027" y="3615"/>
                    <a:pt x="1081" y="3588"/>
                    <a:pt x="1130" y="3558"/>
                  </a:cubicBezTo>
                  <a:cubicBezTo>
                    <a:pt x="1263" y="3470"/>
                    <a:pt x="1374" y="3348"/>
                    <a:pt x="1450" y="3211"/>
                  </a:cubicBezTo>
                  <a:cubicBezTo>
                    <a:pt x="1488" y="3139"/>
                    <a:pt x="1518" y="3063"/>
                    <a:pt x="1533" y="2983"/>
                  </a:cubicBezTo>
                  <a:cubicBezTo>
                    <a:pt x="1571" y="2823"/>
                    <a:pt x="1568" y="2660"/>
                    <a:pt x="1587" y="2500"/>
                  </a:cubicBezTo>
                  <a:cubicBezTo>
                    <a:pt x="1617" y="2264"/>
                    <a:pt x="1701" y="2044"/>
                    <a:pt x="1792" y="1823"/>
                  </a:cubicBezTo>
                  <a:cubicBezTo>
                    <a:pt x="1879" y="1610"/>
                    <a:pt x="1906" y="1385"/>
                    <a:pt x="2005" y="1172"/>
                  </a:cubicBezTo>
                  <a:cubicBezTo>
                    <a:pt x="2070" y="1028"/>
                    <a:pt x="2146" y="887"/>
                    <a:pt x="2180" y="731"/>
                  </a:cubicBezTo>
                  <a:cubicBezTo>
                    <a:pt x="2214" y="579"/>
                    <a:pt x="2199" y="404"/>
                    <a:pt x="2096" y="286"/>
                  </a:cubicBezTo>
                  <a:cubicBezTo>
                    <a:pt x="2089" y="282"/>
                    <a:pt x="2077" y="278"/>
                    <a:pt x="2070" y="271"/>
                  </a:cubicBezTo>
                  <a:cubicBezTo>
                    <a:pt x="2062" y="271"/>
                    <a:pt x="2054" y="267"/>
                    <a:pt x="2051" y="263"/>
                  </a:cubicBezTo>
                  <a:lnTo>
                    <a:pt x="2032" y="237"/>
                  </a:lnTo>
                  <a:cubicBezTo>
                    <a:pt x="1906" y="326"/>
                    <a:pt x="1749" y="369"/>
                    <a:pt x="1596" y="369"/>
                  </a:cubicBezTo>
                  <a:cubicBezTo>
                    <a:pt x="1572" y="369"/>
                    <a:pt x="1549" y="368"/>
                    <a:pt x="1526" y="366"/>
                  </a:cubicBezTo>
                  <a:cubicBezTo>
                    <a:pt x="1320" y="343"/>
                    <a:pt x="963" y="195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705;p38">
              <a:extLst>
                <a:ext uri="{FF2B5EF4-FFF2-40B4-BE49-F238E27FC236}">
                  <a16:creationId xmlns:a16="http://schemas.microsoft.com/office/drawing/2014/main" id="{971EC344-C940-0221-DD79-D720113ED10A}"/>
                </a:ext>
              </a:extLst>
            </p:cNvPr>
            <p:cNvSpPr/>
            <p:nvPr/>
          </p:nvSpPr>
          <p:spPr>
            <a:xfrm>
              <a:off x="7074546" y="3220132"/>
              <a:ext cx="122837" cy="573571"/>
            </a:xfrm>
            <a:custGeom>
              <a:avLst/>
              <a:gdLst/>
              <a:ahLst/>
              <a:cxnLst/>
              <a:rect l="l" t="t" r="r" b="b"/>
              <a:pathLst>
                <a:path w="1104" h="5155" extrusionOk="0">
                  <a:moveTo>
                    <a:pt x="693" y="1"/>
                  </a:moveTo>
                  <a:cubicBezTo>
                    <a:pt x="640" y="164"/>
                    <a:pt x="548" y="313"/>
                    <a:pt x="408" y="412"/>
                  </a:cubicBezTo>
                  <a:cubicBezTo>
                    <a:pt x="343" y="457"/>
                    <a:pt x="278" y="492"/>
                    <a:pt x="210" y="514"/>
                  </a:cubicBezTo>
                  <a:cubicBezTo>
                    <a:pt x="160" y="1157"/>
                    <a:pt x="111" y="1804"/>
                    <a:pt x="61" y="2451"/>
                  </a:cubicBezTo>
                  <a:cubicBezTo>
                    <a:pt x="42" y="2721"/>
                    <a:pt x="31" y="2991"/>
                    <a:pt x="73" y="3257"/>
                  </a:cubicBezTo>
                  <a:cubicBezTo>
                    <a:pt x="119" y="3539"/>
                    <a:pt x="221" y="3809"/>
                    <a:pt x="275" y="4090"/>
                  </a:cubicBezTo>
                  <a:cubicBezTo>
                    <a:pt x="324" y="4372"/>
                    <a:pt x="313" y="4684"/>
                    <a:pt x="145" y="4916"/>
                  </a:cubicBezTo>
                  <a:cubicBezTo>
                    <a:pt x="107" y="4973"/>
                    <a:pt x="58" y="5019"/>
                    <a:pt x="1" y="5057"/>
                  </a:cubicBezTo>
                  <a:lnTo>
                    <a:pt x="20" y="5083"/>
                  </a:lnTo>
                  <a:cubicBezTo>
                    <a:pt x="23" y="5087"/>
                    <a:pt x="31" y="5091"/>
                    <a:pt x="39" y="5091"/>
                  </a:cubicBezTo>
                  <a:cubicBezTo>
                    <a:pt x="39" y="5090"/>
                    <a:pt x="40" y="5089"/>
                    <a:pt x="42" y="5089"/>
                  </a:cubicBezTo>
                  <a:cubicBezTo>
                    <a:pt x="46" y="5089"/>
                    <a:pt x="56" y="5093"/>
                    <a:pt x="61" y="5098"/>
                  </a:cubicBezTo>
                  <a:cubicBezTo>
                    <a:pt x="61" y="5098"/>
                    <a:pt x="65" y="5102"/>
                    <a:pt x="65" y="5106"/>
                  </a:cubicBezTo>
                  <a:cubicBezTo>
                    <a:pt x="146" y="5139"/>
                    <a:pt x="232" y="5155"/>
                    <a:pt x="318" y="5155"/>
                  </a:cubicBezTo>
                  <a:cubicBezTo>
                    <a:pt x="467" y="5155"/>
                    <a:pt x="617" y="5108"/>
                    <a:pt x="742" y="5026"/>
                  </a:cubicBezTo>
                  <a:cubicBezTo>
                    <a:pt x="895" y="4927"/>
                    <a:pt x="1016" y="4775"/>
                    <a:pt x="1054" y="4596"/>
                  </a:cubicBezTo>
                  <a:cubicBezTo>
                    <a:pt x="1104" y="4353"/>
                    <a:pt x="1028" y="4102"/>
                    <a:pt x="963" y="3862"/>
                  </a:cubicBezTo>
                  <a:cubicBezTo>
                    <a:pt x="666" y="2702"/>
                    <a:pt x="746" y="1492"/>
                    <a:pt x="777" y="309"/>
                  </a:cubicBezTo>
                  <a:cubicBezTo>
                    <a:pt x="780" y="203"/>
                    <a:pt x="777" y="85"/>
                    <a:pt x="708" y="5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706;p38">
              <a:extLst>
                <a:ext uri="{FF2B5EF4-FFF2-40B4-BE49-F238E27FC236}">
                  <a16:creationId xmlns:a16="http://schemas.microsoft.com/office/drawing/2014/main" id="{F6010093-D372-1AA3-FC49-8A93B8EA58D6}"/>
                </a:ext>
              </a:extLst>
            </p:cNvPr>
            <p:cNvSpPr/>
            <p:nvPr/>
          </p:nvSpPr>
          <p:spPr>
            <a:xfrm>
              <a:off x="6788479" y="3246391"/>
              <a:ext cx="187148" cy="516937"/>
            </a:xfrm>
            <a:custGeom>
              <a:avLst/>
              <a:gdLst/>
              <a:ahLst/>
              <a:cxnLst/>
              <a:rect l="l" t="t" r="r" b="b"/>
              <a:pathLst>
                <a:path w="1682" h="4646" extrusionOk="0">
                  <a:moveTo>
                    <a:pt x="555" y="1"/>
                  </a:moveTo>
                  <a:cubicBezTo>
                    <a:pt x="502" y="1279"/>
                    <a:pt x="339" y="2553"/>
                    <a:pt x="69" y="3805"/>
                  </a:cubicBezTo>
                  <a:cubicBezTo>
                    <a:pt x="34" y="3953"/>
                    <a:pt x="0" y="4102"/>
                    <a:pt x="27" y="4250"/>
                  </a:cubicBezTo>
                  <a:cubicBezTo>
                    <a:pt x="34" y="4311"/>
                    <a:pt x="57" y="4368"/>
                    <a:pt x="91" y="4421"/>
                  </a:cubicBezTo>
                  <a:cubicBezTo>
                    <a:pt x="137" y="4497"/>
                    <a:pt x="205" y="4558"/>
                    <a:pt x="293" y="4577"/>
                  </a:cubicBezTo>
                  <a:cubicBezTo>
                    <a:pt x="318" y="4583"/>
                    <a:pt x="342" y="4585"/>
                    <a:pt x="367" y="4585"/>
                  </a:cubicBezTo>
                  <a:cubicBezTo>
                    <a:pt x="503" y="4585"/>
                    <a:pt x="642" y="4512"/>
                    <a:pt x="780" y="4512"/>
                  </a:cubicBezTo>
                  <a:cubicBezTo>
                    <a:pt x="799" y="4512"/>
                    <a:pt x="818" y="4513"/>
                    <a:pt x="837" y="4516"/>
                  </a:cubicBezTo>
                  <a:cubicBezTo>
                    <a:pt x="959" y="4535"/>
                    <a:pt x="1058" y="4623"/>
                    <a:pt x="1179" y="4642"/>
                  </a:cubicBezTo>
                  <a:cubicBezTo>
                    <a:pt x="1195" y="4644"/>
                    <a:pt x="1211" y="4645"/>
                    <a:pt x="1226" y="4645"/>
                  </a:cubicBezTo>
                  <a:cubicBezTo>
                    <a:pt x="1283" y="4645"/>
                    <a:pt x="1337" y="4630"/>
                    <a:pt x="1385" y="4600"/>
                  </a:cubicBezTo>
                  <a:cubicBezTo>
                    <a:pt x="1392" y="4596"/>
                    <a:pt x="1404" y="4592"/>
                    <a:pt x="1411" y="4585"/>
                  </a:cubicBezTo>
                  <a:cubicBezTo>
                    <a:pt x="1533" y="4501"/>
                    <a:pt x="1617" y="4345"/>
                    <a:pt x="1632" y="4197"/>
                  </a:cubicBezTo>
                  <a:cubicBezTo>
                    <a:pt x="1655" y="3957"/>
                    <a:pt x="1564" y="3725"/>
                    <a:pt x="1522" y="3493"/>
                  </a:cubicBezTo>
                  <a:cubicBezTo>
                    <a:pt x="1472" y="3227"/>
                    <a:pt x="1484" y="2957"/>
                    <a:pt x="1503" y="2686"/>
                  </a:cubicBezTo>
                  <a:cubicBezTo>
                    <a:pt x="1556" y="1815"/>
                    <a:pt x="1681" y="975"/>
                    <a:pt x="1621" y="103"/>
                  </a:cubicBezTo>
                  <a:cubicBezTo>
                    <a:pt x="1514" y="73"/>
                    <a:pt x="1404" y="50"/>
                    <a:pt x="1301" y="46"/>
                  </a:cubicBezTo>
                  <a:cubicBezTo>
                    <a:pt x="1271" y="46"/>
                    <a:pt x="1241" y="45"/>
                    <a:pt x="1212" y="45"/>
                  </a:cubicBezTo>
                  <a:cubicBezTo>
                    <a:pt x="1125" y="45"/>
                    <a:pt x="1039" y="48"/>
                    <a:pt x="955" y="48"/>
                  </a:cubicBezTo>
                  <a:cubicBezTo>
                    <a:pt x="818" y="48"/>
                    <a:pt x="685" y="40"/>
                    <a:pt x="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707;p38">
              <a:extLst>
                <a:ext uri="{FF2B5EF4-FFF2-40B4-BE49-F238E27FC236}">
                  <a16:creationId xmlns:a16="http://schemas.microsoft.com/office/drawing/2014/main" id="{CFDC9C80-4A07-D26D-6160-77ABEAFDE82D}"/>
                </a:ext>
              </a:extLst>
            </p:cNvPr>
            <p:cNvSpPr/>
            <p:nvPr/>
          </p:nvSpPr>
          <p:spPr>
            <a:xfrm>
              <a:off x="6534012" y="3463583"/>
              <a:ext cx="167343" cy="290068"/>
            </a:xfrm>
            <a:custGeom>
              <a:avLst/>
              <a:gdLst/>
              <a:ahLst/>
              <a:cxnLst/>
              <a:rect l="l" t="t" r="r" b="b"/>
              <a:pathLst>
                <a:path w="1504" h="2607" extrusionOk="0">
                  <a:moveTo>
                    <a:pt x="564" y="0"/>
                  </a:moveTo>
                  <a:lnTo>
                    <a:pt x="549" y="8"/>
                  </a:lnTo>
                  <a:cubicBezTo>
                    <a:pt x="336" y="46"/>
                    <a:pt x="206" y="1305"/>
                    <a:pt x="119" y="1549"/>
                  </a:cubicBezTo>
                  <a:cubicBezTo>
                    <a:pt x="65" y="1701"/>
                    <a:pt x="1" y="1857"/>
                    <a:pt x="1" y="2016"/>
                  </a:cubicBezTo>
                  <a:cubicBezTo>
                    <a:pt x="1" y="2047"/>
                    <a:pt x="5" y="2081"/>
                    <a:pt x="12" y="2112"/>
                  </a:cubicBezTo>
                  <a:cubicBezTo>
                    <a:pt x="39" y="2245"/>
                    <a:pt x="126" y="2363"/>
                    <a:pt x="252" y="2397"/>
                  </a:cubicBezTo>
                  <a:cubicBezTo>
                    <a:pt x="347" y="2420"/>
                    <a:pt x="453" y="2397"/>
                    <a:pt x="533" y="2446"/>
                  </a:cubicBezTo>
                  <a:cubicBezTo>
                    <a:pt x="575" y="2477"/>
                    <a:pt x="602" y="2522"/>
                    <a:pt x="644" y="2557"/>
                  </a:cubicBezTo>
                  <a:cubicBezTo>
                    <a:pt x="686" y="2591"/>
                    <a:pt x="736" y="2607"/>
                    <a:pt x="788" y="2607"/>
                  </a:cubicBezTo>
                  <a:cubicBezTo>
                    <a:pt x="845" y="2607"/>
                    <a:pt x="904" y="2588"/>
                    <a:pt x="956" y="2557"/>
                  </a:cubicBezTo>
                  <a:cubicBezTo>
                    <a:pt x="1016" y="2519"/>
                    <a:pt x="1066" y="2469"/>
                    <a:pt x="1096" y="2408"/>
                  </a:cubicBezTo>
                  <a:cubicBezTo>
                    <a:pt x="1180" y="2245"/>
                    <a:pt x="1161" y="2054"/>
                    <a:pt x="1157" y="1872"/>
                  </a:cubicBezTo>
                  <a:cubicBezTo>
                    <a:pt x="1153" y="1514"/>
                    <a:pt x="1115" y="1119"/>
                    <a:pt x="1313" y="811"/>
                  </a:cubicBezTo>
                  <a:cubicBezTo>
                    <a:pt x="1404" y="666"/>
                    <a:pt x="1503" y="491"/>
                    <a:pt x="1443" y="327"/>
                  </a:cubicBezTo>
                  <a:lnTo>
                    <a:pt x="1435" y="316"/>
                  </a:lnTo>
                  <a:cubicBezTo>
                    <a:pt x="1343" y="378"/>
                    <a:pt x="1237" y="408"/>
                    <a:pt x="1130" y="408"/>
                  </a:cubicBezTo>
                  <a:cubicBezTo>
                    <a:pt x="978" y="408"/>
                    <a:pt x="823" y="347"/>
                    <a:pt x="701" y="225"/>
                  </a:cubicBezTo>
                  <a:cubicBezTo>
                    <a:pt x="640" y="160"/>
                    <a:pt x="590" y="84"/>
                    <a:pt x="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708;p38">
              <a:extLst>
                <a:ext uri="{FF2B5EF4-FFF2-40B4-BE49-F238E27FC236}">
                  <a16:creationId xmlns:a16="http://schemas.microsoft.com/office/drawing/2014/main" id="{F39D93BF-12B0-5F73-4574-AC28731795FD}"/>
                </a:ext>
              </a:extLst>
            </p:cNvPr>
            <p:cNvSpPr/>
            <p:nvPr/>
          </p:nvSpPr>
          <p:spPr>
            <a:xfrm>
              <a:off x="6781692" y="2897014"/>
              <a:ext cx="378078" cy="385088"/>
            </a:xfrm>
            <a:custGeom>
              <a:avLst/>
              <a:gdLst/>
              <a:ahLst/>
              <a:cxnLst/>
              <a:rect l="l" t="t" r="r" b="b"/>
              <a:pathLst>
                <a:path w="3398" h="3461" extrusionOk="0">
                  <a:moveTo>
                    <a:pt x="1719" y="0"/>
                  </a:moveTo>
                  <a:cubicBezTo>
                    <a:pt x="1630" y="0"/>
                    <a:pt x="1535" y="21"/>
                    <a:pt x="1434" y="67"/>
                  </a:cubicBezTo>
                  <a:cubicBezTo>
                    <a:pt x="1141" y="200"/>
                    <a:pt x="944" y="535"/>
                    <a:pt x="624" y="569"/>
                  </a:cubicBezTo>
                  <a:cubicBezTo>
                    <a:pt x="613" y="573"/>
                    <a:pt x="601" y="573"/>
                    <a:pt x="594" y="573"/>
                  </a:cubicBezTo>
                  <a:cubicBezTo>
                    <a:pt x="335" y="991"/>
                    <a:pt x="99" y="1528"/>
                    <a:pt x="27" y="2015"/>
                  </a:cubicBezTo>
                  <a:cubicBezTo>
                    <a:pt x="0" y="2194"/>
                    <a:pt x="8" y="2384"/>
                    <a:pt x="57" y="2555"/>
                  </a:cubicBezTo>
                  <a:cubicBezTo>
                    <a:pt x="103" y="2711"/>
                    <a:pt x="187" y="2852"/>
                    <a:pt x="305" y="2962"/>
                  </a:cubicBezTo>
                  <a:cubicBezTo>
                    <a:pt x="316" y="2970"/>
                    <a:pt x="324" y="2977"/>
                    <a:pt x="335" y="2985"/>
                  </a:cubicBezTo>
                  <a:cubicBezTo>
                    <a:pt x="426" y="3061"/>
                    <a:pt x="518" y="3110"/>
                    <a:pt x="616" y="3141"/>
                  </a:cubicBezTo>
                  <a:cubicBezTo>
                    <a:pt x="746" y="3180"/>
                    <a:pt x="879" y="3188"/>
                    <a:pt x="1016" y="3188"/>
                  </a:cubicBezTo>
                  <a:cubicBezTo>
                    <a:pt x="1100" y="3188"/>
                    <a:pt x="1186" y="3185"/>
                    <a:pt x="1273" y="3185"/>
                  </a:cubicBezTo>
                  <a:cubicBezTo>
                    <a:pt x="1302" y="3185"/>
                    <a:pt x="1332" y="3186"/>
                    <a:pt x="1362" y="3186"/>
                  </a:cubicBezTo>
                  <a:cubicBezTo>
                    <a:pt x="1465" y="3190"/>
                    <a:pt x="1575" y="3213"/>
                    <a:pt x="1682" y="3243"/>
                  </a:cubicBezTo>
                  <a:cubicBezTo>
                    <a:pt x="1981" y="3323"/>
                    <a:pt x="2284" y="3460"/>
                    <a:pt x="2580" y="3460"/>
                  </a:cubicBezTo>
                  <a:cubicBezTo>
                    <a:pt x="2668" y="3460"/>
                    <a:pt x="2755" y="3448"/>
                    <a:pt x="2842" y="3418"/>
                  </a:cubicBezTo>
                  <a:cubicBezTo>
                    <a:pt x="2910" y="3396"/>
                    <a:pt x="2975" y="3361"/>
                    <a:pt x="3040" y="3316"/>
                  </a:cubicBezTo>
                  <a:cubicBezTo>
                    <a:pt x="3180" y="3217"/>
                    <a:pt x="3272" y="3068"/>
                    <a:pt x="3325" y="2905"/>
                  </a:cubicBezTo>
                  <a:cubicBezTo>
                    <a:pt x="3348" y="2833"/>
                    <a:pt x="3363" y="2760"/>
                    <a:pt x="3371" y="2684"/>
                  </a:cubicBezTo>
                  <a:cubicBezTo>
                    <a:pt x="3397" y="2445"/>
                    <a:pt x="3355" y="2197"/>
                    <a:pt x="3314" y="1958"/>
                  </a:cubicBezTo>
                  <a:cubicBezTo>
                    <a:pt x="3245" y="1573"/>
                    <a:pt x="3180" y="1189"/>
                    <a:pt x="3112" y="801"/>
                  </a:cubicBezTo>
                  <a:cubicBezTo>
                    <a:pt x="2960" y="801"/>
                    <a:pt x="2800" y="740"/>
                    <a:pt x="2671" y="626"/>
                  </a:cubicBezTo>
                  <a:cubicBezTo>
                    <a:pt x="2390" y="376"/>
                    <a:pt x="2103" y="0"/>
                    <a:pt x="1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709;p38">
              <a:extLst>
                <a:ext uri="{FF2B5EF4-FFF2-40B4-BE49-F238E27FC236}">
                  <a16:creationId xmlns:a16="http://schemas.microsoft.com/office/drawing/2014/main" id="{05554355-C448-E5B8-6554-80EBACBF2D7F}"/>
                </a:ext>
              </a:extLst>
            </p:cNvPr>
            <p:cNvSpPr/>
            <p:nvPr/>
          </p:nvSpPr>
          <p:spPr>
            <a:xfrm>
              <a:off x="6337626" y="619612"/>
              <a:ext cx="538968" cy="2561654"/>
            </a:xfrm>
            <a:custGeom>
              <a:avLst/>
              <a:gdLst/>
              <a:ahLst/>
              <a:cxnLst/>
              <a:rect l="l" t="t" r="r" b="b"/>
              <a:pathLst>
                <a:path w="4844" h="23023" extrusionOk="0">
                  <a:moveTo>
                    <a:pt x="1363" y="0"/>
                  </a:moveTo>
                  <a:cubicBezTo>
                    <a:pt x="1111" y="61"/>
                    <a:pt x="860" y="122"/>
                    <a:pt x="609" y="183"/>
                  </a:cubicBezTo>
                  <a:cubicBezTo>
                    <a:pt x="408" y="232"/>
                    <a:pt x="202" y="278"/>
                    <a:pt x="1" y="324"/>
                  </a:cubicBezTo>
                  <a:cubicBezTo>
                    <a:pt x="971" y="5771"/>
                    <a:pt x="1937" y="11223"/>
                    <a:pt x="2892" y="16674"/>
                  </a:cubicBezTo>
                  <a:cubicBezTo>
                    <a:pt x="3112" y="17937"/>
                    <a:pt x="3337" y="19207"/>
                    <a:pt x="3383" y="20489"/>
                  </a:cubicBezTo>
                  <a:cubicBezTo>
                    <a:pt x="3402" y="20942"/>
                    <a:pt x="3409" y="21402"/>
                    <a:pt x="3497" y="21851"/>
                  </a:cubicBezTo>
                  <a:cubicBezTo>
                    <a:pt x="3519" y="21984"/>
                    <a:pt x="3565" y="22201"/>
                    <a:pt x="3637" y="22414"/>
                  </a:cubicBezTo>
                  <a:cubicBezTo>
                    <a:pt x="3729" y="22684"/>
                    <a:pt x="3862" y="22947"/>
                    <a:pt x="4048" y="23023"/>
                  </a:cubicBezTo>
                  <a:cubicBezTo>
                    <a:pt x="3999" y="22852"/>
                    <a:pt x="3991" y="22662"/>
                    <a:pt x="4018" y="22483"/>
                  </a:cubicBezTo>
                  <a:cubicBezTo>
                    <a:pt x="4090" y="21996"/>
                    <a:pt x="4326" y="21459"/>
                    <a:pt x="4585" y="21041"/>
                  </a:cubicBezTo>
                  <a:lnTo>
                    <a:pt x="4585" y="21041"/>
                  </a:lnTo>
                  <a:cubicBezTo>
                    <a:pt x="4578" y="21041"/>
                    <a:pt x="4572" y="21041"/>
                    <a:pt x="4566" y="21041"/>
                  </a:cubicBezTo>
                  <a:cubicBezTo>
                    <a:pt x="4214" y="21041"/>
                    <a:pt x="3958" y="20628"/>
                    <a:pt x="4003" y="20269"/>
                  </a:cubicBezTo>
                  <a:cubicBezTo>
                    <a:pt x="4048" y="19892"/>
                    <a:pt x="4315" y="19588"/>
                    <a:pt x="4573" y="19306"/>
                  </a:cubicBezTo>
                  <a:cubicBezTo>
                    <a:pt x="4668" y="19207"/>
                    <a:pt x="4744" y="19112"/>
                    <a:pt x="4813" y="19025"/>
                  </a:cubicBezTo>
                  <a:cubicBezTo>
                    <a:pt x="4843" y="18869"/>
                    <a:pt x="4775" y="18709"/>
                    <a:pt x="4722" y="18557"/>
                  </a:cubicBezTo>
                  <a:cubicBezTo>
                    <a:pt x="4649" y="18336"/>
                    <a:pt x="4634" y="18119"/>
                    <a:pt x="4596" y="17899"/>
                  </a:cubicBezTo>
                  <a:cubicBezTo>
                    <a:pt x="4558" y="17663"/>
                    <a:pt x="4486" y="17427"/>
                    <a:pt x="4436" y="17195"/>
                  </a:cubicBezTo>
                  <a:cubicBezTo>
                    <a:pt x="4326" y="16697"/>
                    <a:pt x="4219" y="16202"/>
                    <a:pt x="4113" y="15704"/>
                  </a:cubicBezTo>
                  <a:cubicBezTo>
                    <a:pt x="3900" y="14707"/>
                    <a:pt x="3698" y="13714"/>
                    <a:pt x="3500" y="12714"/>
                  </a:cubicBezTo>
                  <a:cubicBezTo>
                    <a:pt x="3029" y="10336"/>
                    <a:pt x="2599" y="7955"/>
                    <a:pt x="2203" y="5562"/>
                  </a:cubicBezTo>
                  <a:cubicBezTo>
                    <a:pt x="1899" y="3713"/>
                    <a:pt x="1617" y="1861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710;p38">
              <a:extLst>
                <a:ext uri="{FF2B5EF4-FFF2-40B4-BE49-F238E27FC236}">
                  <a16:creationId xmlns:a16="http://schemas.microsoft.com/office/drawing/2014/main" id="{70E9F543-BC44-CCAE-690A-E4E04516DA15}"/>
                </a:ext>
              </a:extLst>
            </p:cNvPr>
            <p:cNvSpPr/>
            <p:nvPr/>
          </p:nvSpPr>
          <p:spPr>
            <a:xfrm>
              <a:off x="6506529" y="3698466"/>
              <a:ext cx="138970" cy="303531"/>
            </a:xfrm>
            <a:custGeom>
              <a:avLst/>
              <a:gdLst/>
              <a:ahLst/>
              <a:cxnLst/>
              <a:rect l="l" t="t" r="r" b="b"/>
              <a:pathLst>
                <a:path w="1249" h="2728" extrusionOk="0">
                  <a:moveTo>
                    <a:pt x="244" y="1"/>
                  </a:moveTo>
                  <a:cubicBezTo>
                    <a:pt x="130" y="115"/>
                    <a:pt x="92" y="301"/>
                    <a:pt x="118" y="457"/>
                  </a:cubicBezTo>
                  <a:cubicBezTo>
                    <a:pt x="172" y="758"/>
                    <a:pt x="96" y="1028"/>
                    <a:pt x="39" y="1328"/>
                  </a:cubicBezTo>
                  <a:cubicBezTo>
                    <a:pt x="20" y="1427"/>
                    <a:pt x="1" y="1534"/>
                    <a:pt x="8" y="1636"/>
                  </a:cubicBezTo>
                  <a:cubicBezTo>
                    <a:pt x="23" y="1773"/>
                    <a:pt x="80" y="1899"/>
                    <a:pt x="137" y="2021"/>
                  </a:cubicBezTo>
                  <a:cubicBezTo>
                    <a:pt x="225" y="2203"/>
                    <a:pt x="442" y="2675"/>
                    <a:pt x="666" y="2724"/>
                  </a:cubicBezTo>
                  <a:cubicBezTo>
                    <a:pt x="677" y="2726"/>
                    <a:pt x="687" y="2727"/>
                    <a:pt x="697" y="2727"/>
                  </a:cubicBezTo>
                  <a:cubicBezTo>
                    <a:pt x="766" y="2727"/>
                    <a:pt x="832" y="2685"/>
                    <a:pt x="872" y="2625"/>
                  </a:cubicBezTo>
                  <a:cubicBezTo>
                    <a:pt x="917" y="2561"/>
                    <a:pt x="936" y="2477"/>
                    <a:pt x="944" y="2397"/>
                  </a:cubicBezTo>
                  <a:cubicBezTo>
                    <a:pt x="963" y="2184"/>
                    <a:pt x="933" y="1967"/>
                    <a:pt x="925" y="1754"/>
                  </a:cubicBezTo>
                  <a:cubicBezTo>
                    <a:pt x="917" y="1507"/>
                    <a:pt x="967" y="1248"/>
                    <a:pt x="1031" y="1009"/>
                  </a:cubicBezTo>
                  <a:cubicBezTo>
                    <a:pt x="1077" y="841"/>
                    <a:pt x="1248" y="621"/>
                    <a:pt x="1203" y="446"/>
                  </a:cubicBezTo>
                  <a:lnTo>
                    <a:pt x="1203" y="446"/>
                  </a:lnTo>
                  <a:cubicBezTo>
                    <a:pt x="1151" y="477"/>
                    <a:pt x="1092" y="496"/>
                    <a:pt x="1035" y="496"/>
                  </a:cubicBezTo>
                  <a:cubicBezTo>
                    <a:pt x="983" y="496"/>
                    <a:pt x="933" y="480"/>
                    <a:pt x="891" y="446"/>
                  </a:cubicBezTo>
                  <a:cubicBezTo>
                    <a:pt x="849" y="411"/>
                    <a:pt x="822" y="366"/>
                    <a:pt x="780" y="335"/>
                  </a:cubicBezTo>
                  <a:cubicBezTo>
                    <a:pt x="700" y="286"/>
                    <a:pt x="594" y="309"/>
                    <a:pt x="499" y="286"/>
                  </a:cubicBezTo>
                  <a:cubicBezTo>
                    <a:pt x="373" y="252"/>
                    <a:pt x="286" y="134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711;p38">
              <a:extLst>
                <a:ext uri="{FF2B5EF4-FFF2-40B4-BE49-F238E27FC236}">
                  <a16:creationId xmlns:a16="http://schemas.microsoft.com/office/drawing/2014/main" id="{0CE6B87F-51D1-AF72-7260-0C8D39410C82}"/>
                </a:ext>
              </a:extLst>
            </p:cNvPr>
            <p:cNvSpPr/>
            <p:nvPr/>
          </p:nvSpPr>
          <p:spPr>
            <a:xfrm>
              <a:off x="6659298" y="4151766"/>
              <a:ext cx="315881" cy="380749"/>
            </a:xfrm>
            <a:custGeom>
              <a:avLst/>
              <a:gdLst/>
              <a:ahLst/>
              <a:cxnLst/>
              <a:rect l="l" t="t" r="r" b="b"/>
              <a:pathLst>
                <a:path w="2839" h="3422" extrusionOk="0">
                  <a:moveTo>
                    <a:pt x="1804" y="1"/>
                  </a:moveTo>
                  <a:lnTo>
                    <a:pt x="1796" y="12"/>
                  </a:lnTo>
                  <a:cubicBezTo>
                    <a:pt x="1831" y="168"/>
                    <a:pt x="1754" y="328"/>
                    <a:pt x="1659" y="457"/>
                  </a:cubicBezTo>
                  <a:cubicBezTo>
                    <a:pt x="1519" y="651"/>
                    <a:pt x="1382" y="811"/>
                    <a:pt x="1290" y="1035"/>
                  </a:cubicBezTo>
                  <a:cubicBezTo>
                    <a:pt x="1184" y="1287"/>
                    <a:pt x="1081" y="1534"/>
                    <a:pt x="975" y="1785"/>
                  </a:cubicBezTo>
                  <a:cubicBezTo>
                    <a:pt x="762" y="2298"/>
                    <a:pt x="507" y="2858"/>
                    <a:pt x="1" y="3086"/>
                  </a:cubicBezTo>
                  <a:lnTo>
                    <a:pt x="16" y="3124"/>
                  </a:lnTo>
                  <a:cubicBezTo>
                    <a:pt x="50" y="3272"/>
                    <a:pt x="191" y="3375"/>
                    <a:pt x="339" y="3409"/>
                  </a:cubicBezTo>
                  <a:cubicBezTo>
                    <a:pt x="382" y="3418"/>
                    <a:pt x="425" y="3422"/>
                    <a:pt x="469" y="3422"/>
                  </a:cubicBezTo>
                  <a:cubicBezTo>
                    <a:pt x="575" y="3422"/>
                    <a:pt x="683" y="3399"/>
                    <a:pt x="788" y="3375"/>
                  </a:cubicBezTo>
                  <a:cubicBezTo>
                    <a:pt x="971" y="3329"/>
                    <a:pt x="1153" y="3269"/>
                    <a:pt x="1313" y="3170"/>
                  </a:cubicBezTo>
                  <a:cubicBezTo>
                    <a:pt x="1397" y="3120"/>
                    <a:pt x="1473" y="3059"/>
                    <a:pt x="1538" y="2983"/>
                  </a:cubicBezTo>
                  <a:cubicBezTo>
                    <a:pt x="1678" y="2827"/>
                    <a:pt x="1758" y="2622"/>
                    <a:pt x="1834" y="2424"/>
                  </a:cubicBezTo>
                  <a:cubicBezTo>
                    <a:pt x="2002" y="1979"/>
                    <a:pt x="2173" y="1538"/>
                    <a:pt x="2340" y="1096"/>
                  </a:cubicBezTo>
                  <a:cubicBezTo>
                    <a:pt x="2420" y="883"/>
                    <a:pt x="2477" y="606"/>
                    <a:pt x="2599" y="415"/>
                  </a:cubicBezTo>
                  <a:cubicBezTo>
                    <a:pt x="2683" y="278"/>
                    <a:pt x="2839" y="210"/>
                    <a:pt x="2839" y="16"/>
                  </a:cubicBezTo>
                  <a:lnTo>
                    <a:pt x="2831" y="5"/>
                  </a:lnTo>
                  <a:cubicBezTo>
                    <a:pt x="2782" y="35"/>
                    <a:pt x="2728" y="62"/>
                    <a:pt x="2675" y="84"/>
                  </a:cubicBezTo>
                  <a:cubicBezTo>
                    <a:pt x="2564" y="130"/>
                    <a:pt x="2452" y="150"/>
                    <a:pt x="2343" y="150"/>
                  </a:cubicBezTo>
                  <a:cubicBezTo>
                    <a:pt x="2156" y="150"/>
                    <a:pt x="1974" y="92"/>
                    <a:pt x="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712;p38">
              <a:extLst>
                <a:ext uri="{FF2B5EF4-FFF2-40B4-BE49-F238E27FC236}">
                  <a16:creationId xmlns:a16="http://schemas.microsoft.com/office/drawing/2014/main" id="{8EDCE1D8-9995-14E1-A48D-5AF2310D3637}"/>
                </a:ext>
              </a:extLst>
            </p:cNvPr>
            <p:cNvSpPr/>
            <p:nvPr/>
          </p:nvSpPr>
          <p:spPr>
            <a:xfrm>
              <a:off x="7009789" y="3779357"/>
              <a:ext cx="174130" cy="356827"/>
            </a:xfrm>
            <a:custGeom>
              <a:avLst/>
              <a:gdLst/>
              <a:ahLst/>
              <a:cxnLst/>
              <a:rect l="l" t="t" r="r" b="b"/>
              <a:pathLst>
                <a:path w="1565" h="3207" extrusionOk="0">
                  <a:moveTo>
                    <a:pt x="1324" y="0"/>
                  </a:moveTo>
                  <a:cubicBezTo>
                    <a:pt x="1199" y="82"/>
                    <a:pt x="1049" y="129"/>
                    <a:pt x="900" y="129"/>
                  </a:cubicBezTo>
                  <a:cubicBezTo>
                    <a:pt x="814" y="129"/>
                    <a:pt x="728" y="113"/>
                    <a:pt x="647" y="80"/>
                  </a:cubicBezTo>
                  <a:lnTo>
                    <a:pt x="647" y="80"/>
                  </a:lnTo>
                  <a:cubicBezTo>
                    <a:pt x="750" y="198"/>
                    <a:pt x="765" y="373"/>
                    <a:pt x="731" y="525"/>
                  </a:cubicBezTo>
                  <a:cubicBezTo>
                    <a:pt x="697" y="681"/>
                    <a:pt x="621" y="822"/>
                    <a:pt x="556" y="966"/>
                  </a:cubicBezTo>
                  <a:cubicBezTo>
                    <a:pt x="457" y="1179"/>
                    <a:pt x="430" y="1404"/>
                    <a:pt x="343" y="1617"/>
                  </a:cubicBezTo>
                  <a:cubicBezTo>
                    <a:pt x="252" y="1838"/>
                    <a:pt x="168" y="2058"/>
                    <a:pt x="138" y="2294"/>
                  </a:cubicBezTo>
                  <a:cubicBezTo>
                    <a:pt x="119" y="2454"/>
                    <a:pt x="122" y="2617"/>
                    <a:pt x="84" y="2777"/>
                  </a:cubicBezTo>
                  <a:cubicBezTo>
                    <a:pt x="69" y="2857"/>
                    <a:pt x="39" y="2933"/>
                    <a:pt x="1" y="3005"/>
                  </a:cubicBezTo>
                  <a:lnTo>
                    <a:pt x="4" y="3009"/>
                  </a:lnTo>
                  <a:cubicBezTo>
                    <a:pt x="16" y="3047"/>
                    <a:pt x="4" y="3055"/>
                    <a:pt x="39" y="3074"/>
                  </a:cubicBezTo>
                  <a:cubicBezTo>
                    <a:pt x="176" y="3154"/>
                    <a:pt x="262" y="3206"/>
                    <a:pt x="352" y="3206"/>
                  </a:cubicBezTo>
                  <a:cubicBezTo>
                    <a:pt x="394" y="3206"/>
                    <a:pt x="438" y="3195"/>
                    <a:pt x="488" y="3169"/>
                  </a:cubicBezTo>
                  <a:cubicBezTo>
                    <a:pt x="522" y="3154"/>
                    <a:pt x="556" y="3131"/>
                    <a:pt x="598" y="3104"/>
                  </a:cubicBezTo>
                  <a:cubicBezTo>
                    <a:pt x="933" y="2861"/>
                    <a:pt x="917" y="2370"/>
                    <a:pt x="1005" y="1967"/>
                  </a:cubicBezTo>
                  <a:cubicBezTo>
                    <a:pt x="1073" y="1647"/>
                    <a:pt x="1222" y="1351"/>
                    <a:pt x="1324" y="1042"/>
                  </a:cubicBezTo>
                  <a:cubicBezTo>
                    <a:pt x="1416" y="765"/>
                    <a:pt x="1564" y="244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713;p38">
              <a:extLst>
                <a:ext uri="{FF2B5EF4-FFF2-40B4-BE49-F238E27FC236}">
                  <a16:creationId xmlns:a16="http://schemas.microsoft.com/office/drawing/2014/main" id="{4F5973DA-B6F0-7031-894A-15419ED4BCCE}"/>
                </a:ext>
              </a:extLst>
            </p:cNvPr>
            <p:cNvSpPr/>
            <p:nvPr/>
          </p:nvSpPr>
          <p:spPr>
            <a:xfrm>
              <a:off x="6945477" y="3257851"/>
              <a:ext cx="165117" cy="539635"/>
            </a:xfrm>
            <a:custGeom>
              <a:avLst/>
              <a:gdLst/>
              <a:ahLst/>
              <a:cxnLst/>
              <a:rect l="l" t="t" r="r" b="b"/>
              <a:pathLst>
                <a:path w="1484" h="4850" extrusionOk="0">
                  <a:moveTo>
                    <a:pt x="210" y="0"/>
                  </a:moveTo>
                  <a:lnTo>
                    <a:pt x="210" y="0"/>
                  </a:lnTo>
                  <a:cubicBezTo>
                    <a:pt x="270" y="872"/>
                    <a:pt x="145" y="1712"/>
                    <a:pt x="92" y="2583"/>
                  </a:cubicBezTo>
                  <a:cubicBezTo>
                    <a:pt x="73" y="2854"/>
                    <a:pt x="61" y="3124"/>
                    <a:pt x="111" y="3390"/>
                  </a:cubicBezTo>
                  <a:cubicBezTo>
                    <a:pt x="153" y="3622"/>
                    <a:pt x="244" y="3854"/>
                    <a:pt x="221" y="4094"/>
                  </a:cubicBezTo>
                  <a:cubicBezTo>
                    <a:pt x="206" y="4242"/>
                    <a:pt x="122" y="4398"/>
                    <a:pt x="0" y="4482"/>
                  </a:cubicBezTo>
                  <a:cubicBezTo>
                    <a:pt x="92" y="4676"/>
                    <a:pt x="449" y="4824"/>
                    <a:pt x="655" y="4847"/>
                  </a:cubicBezTo>
                  <a:cubicBezTo>
                    <a:pt x="678" y="4849"/>
                    <a:pt x="701" y="4850"/>
                    <a:pt x="725" y="4850"/>
                  </a:cubicBezTo>
                  <a:cubicBezTo>
                    <a:pt x="878" y="4850"/>
                    <a:pt x="1035" y="4807"/>
                    <a:pt x="1161" y="4718"/>
                  </a:cubicBezTo>
                  <a:cubicBezTo>
                    <a:pt x="1218" y="4680"/>
                    <a:pt x="1267" y="4634"/>
                    <a:pt x="1305" y="4577"/>
                  </a:cubicBezTo>
                  <a:cubicBezTo>
                    <a:pt x="1473" y="4345"/>
                    <a:pt x="1484" y="4033"/>
                    <a:pt x="1435" y="3751"/>
                  </a:cubicBezTo>
                  <a:cubicBezTo>
                    <a:pt x="1381" y="3470"/>
                    <a:pt x="1279" y="3200"/>
                    <a:pt x="1233" y="2918"/>
                  </a:cubicBezTo>
                  <a:cubicBezTo>
                    <a:pt x="1191" y="2652"/>
                    <a:pt x="1202" y="2382"/>
                    <a:pt x="1221" y="2112"/>
                  </a:cubicBezTo>
                  <a:cubicBezTo>
                    <a:pt x="1271" y="1465"/>
                    <a:pt x="1320" y="818"/>
                    <a:pt x="1370" y="175"/>
                  </a:cubicBezTo>
                  <a:lnTo>
                    <a:pt x="1370" y="175"/>
                  </a:lnTo>
                  <a:cubicBezTo>
                    <a:pt x="1283" y="205"/>
                    <a:pt x="1196" y="217"/>
                    <a:pt x="1108" y="217"/>
                  </a:cubicBezTo>
                  <a:cubicBezTo>
                    <a:pt x="812" y="217"/>
                    <a:pt x="509" y="8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714;p38">
              <a:extLst>
                <a:ext uri="{FF2B5EF4-FFF2-40B4-BE49-F238E27FC236}">
                  <a16:creationId xmlns:a16="http://schemas.microsoft.com/office/drawing/2014/main" id="{B0C09E81-6243-A626-6824-F4EEB9E2AA2B}"/>
                </a:ext>
              </a:extLst>
            </p:cNvPr>
            <p:cNvSpPr/>
            <p:nvPr/>
          </p:nvSpPr>
          <p:spPr>
            <a:xfrm>
              <a:off x="6709702" y="3738300"/>
              <a:ext cx="252794" cy="432487"/>
            </a:xfrm>
            <a:custGeom>
              <a:avLst/>
              <a:gdLst/>
              <a:ahLst/>
              <a:cxnLst/>
              <a:rect l="l" t="t" r="r" b="b"/>
              <a:pathLst>
                <a:path w="2272" h="3887" extrusionOk="0">
                  <a:moveTo>
                    <a:pt x="799" y="0"/>
                  </a:moveTo>
                  <a:cubicBezTo>
                    <a:pt x="685" y="95"/>
                    <a:pt x="681" y="274"/>
                    <a:pt x="693" y="426"/>
                  </a:cubicBezTo>
                  <a:cubicBezTo>
                    <a:pt x="750" y="982"/>
                    <a:pt x="385" y="1628"/>
                    <a:pt x="183" y="2134"/>
                  </a:cubicBezTo>
                  <a:cubicBezTo>
                    <a:pt x="96" y="2355"/>
                    <a:pt x="0" y="2579"/>
                    <a:pt x="0" y="2819"/>
                  </a:cubicBezTo>
                  <a:cubicBezTo>
                    <a:pt x="0" y="2948"/>
                    <a:pt x="31" y="3081"/>
                    <a:pt x="99" y="3196"/>
                  </a:cubicBezTo>
                  <a:cubicBezTo>
                    <a:pt x="153" y="3287"/>
                    <a:pt x="229" y="3363"/>
                    <a:pt x="328" y="3405"/>
                  </a:cubicBezTo>
                  <a:cubicBezTo>
                    <a:pt x="362" y="3420"/>
                    <a:pt x="404" y="3435"/>
                    <a:pt x="423" y="3469"/>
                  </a:cubicBezTo>
                  <a:cubicBezTo>
                    <a:pt x="446" y="3508"/>
                    <a:pt x="430" y="3553"/>
                    <a:pt x="427" y="3595"/>
                  </a:cubicBezTo>
                  <a:cubicBezTo>
                    <a:pt x="410" y="3774"/>
                    <a:pt x="609" y="3886"/>
                    <a:pt x="792" y="3886"/>
                  </a:cubicBezTo>
                  <a:cubicBezTo>
                    <a:pt x="823" y="3886"/>
                    <a:pt x="854" y="3883"/>
                    <a:pt x="883" y="3877"/>
                  </a:cubicBezTo>
                  <a:cubicBezTo>
                    <a:pt x="1028" y="3842"/>
                    <a:pt x="1149" y="3762"/>
                    <a:pt x="1248" y="3656"/>
                  </a:cubicBezTo>
                  <a:cubicBezTo>
                    <a:pt x="1347" y="3557"/>
                    <a:pt x="1423" y="3431"/>
                    <a:pt x="1473" y="3302"/>
                  </a:cubicBezTo>
                  <a:cubicBezTo>
                    <a:pt x="1579" y="3036"/>
                    <a:pt x="1606" y="2747"/>
                    <a:pt x="1651" y="2465"/>
                  </a:cubicBezTo>
                  <a:cubicBezTo>
                    <a:pt x="1712" y="2104"/>
                    <a:pt x="1804" y="1750"/>
                    <a:pt x="1933" y="1408"/>
                  </a:cubicBezTo>
                  <a:cubicBezTo>
                    <a:pt x="2081" y="1008"/>
                    <a:pt x="2272" y="563"/>
                    <a:pt x="2093" y="179"/>
                  </a:cubicBezTo>
                  <a:lnTo>
                    <a:pt x="2093" y="179"/>
                  </a:lnTo>
                  <a:cubicBezTo>
                    <a:pt x="2045" y="209"/>
                    <a:pt x="1991" y="224"/>
                    <a:pt x="1934" y="224"/>
                  </a:cubicBezTo>
                  <a:cubicBezTo>
                    <a:pt x="1919" y="224"/>
                    <a:pt x="1903" y="223"/>
                    <a:pt x="1887" y="221"/>
                  </a:cubicBezTo>
                  <a:cubicBezTo>
                    <a:pt x="1766" y="202"/>
                    <a:pt x="1667" y="114"/>
                    <a:pt x="1545" y="95"/>
                  </a:cubicBezTo>
                  <a:cubicBezTo>
                    <a:pt x="1526" y="92"/>
                    <a:pt x="1507" y="91"/>
                    <a:pt x="1488" y="91"/>
                  </a:cubicBezTo>
                  <a:cubicBezTo>
                    <a:pt x="1350" y="91"/>
                    <a:pt x="1211" y="164"/>
                    <a:pt x="1075" y="164"/>
                  </a:cubicBezTo>
                  <a:cubicBezTo>
                    <a:pt x="1050" y="164"/>
                    <a:pt x="1026" y="162"/>
                    <a:pt x="1001" y="156"/>
                  </a:cubicBezTo>
                  <a:cubicBezTo>
                    <a:pt x="913" y="137"/>
                    <a:pt x="845" y="76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715;p38">
              <a:extLst>
                <a:ext uri="{FF2B5EF4-FFF2-40B4-BE49-F238E27FC236}">
                  <a16:creationId xmlns:a16="http://schemas.microsoft.com/office/drawing/2014/main" id="{04B78670-C46E-572E-64C9-7613B1BD19E7}"/>
                </a:ext>
              </a:extLst>
            </p:cNvPr>
            <p:cNvSpPr/>
            <p:nvPr/>
          </p:nvSpPr>
          <p:spPr>
            <a:xfrm>
              <a:off x="6621690" y="545508"/>
              <a:ext cx="581693" cy="2440709"/>
            </a:xfrm>
            <a:custGeom>
              <a:avLst/>
              <a:gdLst/>
              <a:ahLst/>
              <a:cxnLst/>
              <a:rect l="l" t="t" r="r" b="b"/>
              <a:pathLst>
                <a:path w="5228" h="21936" extrusionOk="0">
                  <a:moveTo>
                    <a:pt x="1423" y="1"/>
                  </a:moveTo>
                  <a:cubicBezTo>
                    <a:pt x="951" y="122"/>
                    <a:pt x="476" y="244"/>
                    <a:pt x="0" y="366"/>
                  </a:cubicBezTo>
                  <a:cubicBezTo>
                    <a:pt x="769" y="5604"/>
                    <a:pt x="1533" y="10842"/>
                    <a:pt x="2302" y="16084"/>
                  </a:cubicBezTo>
                  <a:cubicBezTo>
                    <a:pt x="2412" y="16826"/>
                    <a:pt x="2522" y="17568"/>
                    <a:pt x="2560" y="18317"/>
                  </a:cubicBezTo>
                  <a:cubicBezTo>
                    <a:pt x="2595" y="18953"/>
                    <a:pt x="2564" y="19276"/>
                    <a:pt x="2260" y="19691"/>
                  </a:cubicBezTo>
                  <a:cubicBezTo>
                    <a:pt x="2191" y="19778"/>
                    <a:pt x="2115" y="19873"/>
                    <a:pt x="2020" y="19972"/>
                  </a:cubicBezTo>
                  <a:cubicBezTo>
                    <a:pt x="1762" y="20254"/>
                    <a:pt x="1495" y="20558"/>
                    <a:pt x="1450" y="20935"/>
                  </a:cubicBezTo>
                  <a:cubicBezTo>
                    <a:pt x="1405" y="21294"/>
                    <a:pt x="1661" y="21707"/>
                    <a:pt x="2013" y="21707"/>
                  </a:cubicBezTo>
                  <a:cubicBezTo>
                    <a:pt x="2019" y="21707"/>
                    <a:pt x="2025" y="21707"/>
                    <a:pt x="2032" y="21707"/>
                  </a:cubicBezTo>
                  <a:cubicBezTo>
                    <a:pt x="2039" y="21707"/>
                    <a:pt x="2051" y="21707"/>
                    <a:pt x="2062" y="21703"/>
                  </a:cubicBezTo>
                  <a:cubicBezTo>
                    <a:pt x="2382" y="21669"/>
                    <a:pt x="2579" y="21334"/>
                    <a:pt x="2872" y="21201"/>
                  </a:cubicBezTo>
                  <a:cubicBezTo>
                    <a:pt x="2973" y="21155"/>
                    <a:pt x="3068" y="21134"/>
                    <a:pt x="3157" y="21134"/>
                  </a:cubicBezTo>
                  <a:cubicBezTo>
                    <a:pt x="3541" y="21134"/>
                    <a:pt x="3828" y="21510"/>
                    <a:pt x="4109" y="21760"/>
                  </a:cubicBezTo>
                  <a:cubicBezTo>
                    <a:pt x="4238" y="21874"/>
                    <a:pt x="4398" y="21935"/>
                    <a:pt x="4550" y="21935"/>
                  </a:cubicBezTo>
                  <a:cubicBezTo>
                    <a:pt x="4556" y="21935"/>
                    <a:pt x="4562" y="21935"/>
                    <a:pt x="4567" y="21935"/>
                  </a:cubicBezTo>
                  <a:cubicBezTo>
                    <a:pt x="4846" y="21935"/>
                    <a:pt x="5110" y="21757"/>
                    <a:pt x="5162" y="21422"/>
                  </a:cubicBezTo>
                  <a:cubicBezTo>
                    <a:pt x="5227" y="21018"/>
                    <a:pt x="5003" y="20638"/>
                    <a:pt x="4847" y="20258"/>
                  </a:cubicBezTo>
                  <a:cubicBezTo>
                    <a:pt x="4637" y="19752"/>
                    <a:pt x="4550" y="19208"/>
                    <a:pt x="4462" y="18667"/>
                  </a:cubicBezTo>
                  <a:cubicBezTo>
                    <a:pt x="3789" y="14544"/>
                    <a:pt x="3120" y="10420"/>
                    <a:pt x="2450" y="6296"/>
                  </a:cubicBezTo>
                  <a:cubicBezTo>
                    <a:pt x="2112" y="4235"/>
                    <a:pt x="1777" y="2173"/>
                    <a:pt x="1442" y="111"/>
                  </a:cubicBezTo>
                  <a:cubicBezTo>
                    <a:pt x="1434" y="73"/>
                    <a:pt x="1431" y="39"/>
                    <a:pt x="14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716;p38">
              <a:extLst>
                <a:ext uri="{FF2B5EF4-FFF2-40B4-BE49-F238E27FC236}">
                  <a16:creationId xmlns:a16="http://schemas.microsoft.com/office/drawing/2014/main" id="{7DCBF60D-7F4E-E9A7-ED32-49B1BD5861F3}"/>
                </a:ext>
              </a:extLst>
            </p:cNvPr>
            <p:cNvSpPr/>
            <p:nvPr/>
          </p:nvSpPr>
          <p:spPr>
            <a:xfrm>
              <a:off x="6591982" y="3113539"/>
              <a:ext cx="226981" cy="395547"/>
            </a:xfrm>
            <a:custGeom>
              <a:avLst/>
              <a:gdLst/>
              <a:ahLst/>
              <a:cxnLst/>
              <a:rect l="l" t="t" r="r" b="b"/>
              <a:pathLst>
                <a:path w="2040" h="3555" extrusionOk="0">
                  <a:moveTo>
                    <a:pt x="1351" y="0"/>
                  </a:moveTo>
                  <a:cubicBezTo>
                    <a:pt x="1009" y="61"/>
                    <a:pt x="1116" y="510"/>
                    <a:pt x="1055" y="750"/>
                  </a:cubicBezTo>
                  <a:cubicBezTo>
                    <a:pt x="1020" y="898"/>
                    <a:pt x="914" y="986"/>
                    <a:pt x="845" y="1111"/>
                  </a:cubicBezTo>
                  <a:cubicBezTo>
                    <a:pt x="773" y="1244"/>
                    <a:pt x="728" y="1404"/>
                    <a:pt x="667" y="1545"/>
                  </a:cubicBezTo>
                  <a:cubicBezTo>
                    <a:pt x="530" y="1849"/>
                    <a:pt x="381" y="2153"/>
                    <a:pt x="206" y="2442"/>
                  </a:cubicBezTo>
                  <a:cubicBezTo>
                    <a:pt x="134" y="2568"/>
                    <a:pt x="50" y="2694"/>
                    <a:pt x="20" y="2838"/>
                  </a:cubicBezTo>
                  <a:cubicBezTo>
                    <a:pt x="1" y="2941"/>
                    <a:pt x="9" y="3047"/>
                    <a:pt x="43" y="3146"/>
                  </a:cubicBezTo>
                  <a:cubicBezTo>
                    <a:pt x="69" y="3230"/>
                    <a:pt x="119" y="3306"/>
                    <a:pt x="180" y="3371"/>
                  </a:cubicBezTo>
                  <a:cubicBezTo>
                    <a:pt x="302" y="3493"/>
                    <a:pt x="457" y="3554"/>
                    <a:pt x="609" y="3554"/>
                  </a:cubicBezTo>
                  <a:cubicBezTo>
                    <a:pt x="716" y="3554"/>
                    <a:pt x="822" y="3524"/>
                    <a:pt x="914" y="3462"/>
                  </a:cubicBezTo>
                  <a:cubicBezTo>
                    <a:pt x="982" y="3420"/>
                    <a:pt x="1039" y="3363"/>
                    <a:pt x="1085" y="3291"/>
                  </a:cubicBezTo>
                  <a:cubicBezTo>
                    <a:pt x="1173" y="3150"/>
                    <a:pt x="1218" y="2990"/>
                    <a:pt x="1272" y="2834"/>
                  </a:cubicBezTo>
                  <a:cubicBezTo>
                    <a:pt x="1458" y="2260"/>
                    <a:pt x="1720" y="1712"/>
                    <a:pt x="1983" y="1168"/>
                  </a:cubicBezTo>
                  <a:cubicBezTo>
                    <a:pt x="2013" y="1103"/>
                    <a:pt x="2013" y="1107"/>
                    <a:pt x="2036" y="1043"/>
                  </a:cubicBezTo>
                  <a:lnTo>
                    <a:pt x="2040" y="1039"/>
                  </a:lnTo>
                  <a:cubicBezTo>
                    <a:pt x="2029" y="1031"/>
                    <a:pt x="2021" y="1024"/>
                    <a:pt x="2010" y="1016"/>
                  </a:cubicBezTo>
                  <a:cubicBezTo>
                    <a:pt x="1892" y="906"/>
                    <a:pt x="1808" y="765"/>
                    <a:pt x="1762" y="609"/>
                  </a:cubicBezTo>
                  <a:cubicBezTo>
                    <a:pt x="1576" y="533"/>
                    <a:pt x="1443" y="270"/>
                    <a:pt x="1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717;p38">
              <a:extLst>
                <a:ext uri="{FF2B5EF4-FFF2-40B4-BE49-F238E27FC236}">
                  <a16:creationId xmlns:a16="http://schemas.microsoft.com/office/drawing/2014/main" id="{1684FEBE-B4E0-322E-7F91-96A0C33E9DB5}"/>
                </a:ext>
              </a:extLst>
            </p:cNvPr>
            <p:cNvSpPr/>
            <p:nvPr/>
          </p:nvSpPr>
          <p:spPr>
            <a:xfrm>
              <a:off x="6482384" y="617943"/>
              <a:ext cx="400554" cy="2123604"/>
            </a:xfrm>
            <a:custGeom>
              <a:avLst/>
              <a:gdLst/>
              <a:ahLst/>
              <a:cxnLst/>
              <a:rect l="l" t="t" r="r" b="b"/>
              <a:pathLst>
                <a:path w="3600" h="19086" extrusionOk="0">
                  <a:moveTo>
                    <a:pt x="119" y="0"/>
                  </a:moveTo>
                  <a:cubicBezTo>
                    <a:pt x="81" y="12"/>
                    <a:pt x="39" y="19"/>
                    <a:pt x="1" y="31"/>
                  </a:cubicBezTo>
                  <a:cubicBezTo>
                    <a:pt x="259" y="1883"/>
                    <a:pt x="541" y="3743"/>
                    <a:pt x="845" y="5588"/>
                  </a:cubicBezTo>
                  <a:cubicBezTo>
                    <a:pt x="1233" y="7962"/>
                    <a:pt x="1671" y="10370"/>
                    <a:pt x="2139" y="12740"/>
                  </a:cubicBezTo>
                  <a:cubicBezTo>
                    <a:pt x="2340" y="13756"/>
                    <a:pt x="2549" y="14764"/>
                    <a:pt x="2755" y="15730"/>
                  </a:cubicBezTo>
                  <a:cubicBezTo>
                    <a:pt x="2858" y="16229"/>
                    <a:pt x="2968" y="16727"/>
                    <a:pt x="3074" y="17225"/>
                  </a:cubicBezTo>
                  <a:cubicBezTo>
                    <a:pt x="3097" y="17317"/>
                    <a:pt x="3120" y="17408"/>
                    <a:pt x="3143" y="17503"/>
                  </a:cubicBezTo>
                  <a:cubicBezTo>
                    <a:pt x="3177" y="17640"/>
                    <a:pt x="3215" y="17784"/>
                    <a:pt x="3238" y="17921"/>
                  </a:cubicBezTo>
                  <a:cubicBezTo>
                    <a:pt x="3249" y="17986"/>
                    <a:pt x="3257" y="18047"/>
                    <a:pt x="3265" y="18108"/>
                  </a:cubicBezTo>
                  <a:cubicBezTo>
                    <a:pt x="3287" y="18264"/>
                    <a:pt x="3310" y="18427"/>
                    <a:pt x="3364" y="18591"/>
                  </a:cubicBezTo>
                  <a:lnTo>
                    <a:pt x="3386" y="18648"/>
                  </a:lnTo>
                  <a:cubicBezTo>
                    <a:pt x="3428" y="18773"/>
                    <a:pt x="3474" y="18907"/>
                    <a:pt x="3451" y="19032"/>
                  </a:cubicBezTo>
                  <a:cubicBezTo>
                    <a:pt x="3451" y="19040"/>
                    <a:pt x="3447" y="19047"/>
                    <a:pt x="3447" y="19055"/>
                  </a:cubicBezTo>
                  <a:lnTo>
                    <a:pt x="3561" y="19085"/>
                  </a:lnTo>
                  <a:cubicBezTo>
                    <a:pt x="3565" y="19074"/>
                    <a:pt x="3569" y="19059"/>
                    <a:pt x="3569" y="19051"/>
                  </a:cubicBezTo>
                  <a:cubicBezTo>
                    <a:pt x="3599" y="18899"/>
                    <a:pt x="3546" y="18751"/>
                    <a:pt x="3497" y="18606"/>
                  </a:cubicBezTo>
                  <a:lnTo>
                    <a:pt x="3478" y="18553"/>
                  </a:lnTo>
                  <a:cubicBezTo>
                    <a:pt x="3428" y="18401"/>
                    <a:pt x="3405" y="18249"/>
                    <a:pt x="3383" y="18093"/>
                  </a:cubicBezTo>
                  <a:cubicBezTo>
                    <a:pt x="3375" y="18028"/>
                    <a:pt x="3367" y="17967"/>
                    <a:pt x="3356" y="17902"/>
                  </a:cubicBezTo>
                  <a:cubicBezTo>
                    <a:pt x="3329" y="17758"/>
                    <a:pt x="3295" y="17613"/>
                    <a:pt x="3261" y="17472"/>
                  </a:cubicBezTo>
                  <a:cubicBezTo>
                    <a:pt x="3234" y="17381"/>
                    <a:pt x="3211" y="17290"/>
                    <a:pt x="3192" y="17199"/>
                  </a:cubicBezTo>
                  <a:cubicBezTo>
                    <a:pt x="3082" y="16700"/>
                    <a:pt x="2975" y="16202"/>
                    <a:pt x="2869" y="15707"/>
                  </a:cubicBezTo>
                  <a:cubicBezTo>
                    <a:pt x="2664" y="14737"/>
                    <a:pt x="2458" y="13733"/>
                    <a:pt x="2257" y="12717"/>
                  </a:cubicBezTo>
                  <a:cubicBezTo>
                    <a:pt x="1789" y="10347"/>
                    <a:pt x="1351" y="7943"/>
                    <a:pt x="963" y="5569"/>
                  </a:cubicBezTo>
                  <a:cubicBezTo>
                    <a:pt x="659" y="3724"/>
                    <a:pt x="377" y="1857"/>
                    <a:pt x="119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718;p38">
              <a:extLst>
                <a:ext uri="{FF2B5EF4-FFF2-40B4-BE49-F238E27FC236}">
                  <a16:creationId xmlns:a16="http://schemas.microsoft.com/office/drawing/2014/main" id="{86F23E56-75A4-CFBD-BE0E-34086AD697A0}"/>
                </a:ext>
              </a:extLst>
            </p:cNvPr>
            <p:cNvSpPr/>
            <p:nvPr/>
          </p:nvSpPr>
          <p:spPr>
            <a:xfrm>
              <a:off x="6331284" y="653882"/>
              <a:ext cx="460637" cy="2534172"/>
            </a:xfrm>
            <a:custGeom>
              <a:avLst/>
              <a:gdLst/>
              <a:ahLst/>
              <a:cxnLst/>
              <a:rect l="l" t="t" r="r" b="b"/>
              <a:pathLst>
                <a:path w="4140" h="22776" extrusionOk="0">
                  <a:moveTo>
                    <a:pt x="115" y="1"/>
                  </a:moveTo>
                  <a:cubicBezTo>
                    <a:pt x="77" y="12"/>
                    <a:pt x="39" y="20"/>
                    <a:pt x="1" y="27"/>
                  </a:cubicBezTo>
                  <a:cubicBezTo>
                    <a:pt x="955" y="5387"/>
                    <a:pt x="1925" y="10873"/>
                    <a:pt x="2892" y="16377"/>
                  </a:cubicBezTo>
                  <a:cubicBezTo>
                    <a:pt x="3109" y="17617"/>
                    <a:pt x="3333" y="18899"/>
                    <a:pt x="3379" y="20181"/>
                  </a:cubicBezTo>
                  <a:lnTo>
                    <a:pt x="3386" y="20337"/>
                  </a:lnTo>
                  <a:cubicBezTo>
                    <a:pt x="3401" y="20737"/>
                    <a:pt x="3417" y="21151"/>
                    <a:pt x="3493" y="21555"/>
                  </a:cubicBezTo>
                  <a:cubicBezTo>
                    <a:pt x="3519" y="21695"/>
                    <a:pt x="3565" y="21912"/>
                    <a:pt x="3637" y="22125"/>
                  </a:cubicBezTo>
                  <a:cubicBezTo>
                    <a:pt x="3755" y="22483"/>
                    <a:pt x="3907" y="22696"/>
                    <a:pt x="4082" y="22768"/>
                  </a:cubicBezTo>
                  <a:cubicBezTo>
                    <a:pt x="4090" y="22772"/>
                    <a:pt x="4094" y="22776"/>
                    <a:pt x="4101" y="22776"/>
                  </a:cubicBezTo>
                  <a:lnTo>
                    <a:pt x="4139" y="22665"/>
                  </a:lnTo>
                  <a:lnTo>
                    <a:pt x="4128" y="22658"/>
                  </a:lnTo>
                  <a:cubicBezTo>
                    <a:pt x="3987" y="22605"/>
                    <a:pt x="3858" y="22407"/>
                    <a:pt x="3751" y="22087"/>
                  </a:cubicBezTo>
                  <a:cubicBezTo>
                    <a:pt x="3683" y="21882"/>
                    <a:pt x="3637" y="21669"/>
                    <a:pt x="3611" y="21532"/>
                  </a:cubicBezTo>
                  <a:cubicBezTo>
                    <a:pt x="3535" y="21140"/>
                    <a:pt x="3519" y="20729"/>
                    <a:pt x="3504" y="20334"/>
                  </a:cubicBezTo>
                  <a:lnTo>
                    <a:pt x="3500" y="20178"/>
                  </a:lnTo>
                  <a:cubicBezTo>
                    <a:pt x="3451" y="18888"/>
                    <a:pt x="3226" y="17598"/>
                    <a:pt x="3006" y="16354"/>
                  </a:cubicBezTo>
                  <a:cubicBezTo>
                    <a:pt x="2043" y="10850"/>
                    <a:pt x="1073" y="5364"/>
                    <a:pt x="115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719;p38">
              <a:extLst>
                <a:ext uri="{FF2B5EF4-FFF2-40B4-BE49-F238E27FC236}">
                  <a16:creationId xmlns:a16="http://schemas.microsoft.com/office/drawing/2014/main" id="{4B9A5D7D-2B93-9C8B-2C05-690C4F4114C5}"/>
                </a:ext>
              </a:extLst>
            </p:cNvPr>
            <p:cNvSpPr/>
            <p:nvPr/>
          </p:nvSpPr>
          <p:spPr>
            <a:xfrm>
              <a:off x="6615348" y="543839"/>
              <a:ext cx="593488" cy="2449165"/>
            </a:xfrm>
            <a:custGeom>
              <a:avLst/>
              <a:gdLst/>
              <a:ahLst/>
              <a:cxnLst/>
              <a:rect l="l" t="t" r="r" b="b"/>
              <a:pathLst>
                <a:path w="5334" h="22012" extrusionOk="0">
                  <a:moveTo>
                    <a:pt x="1537" y="0"/>
                  </a:moveTo>
                  <a:cubicBezTo>
                    <a:pt x="1499" y="8"/>
                    <a:pt x="1461" y="19"/>
                    <a:pt x="1423" y="31"/>
                  </a:cubicBezTo>
                  <a:lnTo>
                    <a:pt x="1438" y="137"/>
                  </a:lnTo>
                  <a:cubicBezTo>
                    <a:pt x="1621" y="1244"/>
                    <a:pt x="1800" y="2351"/>
                    <a:pt x="1982" y="3462"/>
                  </a:cubicBezTo>
                  <a:lnTo>
                    <a:pt x="4459" y="18690"/>
                  </a:lnTo>
                  <a:cubicBezTo>
                    <a:pt x="4546" y="19226"/>
                    <a:pt x="4637" y="19782"/>
                    <a:pt x="4850" y="20295"/>
                  </a:cubicBezTo>
                  <a:cubicBezTo>
                    <a:pt x="4877" y="20364"/>
                    <a:pt x="4907" y="20436"/>
                    <a:pt x="4938" y="20505"/>
                  </a:cubicBezTo>
                  <a:cubicBezTo>
                    <a:pt x="5071" y="20805"/>
                    <a:pt x="5208" y="21117"/>
                    <a:pt x="5159" y="21429"/>
                  </a:cubicBezTo>
                  <a:cubicBezTo>
                    <a:pt x="5110" y="21752"/>
                    <a:pt x="4853" y="21893"/>
                    <a:pt x="4620" y="21893"/>
                  </a:cubicBezTo>
                  <a:cubicBezTo>
                    <a:pt x="4617" y="21893"/>
                    <a:pt x="4614" y="21893"/>
                    <a:pt x="4611" y="21893"/>
                  </a:cubicBezTo>
                  <a:cubicBezTo>
                    <a:pt x="4462" y="21889"/>
                    <a:pt x="4318" y="21832"/>
                    <a:pt x="4204" y="21730"/>
                  </a:cubicBezTo>
                  <a:cubicBezTo>
                    <a:pt x="4147" y="21680"/>
                    <a:pt x="4090" y="21623"/>
                    <a:pt x="4033" y="21566"/>
                  </a:cubicBezTo>
                  <a:cubicBezTo>
                    <a:pt x="3801" y="21340"/>
                    <a:pt x="3544" y="21089"/>
                    <a:pt x="3215" y="21089"/>
                  </a:cubicBezTo>
                  <a:cubicBezTo>
                    <a:pt x="3118" y="21089"/>
                    <a:pt x="3014" y="21111"/>
                    <a:pt x="2903" y="21163"/>
                  </a:cubicBezTo>
                  <a:cubicBezTo>
                    <a:pt x="2773" y="21220"/>
                    <a:pt x="2667" y="21311"/>
                    <a:pt x="2560" y="21402"/>
                  </a:cubicBezTo>
                  <a:cubicBezTo>
                    <a:pt x="2420" y="21524"/>
                    <a:pt x="2283" y="21642"/>
                    <a:pt x="2111" y="21661"/>
                  </a:cubicBezTo>
                  <a:lnTo>
                    <a:pt x="2085" y="21661"/>
                  </a:lnTo>
                  <a:cubicBezTo>
                    <a:pt x="2081" y="21661"/>
                    <a:pt x="2077" y="21661"/>
                    <a:pt x="2073" y="21661"/>
                  </a:cubicBezTo>
                  <a:cubicBezTo>
                    <a:pt x="1955" y="21661"/>
                    <a:pt x="1838" y="21608"/>
                    <a:pt x="1742" y="21505"/>
                  </a:cubicBezTo>
                  <a:cubicBezTo>
                    <a:pt x="1609" y="21361"/>
                    <a:pt x="1541" y="21144"/>
                    <a:pt x="1564" y="20957"/>
                  </a:cubicBezTo>
                  <a:cubicBezTo>
                    <a:pt x="1609" y="20607"/>
                    <a:pt x="1853" y="20318"/>
                    <a:pt x="2119" y="20029"/>
                  </a:cubicBezTo>
                  <a:cubicBezTo>
                    <a:pt x="2214" y="19926"/>
                    <a:pt x="2294" y="19835"/>
                    <a:pt x="2363" y="19740"/>
                  </a:cubicBezTo>
                  <a:cubicBezTo>
                    <a:pt x="2678" y="19314"/>
                    <a:pt x="2712" y="18975"/>
                    <a:pt x="2678" y="18329"/>
                  </a:cubicBezTo>
                  <a:cubicBezTo>
                    <a:pt x="2636" y="17572"/>
                    <a:pt x="2526" y="16818"/>
                    <a:pt x="2416" y="16088"/>
                  </a:cubicBezTo>
                  <a:lnTo>
                    <a:pt x="118" y="366"/>
                  </a:lnTo>
                  <a:cubicBezTo>
                    <a:pt x="80" y="377"/>
                    <a:pt x="38" y="385"/>
                    <a:pt x="0" y="396"/>
                  </a:cubicBezTo>
                  <a:lnTo>
                    <a:pt x="2298" y="16107"/>
                  </a:lnTo>
                  <a:cubicBezTo>
                    <a:pt x="2408" y="16834"/>
                    <a:pt x="2518" y="17583"/>
                    <a:pt x="2557" y="18336"/>
                  </a:cubicBezTo>
                  <a:cubicBezTo>
                    <a:pt x="2595" y="18983"/>
                    <a:pt x="2557" y="19280"/>
                    <a:pt x="2267" y="19668"/>
                  </a:cubicBezTo>
                  <a:cubicBezTo>
                    <a:pt x="2203" y="19759"/>
                    <a:pt x="2123" y="19850"/>
                    <a:pt x="2032" y="19949"/>
                  </a:cubicBezTo>
                  <a:cubicBezTo>
                    <a:pt x="1750" y="20254"/>
                    <a:pt x="1495" y="20558"/>
                    <a:pt x="1446" y="20942"/>
                  </a:cubicBezTo>
                  <a:cubicBezTo>
                    <a:pt x="1419" y="21167"/>
                    <a:pt x="1499" y="21414"/>
                    <a:pt x="1655" y="21585"/>
                  </a:cubicBezTo>
                  <a:cubicBezTo>
                    <a:pt x="1771" y="21711"/>
                    <a:pt x="1917" y="21780"/>
                    <a:pt x="2065" y="21780"/>
                  </a:cubicBezTo>
                  <a:cubicBezTo>
                    <a:pt x="2073" y="21780"/>
                    <a:pt x="2081" y="21779"/>
                    <a:pt x="2089" y="21779"/>
                  </a:cubicBezTo>
                  <a:lnTo>
                    <a:pt x="2127" y="21779"/>
                  </a:lnTo>
                  <a:cubicBezTo>
                    <a:pt x="2332" y="21756"/>
                    <a:pt x="2488" y="21623"/>
                    <a:pt x="2640" y="21494"/>
                  </a:cubicBezTo>
                  <a:cubicBezTo>
                    <a:pt x="2739" y="21410"/>
                    <a:pt x="2838" y="21323"/>
                    <a:pt x="2952" y="21269"/>
                  </a:cubicBezTo>
                  <a:cubicBezTo>
                    <a:pt x="3044" y="21227"/>
                    <a:pt x="3131" y="21209"/>
                    <a:pt x="3212" y="21209"/>
                  </a:cubicBezTo>
                  <a:cubicBezTo>
                    <a:pt x="3498" y="21209"/>
                    <a:pt x="3727" y="21435"/>
                    <a:pt x="3949" y="21653"/>
                  </a:cubicBezTo>
                  <a:cubicBezTo>
                    <a:pt x="4010" y="21711"/>
                    <a:pt x="4067" y="21768"/>
                    <a:pt x="4124" y="21821"/>
                  </a:cubicBezTo>
                  <a:cubicBezTo>
                    <a:pt x="4257" y="21939"/>
                    <a:pt x="4428" y="22007"/>
                    <a:pt x="4607" y="22011"/>
                  </a:cubicBezTo>
                  <a:lnTo>
                    <a:pt x="4618" y="22011"/>
                  </a:lnTo>
                  <a:cubicBezTo>
                    <a:pt x="4904" y="22011"/>
                    <a:pt x="5216" y="21840"/>
                    <a:pt x="5276" y="21448"/>
                  </a:cubicBezTo>
                  <a:cubicBezTo>
                    <a:pt x="5334" y="21102"/>
                    <a:pt x="5189" y="20775"/>
                    <a:pt x="5048" y="20459"/>
                  </a:cubicBezTo>
                  <a:cubicBezTo>
                    <a:pt x="5018" y="20387"/>
                    <a:pt x="4987" y="20318"/>
                    <a:pt x="4961" y="20250"/>
                  </a:cubicBezTo>
                  <a:cubicBezTo>
                    <a:pt x="4755" y="19748"/>
                    <a:pt x="4664" y="19200"/>
                    <a:pt x="4577" y="18671"/>
                  </a:cubicBezTo>
                  <a:lnTo>
                    <a:pt x="2100" y="3443"/>
                  </a:lnTo>
                  <a:cubicBezTo>
                    <a:pt x="1917" y="2332"/>
                    <a:pt x="1739" y="1225"/>
                    <a:pt x="1556" y="118"/>
                  </a:cubicBezTo>
                  <a:lnTo>
                    <a:pt x="1537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720;p38">
              <a:extLst>
                <a:ext uri="{FF2B5EF4-FFF2-40B4-BE49-F238E27FC236}">
                  <a16:creationId xmlns:a16="http://schemas.microsoft.com/office/drawing/2014/main" id="{8E8A2F08-41F1-1E62-FEA6-55F31B88ACC0}"/>
                </a:ext>
              </a:extLst>
            </p:cNvPr>
            <p:cNvSpPr/>
            <p:nvPr/>
          </p:nvSpPr>
          <p:spPr>
            <a:xfrm>
              <a:off x="6774460" y="2956097"/>
              <a:ext cx="392098" cy="332349"/>
            </a:xfrm>
            <a:custGeom>
              <a:avLst/>
              <a:gdLst/>
              <a:ahLst/>
              <a:cxnLst/>
              <a:rect l="l" t="t" r="r" b="b"/>
              <a:pathLst>
                <a:path w="3524" h="2987" extrusionOk="0">
                  <a:moveTo>
                    <a:pt x="613" y="0"/>
                  </a:moveTo>
                  <a:lnTo>
                    <a:pt x="605" y="12"/>
                  </a:lnTo>
                  <a:cubicBezTo>
                    <a:pt x="309" y="495"/>
                    <a:pt x="99" y="1027"/>
                    <a:pt x="31" y="1476"/>
                  </a:cubicBezTo>
                  <a:cubicBezTo>
                    <a:pt x="1" y="1670"/>
                    <a:pt x="16" y="1868"/>
                    <a:pt x="65" y="2039"/>
                  </a:cubicBezTo>
                  <a:cubicBezTo>
                    <a:pt x="118" y="2214"/>
                    <a:pt x="210" y="2362"/>
                    <a:pt x="328" y="2473"/>
                  </a:cubicBezTo>
                  <a:lnTo>
                    <a:pt x="339" y="2480"/>
                  </a:lnTo>
                  <a:cubicBezTo>
                    <a:pt x="347" y="2488"/>
                    <a:pt x="354" y="2496"/>
                    <a:pt x="362" y="2499"/>
                  </a:cubicBezTo>
                  <a:cubicBezTo>
                    <a:pt x="453" y="2576"/>
                    <a:pt x="552" y="2633"/>
                    <a:pt x="662" y="2667"/>
                  </a:cubicBezTo>
                  <a:cubicBezTo>
                    <a:pt x="816" y="2713"/>
                    <a:pt x="969" y="2716"/>
                    <a:pt x="1129" y="2716"/>
                  </a:cubicBezTo>
                  <a:cubicBezTo>
                    <a:pt x="1152" y="2716"/>
                    <a:pt x="1176" y="2716"/>
                    <a:pt x="1199" y="2716"/>
                  </a:cubicBezTo>
                  <a:cubicBezTo>
                    <a:pt x="1250" y="2716"/>
                    <a:pt x="1299" y="2715"/>
                    <a:pt x="1348" y="2715"/>
                  </a:cubicBezTo>
                  <a:cubicBezTo>
                    <a:pt x="1373" y="2715"/>
                    <a:pt x="1398" y="2715"/>
                    <a:pt x="1423" y="2716"/>
                  </a:cubicBezTo>
                  <a:cubicBezTo>
                    <a:pt x="1515" y="2720"/>
                    <a:pt x="1610" y="2735"/>
                    <a:pt x="1731" y="2770"/>
                  </a:cubicBezTo>
                  <a:cubicBezTo>
                    <a:pt x="1815" y="2792"/>
                    <a:pt x="1903" y="2819"/>
                    <a:pt x="1990" y="2849"/>
                  </a:cubicBezTo>
                  <a:cubicBezTo>
                    <a:pt x="2207" y="2918"/>
                    <a:pt x="2428" y="2986"/>
                    <a:pt x="2644" y="2986"/>
                  </a:cubicBezTo>
                  <a:cubicBezTo>
                    <a:pt x="2739" y="2986"/>
                    <a:pt x="2835" y="2975"/>
                    <a:pt x="2930" y="2945"/>
                  </a:cubicBezTo>
                  <a:cubicBezTo>
                    <a:pt x="3002" y="2918"/>
                    <a:pt x="3074" y="2880"/>
                    <a:pt x="3139" y="2834"/>
                  </a:cubicBezTo>
                  <a:cubicBezTo>
                    <a:pt x="3280" y="2735"/>
                    <a:pt x="3386" y="2579"/>
                    <a:pt x="3447" y="2393"/>
                  </a:cubicBezTo>
                  <a:cubicBezTo>
                    <a:pt x="3470" y="2321"/>
                    <a:pt x="3489" y="2245"/>
                    <a:pt x="3496" y="2161"/>
                  </a:cubicBezTo>
                  <a:cubicBezTo>
                    <a:pt x="3523" y="1902"/>
                    <a:pt x="3477" y="1644"/>
                    <a:pt x="3439" y="1415"/>
                  </a:cubicBezTo>
                  <a:cubicBezTo>
                    <a:pt x="3405" y="1221"/>
                    <a:pt x="3371" y="1023"/>
                    <a:pt x="3337" y="826"/>
                  </a:cubicBezTo>
                  <a:cubicBezTo>
                    <a:pt x="3302" y="635"/>
                    <a:pt x="3268" y="449"/>
                    <a:pt x="3238" y="263"/>
                  </a:cubicBezTo>
                  <a:lnTo>
                    <a:pt x="3230" y="209"/>
                  </a:lnTo>
                  <a:lnTo>
                    <a:pt x="3108" y="228"/>
                  </a:lnTo>
                  <a:lnTo>
                    <a:pt x="3120" y="282"/>
                  </a:lnTo>
                  <a:cubicBezTo>
                    <a:pt x="3154" y="468"/>
                    <a:pt x="3185" y="658"/>
                    <a:pt x="3219" y="845"/>
                  </a:cubicBezTo>
                  <a:cubicBezTo>
                    <a:pt x="3253" y="1042"/>
                    <a:pt x="3287" y="1240"/>
                    <a:pt x="3321" y="1438"/>
                  </a:cubicBezTo>
                  <a:cubicBezTo>
                    <a:pt x="3360" y="1659"/>
                    <a:pt x="3405" y="1906"/>
                    <a:pt x="3379" y="2149"/>
                  </a:cubicBezTo>
                  <a:cubicBezTo>
                    <a:pt x="3371" y="2222"/>
                    <a:pt x="3356" y="2290"/>
                    <a:pt x="3333" y="2355"/>
                  </a:cubicBezTo>
                  <a:cubicBezTo>
                    <a:pt x="3280" y="2518"/>
                    <a:pt x="3188" y="2652"/>
                    <a:pt x="3070" y="2735"/>
                  </a:cubicBezTo>
                  <a:cubicBezTo>
                    <a:pt x="3013" y="2777"/>
                    <a:pt x="2952" y="2808"/>
                    <a:pt x="2888" y="2830"/>
                  </a:cubicBezTo>
                  <a:cubicBezTo>
                    <a:pt x="2808" y="2857"/>
                    <a:pt x="2727" y="2868"/>
                    <a:pt x="2645" y="2868"/>
                  </a:cubicBezTo>
                  <a:cubicBezTo>
                    <a:pt x="2446" y="2868"/>
                    <a:pt x="2241" y="2803"/>
                    <a:pt x="2028" y="2735"/>
                  </a:cubicBezTo>
                  <a:cubicBezTo>
                    <a:pt x="1941" y="2705"/>
                    <a:pt x="1849" y="2678"/>
                    <a:pt x="1762" y="2655"/>
                  </a:cubicBezTo>
                  <a:cubicBezTo>
                    <a:pt x="1632" y="2617"/>
                    <a:pt x="1526" y="2602"/>
                    <a:pt x="1431" y="2598"/>
                  </a:cubicBezTo>
                  <a:cubicBezTo>
                    <a:pt x="1351" y="2595"/>
                    <a:pt x="1275" y="2595"/>
                    <a:pt x="1199" y="2595"/>
                  </a:cubicBezTo>
                  <a:cubicBezTo>
                    <a:pt x="1159" y="2595"/>
                    <a:pt x="1119" y="2596"/>
                    <a:pt x="1081" y="2596"/>
                  </a:cubicBezTo>
                  <a:cubicBezTo>
                    <a:pt x="947" y="2596"/>
                    <a:pt x="821" y="2588"/>
                    <a:pt x="697" y="2553"/>
                  </a:cubicBezTo>
                  <a:cubicBezTo>
                    <a:pt x="602" y="2522"/>
                    <a:pt x="518" y="2477"/>
                    <a:pt x="434" y="2408"/>
                  </a:cubicBezTo>
                  <a:cubicBezTo>
                    <a:pt x="430" y="2404"/>
                    <a:pt x="423" y="2397"/>
                    <a:pt x="419" y="2393"/>
                  </a:cubicBezTo>
                  <a:lnTo>
                    <a:pt x="411" y="2385"/>
                  </a:lnTo>
                  <a:cubicBezTo>
                    <a:pt x="305" y="2290"/>
                    <a:pt x="225" y="2161"/>
                    <a:pt x="183" y="2005"/>
                  </a:cubicBezTo>
                  <a:cubicBezTo>
                    <a:pt x="134" y="1849"/>
                    <a:pt x="122" y="1670"/>
                    <a:pt x="149" y="1491"/>
                  </a:cubicBezTo>
                  <a:cubicBezTo>
                    <a:pt x="214" y="1061"/>
                    <a:pt x="419" y="544"/>
                    <a:pt x="708" y="76"/>
                  </a:cubicBezTo>
                  <a:lnTo>
                    <a:pt x="716" y="6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721;p38">
              <a:extLst>
                <a:ext uri="{FF2B5EF4-FFF2-40B4-BE49-F238E27FC236}">
                  <a16:creationId xmlns:a16="http://schemas.microsoft.com/office/drawing/2014/main" id="{68AC02F3-6242-9571-D4FB-D188824E4ACF}"/>
                </a:ext>
              </a:extLst>
            </p:cNvPr>
            <p:cNvSpPr/>
            <p:nvPr/>
          </p:nvSpPr>
          <p:spPr>
            <a:xfrm>
              <a:off x="6782026" y="3245612"/>
              <a:ext cx="198274" cy="524503"/>
            </a:xfrm>
            <a:custGeom>
              <a:avLst/>
              <a:gdLst/>
              <a:ahLst/>
              <a:cxnLst/>
              <a:rect l="l" t="t" r="r" b="b"/>
              <a:pathLst>
                <a:path w="1782" h="4714" extrusionOk="0">
                  <a:moveTo>
                    <a:pt x="671" y="0"/>
                  </a:moveTo>
                  <a:lnTo>
                    <a:pt x="553" y="4"/>
                  </a:lnTo>
                  <a:cubicBezTo>
                    <a:pt x="503" y="1275"/>
                    <a:pt x="340" y="2553"/>
                    <a:pt x="66" y="3800"/>
                  </a:cubicBezTo>
                  <a:lnTo>
                    <a:pt x="66" y="3812"/>
                  </a:lnTo>
                  <a:cubicBezTo>
                    <a:pt x="31" y="3960"/>
                    <a:pt x="1" y="4112"/>
                    <a:pt x="24" y="4268"/>
                  </a:cubicBezTo>
                  <a:cubicBezTo>
                    <a:pt x="35" y="4337"/>
                    <a:pt x="62" y="4402"/>
                    <a:pt x="96" y="4459"/>
                  </a:cubicBezTo>
                  <a:cubicBezTo>
                    <a:pt x="153" y="4554"/>
                    <a:pt x="241" y="4618"/>
                    <a:pt x="340" y="4645"/>
                  </a:cubicBezTo>
                  <a:cubicBezTo>
                    <a:pt x="368" y="4651"/>
                    <a:pt x="396" y="4654"/>
                    <a:pt x="424" y="4654"/>
                  </a:cubicBezTo>
                  <a:cubicBezTo>
                    <a:pt x="500" y="4654"/>
                    <a:pt x="575" y="4634"/>
                    <a:pt x="648" y="4615"/>
                  </a:cubicBezTo>
                  <a:cubicBezTo>
                    <a:pt x="716" y="4596"/>
                    <a:pt x="782" y="4577"/>
                    <a:pt x="845" y="4577"/>
                  </a:cubicBezTo>
                  <a:cubicBezTo>
                    <a:pt x="859" y="4577"/>
                    <a:pt x="873" y="4578"/>
                    <a:pt x="887" y="4580"/>
                  </a:cubicBezTo>
                  <a:cubicBezTo>
                    <a:pt x="937" y="4588"/>
                    <a:pt x="986" y="4615"/>
                    <a:pt x="1040" y="4637"/>
                  </a:cubicBezTo>
                  <a:cubicBezTo>
                    <a:pt x="1097" y="4668"/>
                    <a:pt x="1157" y="4698"/>
                    <a:pt x="1230" y="4706"/>
                  </a:cubicBezTo>
                  <a:cubicBezTo>
                    <a:pt x="1245" y="4710"/>
                    <a:pt x="1264" y="4713"/>
                    <a:pt x="1283" y="4713"/>
                  </a:cubicBezTo>
                  <a:cubicBezTo>
                    <a:pt x="1348" y="4713"/>
                    <a:pt x="1412" y="4694"/>
                    <a:pt x="1473" y="4660"/>
                  </a:cubicBezTo>
                  <a:cubicBezTo>
                    <a:pt x="1485" y="4653"/>
                    <a:pt x="1492" y="4649"/>
                    <a:pt x="1504" y="4641"/>
                  </a:cubicBezTo>
                  <a:cubicBezTo>
                    <a:pt x="1637" y="4550"/>
                    <a:pt x="1736" y="4379"/>
                    <a:pt x="1751" y="4207"/>
                  </a:cubicBezTo>
                  <a:cubicBezTo>
                    <a:pt x="1766" y="4033"/>
                    <a:pt x="1724" y="3861"/>
                    <a:pt x="1682" y="3694"/>
                  </a:cubicBezTo>
                  <a:cubicBezTo>
                    <a:pt x="1667" y="3625"/>
                    <a:pt x="1652" y="3557"/>
                    <a:pt x="1637" y="3489"/>
                  </a:cubicBezTo>
                  <a:cubicBezTo>
                    <a:pt x="1591" y="3237"/>
                    <a:pt x="1603" y="2983"/>
                    <a:pt x="1618" y="2697"/>
                  </a:cubicBezTo>
                  <a:cubicBezTo>
                    <a:pt x="1633" y="2461"/>
                    <a:pt x="1656" y="2218"/>
                    <a:pt x="1675" y="1986"/>
                  </a:cubicBezTo>
                  <a:cubicBezTo>
                    <a:pt x="1728" y="1373"/>
                    <a:pt x="1781" y="742"/>
                    <a:pt x="1736" y="99"/>
                  </a:cubicBezTo>
                  <a:lnTo>
                    <a:pt x="1618" y="95"/>
                  </a:lnTo>
                  <a:cubicBezTo>
                    <a:pt x="1618" y="103"/>
                    <a:pt x="1618" y="110"/>
                    <a:pt x="1618" y="118"/>
                  </a:cubicBezTo>
                  <a:cubicBezTo>
                    <a:pt x="1663" y="746"/>
                    <a:pt x="1610" y="1343"/>
                    <a:pt x="1557" y="1974"/>
                  </a:cubicBezTo>
                  <a:cubicBezTo>
                    <a:pt x="1534" y="2210"/>
                    <a:pt x="1515" y="2450"/>
                    <a:pt x="1500" y="2690"/>
                  </a:cubicBezTo>
                  <a:cubicBezTo>
                    <a:pt x="1481" y="2971"/>
                    <a:pt x="1473" y="3245"/>
                    <a:pt x="1519" y="3511"/>
                  </a:cubicBezTo>
                  <a:cubicBezTo>
                    <a:pt x="1534" y="3580"/>
                    <a:pt x="1549" y="3652"/>
                    <a:pt x="1568" y="3721"/>
                  </a:cubicBezTo>
                  <a:cubicBezTo>
                    <a:pt x="1606" y="3884"/>
                    <a:pt x="1644" y="4040"/>
                    <a:pt x="1629" y="4196"/>
                  </a:cubicBezTo>
                  <a:cubicBezTo>
                    <a:pt x="1618" y="4333"/>
                    <a:pt x="1542" y="4470"/>
                    <a:pt x="1435" y="4542"/>
                  </a:cubicBezTo>
                  <a:cubicBezTo>
                    <a:pt x="1428" y="4550"/>
                    <a:pt x="1420" y="4554"/>
                    <a:pt x="1412" y="4557"/>
                  </a:cubicBezTo>
                  <a:cubicBezTo>
                    <a:pt x="1373" y="4580"/>
                    <a:pt x="1331" y="4592"/>
                    <a:pt x="1289" y="4592"/>
                  </a:cubicBezTo>
                  <a:cubicBezTo>
                    <a:pt x="1274" y="4592"/>
                    <a:pt x="1260" y="4591"/>
                    <a:pt x="1245" y="4588"/>
                  </a:cubicBezTo>
                  <a:cubicBezTo>
                    <a:pt x="1195" y="4580"/>
                    <a:pt x="1146" y="4557"/>
                    <a:pt x="1093" y="4531"/>
                  </a:cubicBezTo>
                  <a:cubicBezTo>
                    <a:pt x="1032" y="4504"/>
                    <a:pt x="975" y="4474"/>
                    <a:pt x="906" y="4462"/>
                  </a:cubicBezTo>
                  <a:cubicBezTo>
                    <a:pt x="885" y="4459"/>
                    <a:pt x="865" y="4458"/>
                    <a:pt x="844" y="4458"/>
                  </a:cubicBezTo>
                  <a:cubicBezTo>
                    <a:pt x="765" y="4458"/>
                    <a:pt x="690" y="4478"/>
                    <a:pt x="617" y="4497"/>
                  </a:cubicBezTo>
                  <a:cubicBezTo>
                    <a:pt x="549" y="4516"/>
                    <a:pt x="486" y="4534"/>
                    <a:pt x="426" y="4534"/>
                  </a:cubicBezTo>
                  <a:cubicBezTo>
                    <a:pt x="406" y="4534"/>
                    <a:pt x="386" y="4532"/>
                    <a:pt x="366" y="4527"/>
                  </a:cubicBezTo>
                  <a:cubicBezTo>
                    <a:pt x="302" y="4512"/>
                    <a:pt x="241" y="4466"/>
                    <a:pt x="199" y="4394"/>
                  </a:cubicBezTo>
                  <a:cubicBezTo>
                    <a:pt x="172" y="4352"/>
                    <a:pt x="153" y="4303"/>
                    <a:pt x="142" y="4249"/>
                  </a:cubicBezTo>
                  <a:cubicBezTo>
                    <a:pt x="123" y="4116"/>
                    <a:pt x="153" y="3975"/>
                    <a:pt x="180" y="3838"/>
                  </a:cubicBezTo>
                  <a:lnTo>
                    <a:pt x="184" y="3827"/>
                  </a:lnTo>
                  <a:cubicBezTo>
                    <a:pt x="457" y="2572"/>
                    <a:pt x="621" y="1286"/>
                    <a:pt x="671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722;p38">
              <a:extLst>
                <a:ext uri="{FF2B5EF4-FFF2-40B4-BE49-F238E27FC236}">
                  <a16:creationId xmlns:a16="http://schemas.microsoft.com/office/drawing/2014/main" id="{E20E4D98-4C5C-674E-3B81-E1EE2134814B}"/>
                </a:ext>
              </a:extLst>
            </p:cNvPr>
            <p:cNvSpPr/>
            <p:nvPr/>
          </p:nvSpPr>
          <p:spPr>
            <a:xfrm>
              <a:off x="6939134" y="3272650"/>
              <a:ext cx="178692" cy="531290"/>
            </a:xfrm>
            <a:custGeom>
              <a:avLst/>
              <a:gdLst/>
              <a:ahLst/>
              <a:cxnLst/>
              <a:rect l="l" t="t" r="r" b="b"/>
              <a:pathLst>
                <a:path w="1606" h="4775" extrusionOk="0">
                  <a:moveTo>
                    <a:pt x="1374" y="1"/>
                  </a:moveTo>
                  <a:lnTo>
                    <a:pt x="1370" y="35"/>
                  </a:lnTo>
                  <a:cubicBezTo>
                    <a:pt x="1317" y="682"/>
                    <a:pt x="1267" y="1328"/>
                    <a:pt x="1221" y="1975"/>
                  </a:cubicBezTo>
                  <a:cubicBezTo>
                    <a:pt x="1202" y="2241"/>
                    <a:pt x="1187" y="2523"/>
                    <a:pt x="1233" y="2797"/>
                  </a:cubicBezTo>
                  <a:cubicBezTo>
                    <a:pt x="1256" y="2949"/>
                    <a:pt x="1298" y="3097"/>
                    <a:pt x="1336" y="3246"/>
                  </a:cubicBezTo>
                  <a:cubicBezTo>
                    <a:pt x="1374" y="3371"/>
                    <a:pt x="1408" y="3500"/>
                    <a:pt x="1431" y="3630"/>
                  </a:cubicBezTo>
                  <a:cubicBezTo>
                    <a:pt x="1472" y="3854"/>
                    <a:pt x="1484" y="4174"/>
                    <a:pt x="1313" y="4410"/>
                  </a:cubicBezTo>
                  <a:cubicBezTo>
                    <a:pt x="1278" y="4459"/>
                    <a:pt x="1233" y="4501"/>
                    <a:pt x="1183" y="4535"/>
                  </a:cubicBezTo>
                  <a:cubicBezTo>
                    <a:pt x="1075" y="4614"/>
                    <a:pt x="932" y="4656"/>
                    <a:pt x="787" y="4656"/>
                  </a:cubicBezTo>
                  <a:cubicBezTo>
                    <a:pt x="764" y="4656"/>
                    <a:pt x="742" y="4655"/>
                    <a:pt x="719" y="4653"/>
                  </a:cubicBezTo>
                  <a:cubicBezTo>
                    <a:pt x="529" y="4634"/>
                    <a:pt x="191" y="4493"/>
                    <a:pt x="111" y="4322"/>
                  </a:cubicBezTo>
                  <a:lnTo>
                    <a:pt x="95" y="4299"/>
                  </a:lnTo>
                  <a:lnTo>
                    <a:pt x="50" y="4349"/>
                  </a:lnTo>
                  <a:lnTo>
                    <a:pt x="0" y="4364"/>
                  </a:lnTo>
                  <a:lnTo>
                    <a:pt x="4" y="4383"/>
                  </a:lnTo>
                  <a:lnTo>
                    <a:pt x="8" y="4383"/>
                  </a:lnTo>
                  <a:cubicBezTo>
                    <a:pt x="118" y="4600"/>
                    <a:pt x="487" y="4752"/>
                    <a:pt x="708" y="4771"/>
                  </a:cubicBezTo>
                  <a:cubicBezTo>
                    <a:pt x="735" y="4775"/>
                    <a:pt x="761" y="4775"/>
                    <a:pt x="788" y="4775"/>
                  </a:cubicBezTo>
                  <a:cubicBezTo>
                    <a:pt x="955" y="4775"/>
                    <a:pt x="1123" y="4725"/>
                    <a:pt x="1252" y="4634"/>
                  </a:cubicBezTo>
                  <a:cubicBezTo>
                    <a:pt x="1313" y="4592"/>
                    <a:pt x="1366" y="4539"/>
                    <a:pt x="1412" y="4478"/>
                  </a:cubicBezTo>
                  <a:cubicBezTo>
                    <a:pt x="1606" y="4208"/>
                    <a:pt x="1594" y="3858"/>
                    <a:pt x="1549" y="3607"/>
                  </a:cubicBezTo>
                  <a:cubicBezTo>
                    <a:pt x="1526" y="3474"/>
                    <a:pt x="1488" y="3341"/>
                    <a:pt x="1453" y="3211"/>
                  </a:cubicBezTo>
                  <a:cubicBezTo>
                    <a:pt x="1412" y="3071"/>
                    <a:pt x="1374" y="2922"/>
                    <a:pt x="1351" y="2778"/>
                  </a:cubicBezTo>
                  <a:cubicBezTo>
                    <a:pt x="1309" y="2515"/>
                    <a:pt x="1320" y="2253"/>
                    <a:pt x="1339" y="1983"/>
                  </a:cubicBezTo>
                  <a:cubicBezTo>
                    <a:pt x="1385" y="1336"/>
                    <a:pt x="1438" y="693"/>
                    <a:pt x="1488" y="46"/>
                  </a:cubicBezTo>
                  <a:cubicBezTo>
                    <a:pt x="1488" y="42"/>
                    <a:pt x="1488" y="35"/>
                    <a:pt x="1492" y="27"/>
                  </a:cubicBezTo>
                  <a:lnTo>
                    <a:pt x="1492" y="12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723;p38">
              <a:extLst>
                <a:ext uri="{FF2B5EF4-FFF2-40B4-BE49-F238E27FC236}">
                  <a16:creationId xmlns:a16="http://schemas.microsoft.com/office/drawing/2014/main" id="{AF1E951E-8E79-3D15-535B-2A0261B1E20E}"/>
                </a:ext>
              </a:extLst>
            </p:cNvPr>
            <p:cNvSpPr/>
            <p:nvPr/>
          </p:nvSpPr>
          <p:spPr>
            <a:xfrm>
              <a:off x="7072877" y="3215904"/>
              <a:ext cx="130848" cy="584253"/>
            </a:xfrm>
            <a:custGeom>
              <a:avLst/>
              <a:gdLst/>
              <a:ahLst/>
              <a:cxnLst/>
              <a:rect l="l" t="t" r="r" b="b"/>
              <a:pathLst>
                <a:path w="1176" h="5251" extrusionOk="0">
                  <a:moveTo>
                    <a:pt x="765" y="1"/>
                  </a:moveTo>
                  <a:lnTo>
                    <a:pt x="678" y="85"/>
                  </a:lnTo>
                  <a:cubicBezTo>
                    <a:pt x="731" y="145"/>
                    <a:pt x="735" y="241"/>
                    <a:pt x="731" y="343"/>
                  </a:cubicBezTo>
                  <a:cubicBezTo>
                    <a:pt x="727" y="488"/>
                    <a:pt x="723" y="632"/>
                    <a:pt x="719" y="777"/>
                  </a:cubicBezTo>
                  <a:cubicBezTo>
                    <a:pt x="689" y="1815"/>
                    <a:pt x="659" y="2888"/>
                    <a:pt x="921" y="3915"/>
                  </a:cubicBezTo>
                  <a:lnTo>
                    <a:pt x="940" y="3988"/>
                  </a:lnTo>
                  <a:cubicBezTo>
                    <a:pt x="997" y="4197"/>
                    <a:pt x="1054" y="4414"/>
                    <a:pt x="1012" y="4619"/>
                  </a:cubicBezTo>
                  <a:cubicBezTo>
                    <a:pt x="978" y="4775"/>
                    <a:pt x="875" y="4916"/>
                    <a:pt x="723" y="5015"/>
                  </a:cubicBezTo>
                  <a:cubicBezTo>
                    <a:pt x="603" y="5092"/>
                    <a:pt x="467" y="5132"/>
                    <a:pt x="336" y="5132"/>
                  </a:cubicBezTo>
                  <a:cubicBezTo>
                    <a:pt x="256" y="5132"/>
                    <a:pt x="178" y="5117"/>
                    <a:pt x="107" y="5087"/>
                  </a:cubicBezTo>
                  <a:lnTo>
                    <a:pt x="65" y="5068"/>
                  </a:lnTo>
                  <a:lnTo>
                    <a:pt x="0" y="5171"/>
                  </a:lnTo>
                  <a:cubicBezTo>
                    <a:pt x="12" y="5178"/>
                    <a:pt x="19" y="5182"/>
                    <a:pt x="27" y="5182"/>
                  </a:cubicBezTo>
                  <a:cubicBezTo>
                    <a:pt x="38" y="5190"/>
                    <a:pt x="50" y="5197"/>
                    <a:pt x="57" y="5197"/>
                  </a:cubicBezTo>
                  <a:cubicBezTo>
                    <a:pt x="145" y="5235"/>
                    <a:pt x="236" y="5251"/>
                    <a:pt x="335" y="5251"/>
                  </a:cubicBezTo>
                  <a:cubicBezTo>
                    <a:pt x="487" y="5251"/>
                    <a:pt x="647" y="5205"/>
                    <a:pt x="788" y="5117"/>
                  </a:cubicBezTo>
                  <a:cubicBezTo>
                    <a:pt x="967" y="4999"/>
                    <a:pt x="1088" y="4832"/>
                    <a:pt x="1126" y="4646"/>
                  </a:cubicBezTo>
                  <a:cubicBezTo>
                    <a:pt x="1176" y="4414"/>
                    <a:pt x="1115" y="4182"/>
                    <a:pt x="1054" y="3957"/>
                  </a:cubicBezTo>
                  <a:lnTo>
                    <a:pt x="1039" y="3885"/>
                  </a:lnTo>
                  <a:cubicBezTo>
                    <a:pt x="776" y="2873"/>
                    <a:pt x="811" y="1808"/>
                    <a:pt x="841" y="781"/>
                  </a:cubicBezTo>
                  <a:cubicBezTo>
                    <a:pt x="845" y="636"/>
                    <a:pt x="849" y="492"/>
                    <a:pt x="853" y="347"/>
                  </a:cubicBezTo>
                  <a:cubicBezTo>
                    <a:pt x="853" y="252"/>
                    <a:pt x="856" y="104"/>
                    <a:pt x="765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724;p38">
              <a:extLst>
                <a:ext uri="{FF2B5EF4-FFF2-40B4-BE49-F238E27FC236}">
                  <a16:creationId xmlns:a16="http://schemas.microsoft.com/office/drawing/2014/main" id="{3229FFED-F739-827C-2609-6BA269B5A9D4}"/>
                </a:ext>
              </a:extLst>
            </p:cNvPr>
            <p:cNvSpPr/>
            <p:nvPr/>
          </p:nvSpPr>
          <p:spPr>
            <a:xfrm>
              <a:off x="6585306" y="3106751"/>
              <a:ext cx="239665" cy="409010"/>
            </a:xfrm>
            <a:custGeom>
              <a:avLst/>
              <a:gdLst/>
              <a:ahLst/>
              <a:cxnLst/>
              <a:rect l="l" t="t" r="r" b="b"/>
              <a:pathLst>
                <a:path w="2154" h="3676" extrusionOk="0">
                  <a:moveTo>
                    <a:pt x="1396" y="0"/>
                  </a:moveTo>
                  <a:lnTo>
                    <a:pt x="1392" y="4"/>
                  </a:lnTo>
                  <a:cubicBezTo>
                    <a:pt x="1107" y="61"/>
                    <a:pt x="1092" y="347"/>
                    <a:pt x="1080" y="575"/>
                  </a:cubicBezTo>
                  <a:cubicBezTo>
                    <a:pt x="1077" y="658"/>
                    <a:pt x="1073" y="738"/>
                    <a:pt x="1058" y="799"/>
                  </a:cubicBezTo>
                  <a:cubicBezTo>
                    <a:pt x="1039" y="879"/>
                    <a:pt x="989" y="944"/>
                    <a:pt x="943" y="1008"/>
                  </a:cubicBezTo>
                  <a:cubicBezTo>
                    <a:pt x="913" y="1050"/>
                    <a:pt x="879" y="1092"/>
                    <a:pt x="852" y="1142"/>
                  </a:cubicBezTo>
                  <a:cubicBezTo>
                    <a:pt x="810" y="1225"/>
                    <a:pt x="772" y="1320"/>
                    <a:pt x="738" y="1408"/>
                  </a:cubicBezTo>
                  <a:cubicBezTo>
                    <a:pt x="719" y="1469"/>
                    <a:pt x="696" y="1526"/>
                    <a:pt x="673" y="1579"/>
                  </a:cubicBezTo>
                  <a:cubicBezTo>
                    <a:pt x="559" y="1830"/>
                    <a:pt x="407" y="2157"/>
                    <a:pt x="217" y="2473"/>
                  </a:cubicBezTo>
                  <a:lnTo>
                    <a:pt x="190" y="2511"/>
                  </a:lnTo>
                  <a:cubicBezTo>
                    <a:pt x="122" y="2629"/>
                    <a:pt x="50" y="2747"/>
                    <a:pt x="23" y="2888"/>
                  </a:cubicBezTo>
                  <a:cubicBezTo>
                    <a:pt x="0" y="2998"/>
                    <a:pt x="8" y="3116"/>
                    <a:pt x="46" y="3226"/>
                  </a:cubicBezTo>
                  <a:cubicBezTo>
                    <a:pt x="76" y="3318"/>
                    <a:pt x="129" y="3405"/>
                    <a:pt x="198" y="3474"/>
                  </a:cubicBezTo>
                  <a:cubicBezTo>
                    <a:pt x="331" y="3607"/>
                    <a:pt x="502" y="3675"/>
                    <a:pt x="670" y="3675"/>
                  </a:cubicBezTo>
                  <a:cubicBezTo>
                    <a:pt x="788" y="3675"/>
                    <a:pt x="902" y="3641"/>
                    <a:pt x="1004" y="3576"/>
                  </a:cubicBezTo>
                  <a:cubicBezTo>
                    <a:pt x="1080" y="3527"/>
                    <a:pt x="1145" y="3462"/>
                    <a:pt x="1195" y="3382"/>
                  </a:cubicBezTo>
                  <a:cubicBezTo>
                    <a:pt x="1274" y="3253"/>
                    <a:pt x="1324" y="3112"/>
                    <a:pt x="1370" y="2975"/>
                  </a:cubicBezTo>
                  <a:lnTo>
                    <a:pt x="1389" y="2914"/>
                  </a:lnTo>
                  <a:cubicBezTo>
                    <a:pt x="1575" y="2344"/>
                    <a:pt x="1837" y="1792"/>
                    <a:pt x="2096" y="1256"/>
                  </a:cubicBezTo>
                  <a:lnTo>
                    <a:pt x="2111" y="1225"/>
                  </a:lnTo>
                  <a:cubicBezTo>
                    <a:pt x="2127" y="1187"/>
                    <a:pt x="2130" y="1180"/>
                    <a:pt x="2153" y="1123"/>
                  </a:cubicBezTo>
                  <a:lnTo>
                    <a:pt x="2043" y="1081"/>
                  </a:lnTo>
                  <a:cubicBezTo>
                    <a:pt x="2020" y="1134"/>
                    <a:pt x="2020" y="1138"/>
                    <a:pt x="2001" y="1172"/>
                  </a:cubicBezTo>
                  <a:lnTo>
                    <a:pt x="1986" y="1206"/>
                  </a:lnTo>
                  <a:cubicBezTo>
                    <a:pt x="1731" y="1743"/>
                    <a:pt x="1465" y="2298"/>
                    <a:pt x="1274" y="2876"/>
                  </a:cubicBezTo>
                  <a:lnTo>
                    <a:pt x="1255" y="2937"/>
                  </a:lnTo>
                  <a:cubicBezTo>
                    <a:pt x="1210" y="3067"/>
                    <a:pt x="1168" y="3203"/>
                    <a:pt x="1096" y="3318"/>
                  </a:cubicBezTo>
                  <a:cubicBezTo>
                    <a:pt x="1054" y="3382"/>
                    <a:pt x="1004" y="3436"/>
                    <a:pt x="940" y="3474"/>
                  </a:cubicBezTo>
                  <a:cubicBezTo>
                    <a:pt x="857" y="3530"/>
                    <a:pt x="763" y="3557"/>
                    <a:pt x="668" y="3557"/>
                  </a:cubicBezTo>
                  <a:cubicBezTo>
                    <a:pt x="531" y="3557"/>
                    <a:pt x="392" y="3500"/>
                    <a:pt x="282" y="3390"/>
                  </a:cubicBezTo>
                  <a:cubicBezTo>
                    <a:pt x="228" y="3333"/>
                    <a:pt x="186" y="3264"/>
                    <a:pt x="160" y="3188"/>
                  </a:cubicBezTo>
                  <a:cubicBezTo>
                    <a:pt x="129" y="3097"/>
                    <a:pt x="122" y="3002"/>
                    <a:pt x="141" y="2911"/>
                  </a:cubicBezTo>
                  <a:cubicBezTo>
                    <a:pt x="164" y="2793"/>
                    <a:pt x="228" y="2686"/>
                    <a:pt x="293" y="2572"/>
                  </a:cubicBezTo>
                  <a:lnTo>
                    <a:pt x="320" y="2534"/>
                  </a:lnTo>
                  <a:cubicBezTo>
                    <a:pt x="510" y="2214"/>
                    <a:pt x="666" y="1883"/>
                    <a:pt x="780" y="1629"/>
                  </a:cubicBezTo>
                  <a:cubicBezTo>
                    <a:pt x="807" y="1571"/>
                    <a:pt x="829" y="1511"/>
                    <a:pt x="852" y="1454"/>
                  </a:cubicBezTo>
                  <a:cubicBezTo>
                    <a:pt x="883" y="1366"/>
                    <a:pt x="917" y="1275"/>
                    <a:pt x="959" y="1199"/>
                  </a:cubicBezTo>
                  <a:cubicBezTo>
                    <a:pt x="982" y="1157"/>
                    <a:pt x="1008" y="1119"/>
                    <a:pt x="1039" y="1081"/>
                  </a:cubicBezTo>
                  <a:cubicBezTo>
                    <a:pt x="1092" y="1005"/>
                    <a:pt x="1149" y="932"/>
                    <a:pt x="1172" y="826"/>
                  </a:cubicBezTo>
                  <a:cubicBezTo>
                    <a:pt x="1191" y="754"/>
                    <a:pt x="1195" y="670"/>
                    <a:pt x="1198" y="582"/>
                  </a:cubicBezTo>
                  <a:cubicBezTo>
                    <a:pt x="1214" y="324"/>
                    <a:pt x="1233" y="153"/>
                    <a:pt x="1423" y="122"/>
                  </a:cubicBezTo>
                  <a:lnTo>
                    <a:pt x="1438" y="115"/>
                  </a:lnTo>
                  <a:lnTo>
                    <a:pt x="1423" y="61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725;p38">
              <a:extLst>
                <a:ext uri="{FF2B5EF4-FFF2-40B4-BE49-F238E27FC236}">
                  <a16:creationId xmlns:a16="http://schemas.microsoft.com/office/drawing/2014/main" id="{72A27E47-50C9-6983-41C0-602F05A683F0}"/>
                </a:ext>
              </a:extLst>
            </p:cNvPr>
            <p:cNvSpPr/>
            <p:nvPr/>
          </p:nvSpPr>
          <p:spPr>
            <a:xfrm>
              <a:off x="7003892" y="3773794"/>
              <a:ext cx="189262" cy="369177"/>
            </a:xfrm>
            <a:custGeom>
              <a:avLst/>
              <a:gdLst/>
              <a:ahLst/>
              <a:cxnLst/>
              <a:rect l="l" t="t" r="r" b="b"/>
              <a:pathLst>
                <a:path w="1701" h="3318" extrusionOk="0">
                  <a:moveTo>
                    <a:pt x="1412" y="1"/>
                  </a:moveTo>
                  <a:lnTo>
                    <a:pt x="1324" y="77"/>
                  </a:lnTo>
                  <a:lnTo>
                    <a:pt x="1336" y="92"/>
                  </a:lnTo>
                  <a:cubicBezTo>
                    <a:pt x="1564" y="328"/>
                    <a:pt x="1381" y="891"/>
                    <a:pt x="1320" y="1073"/>
                  </a:cubicBezTo>
                  <a:cubicBezTo>
                    <a:pt x="1282" y="1188"/>
                    <a:pt x="1237" y="1298"/>
                    <a:pt x="1195" y="1408"/>
                  </a:cubicBezTo>
                  <a:cubicBezTo>
                    <a:pt x="1123" y="1598"/>
                    <a:pt x="1043" y="1796"/>
                    <a:pt x="1001" y="2002"/>
                  </a:cubicBezTo>
                  <a:cubicBezTo>
                    <a:pt x="978" y="2097"/>
                    <a:pt x="967" y="2196"/>
                    <a:pt x="951" y="2291"/>
                  </a:cubicBezTo>
                  <a:cubicBezTo>
                    <a:pt x="902" y="2622"/>
                    <a:pt x="852" y="2934"/>
                    <a:pt x="617" y="3105"/>
                  </a:cubicBezTo>
                  <a:cubicBezTo>
                    <a:pt x="575" y="3135"/>
                    <a:pt x="544" y="3154"/>
                    <a:pt x="514" y="3166"/>
                  </a:cubicBezTo>
                  <a:cubicBezTo>
                    <a:pt x="475" y="3186"/>
                    <a:pt x="442" y="3196"/>
                    <a:pt x="408" y="3196"/>
                  </a:cubicBezTo>
                  <a:cubicBezTo>
                    <a:pt x="341" y="3196"/>
                    <a:pt x="270" y="3158"/>
                    <a:pt x="141" y="3082"/>
                  </a:cubicBezTo>
                  <a:lnTo>
                    <a:pt x="122" y="3071"/>
                  </a:lnTo>
                  <a:cubicBezTo>
                    <a:pt x="118" y="3063"/>
                    <a:pt x="118" y="3055"/>
                    <a:pt x="114" y="3044"/>
                  </a:cubicBezTo>
                  <a:lnTo>
                    <a:pt x="0" y="3074"/>
                  </a:lnTo>
                  <a:cubicBezTo>
                    <a:pt x="0" y="3082"/>
                    <a:pt x="4" y="3086"/>
                    <a:pt x="4" y="3093"/>
                  </a:cubicBezTo>
                  <a:cubicBezTo>
                    <a:pt x="8" y="3124"/>
                    <a:pt x="19" y="3150"/>
                    <a:pt x="61" y="3173"/>
                  </a:cubicBezTo>
                  <a:lnTo>
                    <a:pt x="80" y="3189"/>
                  </a:lnTo>
                  <a:cubicBezTo>
                    <a:pt x="210" y="3261"/>
                    <a:pt x="305" y="3318"/>
                    <a:pt x="407" y="3318"/>
                  </a:cubicBezTo>
                  <a:cubicBezTo>
                    <a:pt x="457" y="3318"/>
                    <a:pt x="510" y="3303"/>
                    <a:pt x="567" y="3276"/>
                  </a:cubicBezTo>
                  <a:cubicBezTo>
                    <a:pt x="601" y="3257"/>
                    <a:pt x="636" y="3238"/>
                    <a:pt x="685" y="3200"/>
                  </a:cubicBezTo>
                  <a:cubicBezTo>
                    <a:pt x="963" y="2998"/>
                    <a:pt x="1016" y="2648"/>
                    <a:pt x="1069" y="2310"/>
                  </a:cubicBezTo>
                  <a:cubicBezTo>
                    <a:pt x="1081" y="2215"/>
                    <a:pt x="1096" y="2120"/>
                    <a:pt x="1115" y="2028"/>
                  </a:cubicBezTo>
                  <a:cubicBezTo>
                    <a:pt x="1157" y="1830"/>
                    <a:pt x="1233" y="1640"/>
                    <a:pt x="1305" y="1454"/>
                  </a:cubicBezTo>
                  <a:cubicBezTo>
                    <a:pt x="1351" y="1344"/>
                    <a:pt x="1396" y="1226"/>
                    <a:pt x="1434" y="1111"/>
                  </a:cubicBezTo>
                  <a:cubicBezTo>
                    <a:pt x="1499" y="910"/>
                    <a:pt x="1701" y="294"/>
                    <a:pt x="1419" y="8"/>
                  </a:cubicBezTo>
                  <a:lnTo>
                    <a:pt x="1415" y="4"/>
                  </a:lnTo>
                  <a:lnTo>
                    <a:pt x="1370" y="43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726;p38">
              <a:extLst>
                <a:ext uri="{FF2B5EF4-FFF2-40B4-BE49-F238E27FC236}">
                  <a16:creationId xmlns:a16="http://schemas.microsoft.com/office/drawing/2014/main" id="{DB843C3D-C6BA-209C-1A12-4D842D17C035}"/>
                </a:ext>
              </a:extLst>
            </p:cNvPr>
            <p:cNvSpPr/>
            <p:nvPr/>
          </p:nvSpPr>
          <p:spPr>
            <a:xfrm>
              <a:off x="6845559" y="3779691"/>
              <a:ext cx="256577" cy="395436"/>
            </a:xfrm>
            <a:custGeom>
              <a:avLst/>
              <a:gdLst/>
              <a:ahLst/>
              <a:cxnLst/>
              <a:rect l="l" t="t" r="r" b="b"/>
              <a:pathLst>
                <a:path w="2306" h="3554" extrusionOk="0">
                  <a:moveTo>
                    <a:pt x="2103" y="0"/>
                  </a:moveTo>
                  <a:cubicBezTo>
                    <a:pt x="2100" y="0"/>
                    <a:pt x="2096" y="0"/>
                    <a:pt x="2093" y="1"/>
                  </a:cubicBezTo>
                  <a:lnTo>
                    <a:pt x="2059" y="9"/>
                  </a:lnTo>
                  <a:lnTo>
                    <a:pt x="2043" y="35"/>
                  </a:lnTo>
                  <a:lnTo>
                    <a:pt x="2059" y="43"/>
                  </a:lnTo>
                  <a:lnTo>
                    <a:pt x="2036" y="66"/>
                  </a:lnTo>
                  <a:lnTo>
                    <a:pt x="2097" y="66"/>
                  </a:lnTo>
                  <a:lnTo>
                    <a:pt x="2097" y="119"/>
                  </a:lnTo>
                  <a:cubicBezTo>
                    <a:pt x="2089" y="119"/>
                    <a:pt x="2081" y="115"/>
                    <a:pt x="2078" y="115"/>
                  </a:cubicBezTo>
                  <a:lnTo>
                    <a:pt x="2078" y="115"/>
                  </a:lnTo>
                  <a:cubicBezTo>
                    <a:pt x="2158" y="206"/>
                    <a:pt x="2180" y="355"/>
                    <a:pt x="2150" y="507"/>
                  </a:cubicBezTo>
                  <a:cubicBezTo>
                    <a:pt x="2123" y="629"/>
                    <a:pt x="2070" y="743"/>
                    <a:pt x="2013" y="861"/>
                  </a:cubicBezTo>
                  <a:lnTo>
                    <a:pt x="1975" y="941"/>
                  </a:lnTo>
                  <a:cubicBezTo>
                    <a:pt x="1922" y="1058"/>
                    <a:pt x="1887" y="1180"/>
                    <a:pt x="1857" y="1298"/>
                  </a:cubicBezTo>
                  <a:cubicBezTo>
                    <a:pt x="1827" y="1401"/>
                    <a:pt x="1800" y="1496"/>
                    <a:pt x="1762" y="1591"/>
                  </a:cubicBezTo>
                  <a:cubicBezTo>
                    <a:pt x="1674" y="1808"/>
                    <a:pt x="1587" y="2036"/>
                    <a:pt x="1556" y="2283"/>
                  </a:cubicBezTo>
                  <a:cubicBezTo>
                    <a:pt x="1545" y="2344"/>
                    <a:pt x="1541" y="2409"/>
                    <a:pt x="1537" y="2470"/>
                  </a:cubicBezTo>
                  <a:cubicBezTo>
                    <a:pt x="1534" y="2573"/>
                    <a:pt x="1526" y="2668"/>
                    <a:pt x="1503" y="2759"/>
                  </a:cubicBezTo>
                  <a:cubicBezTo>
                    <a:pt x="1488" y="2831"/>
                    <a:pt x="1461" y="2903"/>
                    <a:pt x="1423" y="2972"/>
                  </a:cubicBezTo>
                  <a:cubicBezTo>
                    <a:pt x="1351" y="3105"/>
                    <a:pt x="1248" y="3215"/>
                    <a:pt x="1127" y="3295"/>
                  </a:cubicBezTo>
                  <a:cubicBezTo>
                    <a:pt x="1077" y="3330"/>
                    <a:pt x="1028" y="3352"/>
                    <a:pt x="978" y="3371"/>
                  </a:cubicBezTo>
                  <a:cubicBezTo>
                    <a:pt x="879" y="3412"/>
                    <a:pt x="775" y="3433"/>
                    <a:pt x="667" y="3433"/>
                  </a:cubicBezTo>
                  <a:cubicBezTo>
                    <a:pt x="504" y="3433"/>
                    <a:pt x="333" y="3386"/>
                    <a:pt x="157" y="3292"/>
                  </a:cubicBezTo>
                  <a:cubicBezTo>
                    <a:pt x="126" y="3272"/>
                    <a:pt x="92" y="3253"/>
                    <a:pt x="61" y="3234"/>
                  </a:cubicBezTo>
                  <a:lnTo>
                    <a:pt x="1" y="3337"/>
                  </a:lnTo>
                  <a:cubicBezTo>
                    <a:pt x="31" y="3360"/>
                    <a:pt x="65" y="3379"/>
                    <a:pt x="100" y="3394"/>
                  </a:cubicBezTo>
                  <a:cubicBezTo>
                    <a:pt x="297" y="3501"/>
                    <a:pt x="488" y="3554"/>
                    <a:pt x="670" y="3554"/>
                  </a:cubicBezTo>
                  <a:cubicBezTo>
                    <a:pt x="792" y="3554"/>
                    <a:pt x="910" y="3531"/>
                    <a:pt x="1024" y="3482"/>
                  </a:cubicBezTo>
                  <a:cubicBezTo>
                    <a:pt x="1077" y="3463"/>
                    <a:pt x="1134" y="3432"/>
                    <a:pt x="1187" y="3398"/>
                  </a:cubicBezTo>
                  <a:cubicBezTo>
                    <a:pt x="1328" y="3307"/>
                    <a:pt x="1446" y="3181"/>
                    <a:pt x="1526" y="3029"/>
                  </a:cubicBezTo>
                  <a:cubicBezTo>
                    <a:pt x="1572" y="2953"/>
                    <a:pt x="1602" y="2869"/>
                    <a:pt x="1621" y="2786"/>
                  </a:cubicBezTo>
                  <a:cubicBezTo>
                    <a:pt x="1644" y="2683"/>
                    <a:pt x="1652" y="2580"/>
                    <a:pt x="1659" y="2477"/>
                  </a:cubicBezTo>
                  <a:cubicBezTo>
                    <a:pt x="1663" y="2417"/>
                    <a:pt x="1667" y="2359"/>
                    <a:pt x="1674" y="2299"/>
                  </a:cubicBezTo>
                  <a:cubicBezTo>
                    <a:pt x="1701" y="2067"/>
                    <a:pt x="1789" y="1846"/>
                    <a:pt x="1872" y="1637"/>
                  </a:cubicBezTo>
                  <a:cubicBezTo>
                    <a:pt x="1914" y="1534"/>
                    <a:pt x="1945" y="1431"/>
                    <a:pt x="1971" y="1329"/>
                  </a:cubicBezTo>
                  <a:cubicBezTo>
                    <a:pt x="2005" y="1211"/>
                    <a:pt x="2036" y="1100"/>
                    <a:pt x="2085" y="990"/>
                  </a:cubicBezTo>
                  <a:lnTo>
                    <a:pt x="2123" y="910"/>
                  </a:lnTo>
                  <a:cubicBezTo>
                    <a:pt x="2177" y="792"/>
                    <a:pt x="2237" y="667"/>
                    <a:pt x="2264" y="534"/>
                  </a:cubicBezTo>
                  <a:cubicBezTo>
                    <a:pt x="2306" y="340"/>
                    <a:pt x="2272" y="161"/>
                    <a:pt x="2165" y="28"/>
                  </a:cubicBezTo>
                  <a:cubicBezTo>
                    <a:pt x="2149" y="11"/>
                    <a:pt x="2126" y="0"/>
                    <a:pt x="2103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727;p38">
              <a:extLst>
                <a:ext uri="{FF2B5EF4-FFF2-40B4-BE49-F238E27FC236}">
                  <a16:creationId xmlns:a16="http://schemas.microsoft.com/office/drawing/2014/main" id="{F4235D57-2F2B-3202-D582-F11A684C627F}"/>
                </a:ext>
              </a:extLst>
            </p:cNvPr>
            <p:cNvSpPr/>
            <p:nvPr/>
          </p:nvSpPr>
          <p:spPr>
            <a:xfrm>
              <a:off x="6702915" y="3731513"/>
              <a:ext cx="265478" cy="445839"/>
            </a:xfrm>
            <a:custGeom>
              <a:avLst/>
              <a:gdLst/>
              <a:ahLst/>
              <a:cxnLst/>
              <a:rect l="l" t="t" r="r" b="b"/>
              <a:pathLst>
                <a:path w="2386" h="4007" extrusionOk="0">
                  <a:moveTo>
                    <a:pt x="838" y="0"/>
                  </a:moveTo>
                  <a:cubicBezTo>
                    <a:pt x="830" y="4"/>
                    <a:pt x="822" y="12"/>
                    <a:pt x="822" y="15"/>
                  </a:cubicBezTo>
                  <a:cubicBezTo>
                    <a:pt x="678" y="133"/>
                    <a:pt x="682" y="343"/>
                    <a:pt x="697" y="491"/>
                  </a:cubicBezTo>
                  <a:cubicBezTo>
                    <a:pt x="739" y="917"/>
                    <a:pt x="522" y="1404"/>
                    <a:pt x="332" y="1838"/>
                  </a:cubicBezTo>
                  <a:cubicBezTo>
                    <a:pt x="282" y="1952"/>
                    <a:pt x="233" y="2066"/>
                    <a:pt x="191" y="2172"/>
                  </a:cubicBezTo>
                  <a:lnTo>
                    <a:pt x="183" y="2188"/>
                  </a:lnTo>
                  <a:cubicBezTo>
                    <a:pt x="96" y="2408"/>
                    <a:pt x="4" y="2637"/>
                    <a:pt x="1" y="2880"/>
                  </a:cubicBezTo>
                  <a:cubicBezTo>
                    <a:pt x="1" y="3025"/>
                    <a:pt x="39" y="3169"/>
                    <a:pt x="107" y="3287"/>
                  </a:cubicBezTo>
                  <a:cubicBezTo>
                    <a:pt x="172" y="3394"/>
                    <a:pt x="259" y="3477"/>
                    <a:pt x="366" y="3523"/>
                  </a:cubicBezTo>
                  <a:lnTo>
                    <a:pt x="377" y="3527"/>
                  </a:lnTo>
                  <a:cubicBezTo>
                    <a:pt x="400" y="3534"/>
                    <a:pt x="427" y="3546"/>
                    <a:pt x="430" y="3557"/>
                  </a:cubicBezTo>
                  <a:cubicBezTo>
                    <a:pt x="438" y="3569"/>
                    <a:pt x="434" y="3591"/>
                    <a:pt x="430" y="3614"/>
                  </a:cubicBezTo>
                  <a:cubicBezTo>
                    <a:pt x="430" y="3626"/>
                    <a:pt x="430" y="3641"/>
                    <a:pt x="427" y="3652"/>
                  </a:cubicBezTo>
                  <a:cubicBezTo>
                    <a:pt x="419" y="3744"/>
                    <a:pt x="457" y="3831"/>
                    <a:pt x="533" y="3896"/>
                  </a:cubicBezTo>
                  <a:cubicBezTo>
                    <a:pt x="617" y="3968"/>
                    <a:pt x="735" y="4006"/>
                    <a:pt x="853" y="4006"/>
                  </a:cubicBezTo>
                  <a:cubicBezTo>
                    <a:pt x="887" y="4006"/>
                    <a:pt x="925" y="4002"/>
                    <a:pt x="959" y="3995"/>
                  </a:cubicBezTo>
                  <a:cubicBezTo>
                    <a:pt x="1108" y="3960"/>
                    <a:pt x="1237" y="3880"/>
                    <a:pt x="1351" y="3759"/>
                  </a:cubicBezTo>
                  <a:cubicBezTo>
                    <a:pt x="1450" y="3656"/>
                    <a:pt x="1534" y="3527"/>
                    <a:pt x="1591" y="3386"/>
                  </a:cubicBezTo>
                  <a:cubicBezTo>
                    <a:pt x="1678" y="3165"/>
                    <a:pt x="1712" y="2929"/>
                    <a:pt x="1747" y="2701"/>
                  </a:cubicBezTo>
                  <a:cubicBezTo>
                    <a:pt x="1754" y="2648"/>
                    <a:pt x="1762" y="2591"/>
                    <a:pt x="1770" y="2538"/>
                  </a:cubicBezTo>
                  <a:cubicBezTo>
                    <a:pt x="1830" y="2180"/>
                    <a:pt x="1922" y="1830"/>
                    <a:pt x="2051" y="1491"/>
                  </a:cubicBezTo>
                  <a:lnTo>
                    <a:pt x="2081" y="1408"/>
                  </a:lnTo>
                  <a:cubicBezTo>
                    <a:pt x="2222" y="1027"/>
                    <a:pt x="2386" y="594"/>
                    <a:pt x="2207" y="217"/>
                  </a:cubicBezTo>
                  <a:lnTo>
                    <a:pt x="2207" y="213"/>
                  </a:lnTo>
                  <a:lnTo>
                    <a:pt x="2203" y="206"/>
                  </a:lnTo>
                  <a:lnTo>
                    <a:pt x="2120" y="240"/>
                  </a:lnTo>
                  <a:lnTo>
                    <a:pt x="2093" y="240"/>
                  </a:lnTo>
                  <a:lnTo>
                    <a:pt x="2093" y="251"/>
                  </a:lnTo>
                  <a:lnTo>
                    <a:pt x="2100" y="267"/>
                  </a:lnTo>
                  <a:cubicBezTo>
                    <a:pt x="2256" y="601"/>
                    <a:pt x="2112" y="989"/>
                    <a:pt x="1967" y="1366"/>
                  </a:cubicBezTo>
                  <a:lnTo>
                    <a:pt x="1937" y="1450"/>
                  </a:lnTo>
                  <a:cubicBezTo>
                    <a:pt x="1808" y="1796"/>
                    <a:pt x="1712" y="2153"/>
                    <a:pt x="1655" y="2519"/>
                  </a:cubicBezTo>
                  <a:cubicBezTo>
                    <a:pt x="1644" y="2572"/>
                    <a:pt x="1636" y="2629"/>
                    <a:pt x="1629" y="2686"/>
                  </a:cubicBezTo>
                  <a:cubicBezTo>
                    <a:pt x="1595" y="2907"/>
                    <a:pt x="1560" y="3135"/>
                    <a:pt x="1480" y="3340"/>
                  </a:cubicBezTo>
                  <a:cubicBezTo>
                    <a:pt x="1427" y="3470"/>
                    <a:pt x="1355" y="3584"/>
                    <a:pt x="1267" y="3675"/>
                  </a:cubicBezTo>
                  <a:cubicBezTo>
                    <a:pt x="1168" y="3782"/>
                    <a:pt x="1054" y="3850"/>
                    <a:pt x="933" y="3877"/>
                  </a:cubicBezTo>
                  <a:cubicBezTo>
                    <a:pt x="906" y="3883"/>
                    <a:pt x="878" y="3886"/>
                    <a:pt x="850" y="3886"/>
                  </a:cubicBezTo>
                  <a:cubicBezTo>
                    <a:pt x="762" y="3886"/>
                    <a:pt x="674" y="3856"/>
                    <a:pt x="613" y="3804"/>
                  </a:cubicBezTo>
                  <a:cubicBezTo>
                    <a:pt x="564" y="3763"/>
                    <a:pt x="541" y="3717"/>
                    <a:pt x="548" y="3660"/>
                  </a:cubicBezTo>
                  <a:cubicBezTo>
                    <a:pt x="548" y="3648"/>
                    <a:pt x="548" y="3641"/>
                    <a:pt x="552" y="3629"/>
                  </a:cubicBezTo>
                  <a:cubicBezTo>
                    <a:pt x="556" y="3595"/>
                    <a:pt x="560" y="3550"/>
                    <a:pt x="537" y="3504"/>
                  </a:cubicBezTo>
                  <a:cubicBezTo>
                    <a:pt x="510" y="3451"/>
                    <a:pt x="457" y="3432"/>
                    <a:pt x="411" y="3413"/>
                  </a:cubicBezTo>
                  <a:cubicBezTo>
                    <a:pt x="332" y="3378"/>
                    <a:pt x="263" y="3314"/>
                    <a:pt x="210" y="3226"/>
                  </a:cubicBezTo>
                  <a:cubicBezTo>
                    <a:pt x="153" y="3127"/>
                    <a:pt x="119" y="3002"/>
                    <a:pt x="122" y="2880"/>
                  </a:cubicBezTo>
                  <a:cubicBezTo>
                    <a:pt x="122" y="2659"/>
                    <a:pt x="210" y="2443"/>
                    <a:pt x="294" y="2233"/>
                  </a:cubicBezTo>
                  <a:lnTo>
                    <a:pt x="301" y="2214"/>
                  </a:lnTo>
                  <a:cubicBezTo>
                    <a:pt x="343" y="2112"/>
                    <a:pt x="392" y="2001"/>
                    <a:pt x="442" y="1887"/>
                  </a:cubicBezTo>
                  <a:cubicBezTo>
                    <a:pt x="640" y="1438"/>
                    <a:pt x="860" y="936"/>
                    <a:pt x="815" y="480"/>
                  </a:cubicBezTo>
                  <a:cubicBezTo>
                    <a:pt x="796" y="289"/>
                    <a:pt x="822" y="168"/>
                    <a:pt x="906" y="99"/>
                  </a:cubicBezTo>
                  <a:lnTo>
                    <a:pt x="838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728;p38">
              <a:extLst>
                <a:ext uri="{FF2B5EF4-FFF2-40B4-BE49-F238E27FC236}">
                  <a16:creationId xmlns:a16="http://schemas.microsoft.com/office/drawing/2014/main" id="{B521E858-5645-14A3-A117-511BFCFD059B}"/>
                </a:ext>
              </a:extLst>
            </p:cNvPr>
            <p:cNvSpPr/>
            <p:nvPr/>
          </p:nvSpPr>
          <p:spPr>
            <a:xfrm>
              <a:off x="6527225" y="3457686"/>
              <a:ext cx="181362" cy="302641"/>
            </a:xfrm>
            <a:custGeom>
              <a:avLst/>
              <a:gdLst/>
              <a:ahLst/>
              <a:cxnLst/>
              <a:rect l="l" t="t" r="r" b="b"/>
              <a:pathLst>
                <a:path w="1630" h="2720" extrusionOk="0">
                  <a:moveTo>
                    <a:pt x="598" y="0"/>
                  </a:moveTo>
                  <a:cubicBezTo>
                    <a:pt x="423" y="34"/>
                    <a:pt x="336" y="468"/>
                    <a:pt x="218" y="1126"/>
                  </a:cubicBezTo>
                  <a:cubicBezTo>
                    <a:pt x="180" y="1331"/>
                    <a:pt x="149" y="1506"/>
                    <a:pt x="123" y="1579"/>
                  </a:cubicBezTo>
                  <a:lnTo>
                    <a:pt x="104" y="1636"/>
                  </a:lnTo>
                  <a:cubicBezTo>
                    <a:pt x="54" y="1777"/>
                    <a:pt x="1" y="1917"/>
                    <a:pt x="1" y="2069"/>
                  </a:cubicBezTo>
                  <a:cubicBezTo>
                    <a:pt x="1" y="2107"/>
                    <a:pt x="9" y="2146"/>
                    <a:pt x="16" y="2176"/>
                  </a:cubicBezTo>
                  <a:cubicBezTo>
                    <a:pt x="50" y="2343"/>
                    <a:pt x="161" y="2473"/>
                    <a:pt x="298" y="2507"/>
                  </a:cubicBezTo>
                  <a:cubicBezTo>
                    <a:pt x="339" y="2518"/>
                    <a:pt x="381" y="2518"/>
                    <a:pt x="419" y="2522"/>
                  </a:cubicBezTo>
                  <a:cubicBezTo>
                    <a:pt x="476" y="2526"/>
                    <a:pt x="526" y="2526"/>
                    <a:pt x="560" y="2553"/>
                  </a:cubicBezTo>
                  <a:cubicBezTo>
                    <a:pt x="579" y="2564"/>
                    <a:pt x="594" y="2583"/>
                    <a:pt x="613" y="2602"/>
                  </a:cubicBezTo>
                  <a:cubicBezTo>
                    <a:pt x="629" y="2621"/>
                    <a:pt x="648" y="2636"/>
                    <a:pt x="667" y="2655"/>
                  </a:cubicBezTo>
                  <a:cubicBezTo>
                    <a:pt x="716" y="2697"/>
                    <a:pt x="781" y="2720"/>
                    <a:pt x="849" y="2720"/>
                  </a:cubicBezTo>
                  <a:cubicBezTo>
                    <a:pt x="914" y="2720"/>
                    <a:pt x="982" y="2697"/>
                    <a:pt x="1047" y="2659"/>
                  </a:cubicBezTo>
                  <a:cubicBezTo>
                    <a:pt x="1116" y="2617"/>
                    <a:pt x="1176" y="2556"/>
                    <a:pt x="1211" y="2488"/>
                  </a:cubicBezTo>
                  <a:cubicBezTo>
                    <a:pt x="1291" y="2332"/>
                    <a:pt x="1287" y="2153"/>
                    <a:pt x="1279" y="1986"/>
                  </a:cubicBezTo>
                  <a:lnTo>
                    <a:pt x="1275" y="1803"/>
                  </a:lnTo>
                  <a:cubicBezTo>
                    <a:pt x="1268" y="1484"/>
                    <a:pt x="1260" y="1153"/>
                    <a:pt x="1424" y="898"/>
                  </a:cubicBezTo>
                  <a:cubicBezTo>
                    <a:pt x="1534" y="727"/>
                    <a:pt x="1629" y="540"/>
                    <a:pt x="1561" y="361"/>
                  </a:cubicBezTo>
                  <a:lnTo>
                    <a:pt x="1561" y="361"/>
                  </a:lnTo>
                  <a:lnTo>
                    <a:pt x="1446" y="403"/>
                  </a:lnTo>
                  <a:cubicBezTo>
                    <a:pt x="1496" y="533"/>
                    <a:pt x="1416" y="689"/>
                    <a:pt x="1321" y="833"/>
                  </a:cubicBezTo>
                  <a:cubicBezTo>
                    <a:pt x="1138" y="1122"/>
                    <a:pt x="1150" y="1484"/>
                    <a:pt x="1157" y="1803"/>
                  </a:cubicBezTo>
                  <a:lnTo>
                    <a:pt x="1161" y="1990"/>
                  </a:lnTo>
                  <a:cubicBezTo>
                    <a:pt x="1165" y="2142"/>
                    <a:pt x="1169" y="2305"/>
                    <a:pt x="1104" y="2435"/>
                  </a:cubicBezTo>
                  <a:cubicBezTo>
                    <a:pt x="1077" y="2484"/>
                    <a:pt x="1036" y="2526"/>
                    <a:pt x="986" y="2556"/>
                  </a:cubicBezTo>
                  <a:cubicBezTo>
                    <a:pt x="944" y="2581"/>
                    <a:pt x="894" y="2600"/>
                    <a:pt x="844" y="2600"/>
                  </a:cubicBezTo>
                  <a:cubicBezTo>
                    <a:pt x="808" y="2600"/>
                    <a:pt x="773" y="2590"/>
                    <a:pt x="743" y="2564"/>
                  </a:cubicBezTo>
                  <a:cubicBezTo>
                    <a:pt x="727" y="2549"/>
                    <a:pt x="716" y="2537"/>
                    <a:pt x="701" y="2522"/>
                  </a:cubicBezTo>
                  <a:cubicBezTo>
                    <a:pt x="682" y="2499"/>
                    <a:pt x="659" y="2473"/>
                    <a:pt x="625" y="2450"/>
                  </a:cubicBezTo>
                  <a:cubicBezTo>
                    <a:pt x="564" y="2408"/>
                    <a:pt x="488" y="2404"/>
                    <a:pt x="427" y="2400"/>
                  </a:cubicBezTo>
                  <a:cubicBezTo>
                    <a:pt x="389" y="2400"/>
                    <a:pt x="359" y="2400"/>
                    <a:pt x="328" y="2393"/>
                  </a:cubicBezTo>
                  <a:cubicBezTo>
                    <a:pt x="214" y="2362"/>
                    <a:pt x="153" y="2248"/>
                    <a:pt x="130" y="2149"/>
                  </a:cubicBezTo>
                  <a:cubicBezTo>
                    <a:pt x="126" y="2123"/>
                    <a:pt x="123" y="2096"/>
                    <a:pt x="123" y="2069"/>
                  </a:cubicBezTo>
                  <a:cubicBezTo>
                    <a:pt x="119" y="1940"/>
                    <a:pt x="168" y="1807"/>
                    <a:pt x="214" y="1678"/>
                  </a:cubicBezTo>
                  <a:lnTo>
                    <a:pt x="237" y="1621"/>
                  </a:lnTo>
                  <a:cubicBezTo>
                    <a:pt x="263" y="1541"/>
                    <a:pt x="294" y="1366"/>
                    <a:pt x="336" y="1149"/>
                  </a:cubicBezTo>
                  <a:cubicBezTo>
                    <a:pt x="389" y="848"/>
                    <a:pt x="514" y="145"/>
                    <a:pt x="621" y="118"/>
                  </a:cubicBezTo>
                  <a:lnTo>
                    <a:pt x="598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729;p38">
              <a:extLst>
                <a:ext uri="{FF2B5EF4-FFF2-40B4-BE49-F238E27FC236}">
                  <a16:creationId xmlns:a16="http://schemas.microsoft.com/office/drawing/2014/main" id="{D74CA0F3-D855-2872-2823-FD85DE75188E}"/>
                </a:ext>
              </a:extLst>
            </p:cNvPr>
            <p:cNvSpPr/>
            <p:nvPr/>
          </p:nvSpPr>
          <p:spPr>
            <a:xfrm>
              <a:off x="6595876" y="4085340"/>
              <a:ext cx="273489" cy="422584"/>
            </a:xfrm>
            <a:custGeom>
              <a:avLst/>
              <a:gdLst/>
              <a:ahLst/>
              <a:cxnLst/>
              <a:rect l="l" t="t" r="r" b="b"/>
              <a:pathLst>
                <a:path w="2458" h="3798" extrusionOk="0">
                  <a:moveTo>
                    <a:pt x="1081" y="1"/>
                  </a:moveTo>
                  <a:cubicBezTo>
                    <a:pt x="1077" y="20"/>
                    <a:pt x="1069" y="35"/>
                    <a:pt x="1065" y="58"/>
                  </a:cubicBezTo>
                  <a:cubicBezTo>
                    <a:pt x="936" y="465"/>
                    <a:pt x="864" y="906"/>
                    <a:pt x="795" y="1336"/>
                  </a:cubicBezTo>
                  <a:cubicBezTo>
                    <a:pt x="753" y="1594"/>
                    <a:pt x="712" y="1861"/>
                    <a:pt x="654" y="2116"/>
                  </a:cubicBezTo>
                  <a:cubicBezTo>
                    <a:pt x="601" y="2367"/>
                    <a:pt x="544" y="2625"/>
                    <a:pt x="396" y="2831"/>
                  </a:cubicBezTo>
                  <a:cubicBezTo>
                    <a:pt x="358" y="2880"/>
                    <a:pt x="320" y="2926"/>
                    <a:pt x="278" y="2972"/>
                  </a:cubicBezTo>
                  <a:cubicBezTo>
                    <a:pt x="206" y="3051"/>
                    <a:pt x="137" y="3131"/>
                    <a:pt x="88" y="3230"/>
                  </a:cubicBezTo>
                  <a:cubicBezTo>
                    <a:pt x="0" y="3401"/>
                    <a:pt x="8" y="3649"/>
                    <a:pt x="179" y="3751"/>
                  </a:cubicBezTo>
                  <a:cubicBezTo>
                    <a:pt x="228" y="3782"/>
                    <a:pt x="285" y="3797"/>
                    <a:pt x="350" y="3797"/>
                  </a:cubicBezTo>
                  <a:cubicBezTo>
                    <a:pt x="422" y="3797"/>
                    <a:pt x="502" y="3778"/>
                    <a:pt x="594" y="3736"/>
                  </a:cubicBezTo>
                  <a:cubicBezTo>
                    <a:pt x="1107" y="3504"/>
                    <a:pt x="1373" y="2953"/>
                    <a:pt x="1602" y="2405"/>
                  </a:cubicBezTo>
                  <a:cubicBezTo>
                    <a:pt x="1682" y="2211"/>
                    <a:pt x="1761" y="2021"/>
                    <a:pt x="1841" y="1826"/>
                  </a:cubicBezTo>
                  <a:lnTo>
                    <a:pt x="1914" y="1655"/>
                  </a:lnTo>
                  <a:cubicBezTo>
                    <a:pt x="1986" y="1480"/>
                    <a:pt x="2089" y="1343"/>
                    <a:pt x="2199" y="1195"/>
                  </a:cubicBezTo>
                  <a:cubicBezTo>
                    <a:pt x="2226" y="1161"/>
                    <a:pt x="2252" y="1127"/>
                    <a:pt x="2279" y="1088"/>
                  </a:cubicBezTo>
                  <a:cubicBezTo>
                    <a:pt x="2408" y="914"/>
                    <a:pt x="2458" y="746"/>
                    <a:pt x="2427" y="598"/>
                  </a:cubicBezTo>
                  <a:lnTo>
                    <a:pt x="2427" y="598"/>
                  </a:lnTo>
                  <a:lnTo>
                    <a:pt x="2309" y="621"/>
                  </a:lnTo>
                  <a:cubicBezTo>
                    <a:pt x="2332" y="735"/>
                    <a:pt x="2290" y="872"/>
                    <a:pt x="2184" y="1016"/>
                  </a:cubicBezTo>
                  <a:cubicBezTo>
                    <a:pt x="2157" y="1054"/>
                    <a:pt x="2130" y="1088"/>
                    <a:pt x="2104" y="1123"/>
                  </a:cubicBezTo>
                  <a:cubicBezTo>
                    <a:pt x="1990" y="1275"/>
                    <a:pt x="1879" y="1419"/>
                    <a:pt x="1803" y="1610"/>
                  </a:cubicBezTo>
                  <a:lnTo>
                    <a:pt x="1731" y="1781"/>
                  </a:lnTo>
                  <a:cubicBezTo>
                    <a:pt x="1651" y="1975"/>
                    <a:pt x="1571" y="2165"/>
                    <a:pt x="1491" y="2359"/>
                  </a:cubicBezTo>
                  <a:cubicBezTo>
                    <a:pt x="1275" y="2884"/>
                    <a:pt x="1020" y="3417"/>
                    <a:pt x="537" y="3633"/>
                  </a:cubicBezTo>
                  <a:cubicBezTo>
                    <a:pt x="485" y="3657"/>
                    <a:pt x="419" y="3679"/>
                    <a:pt x="355" y="3679"/>
                  </a:cubicBezTo>
                  <a:cubicBezTo>
                    <a:pt x="316" y="3679"/>
                    <a:pt x="277" y="3671"/>
                    <a:pt x="244" y="3649"/>
                  </a:cubicBezTo>
                  <a:cubicBezTo>
                    <a:pt x="133" y="3584"/>
                    <a:pt x="130" y="3409"/>
                    <a:pt x="194" y="3283"/>
                  </a:cubicBezTo>
                  <a:cubicBezTo>
                    <a:pt x="236" y="3200"/>
                    <a:pt x="297" y="3128"/>
                    <a:pt x="365" y="3051"/>
                  </a:cubicBezTo>
                  <a:cubicBezTo>
                    <a:pt x="407" y="3002"/>
                    <a:pt x="453" y="2953"/>
                    <a:pt x="491" y="2899"/>
                  </a:cubicBezTo>
                  <a:cubicBezTo>
                    <a:pt x="654" y="2675"/>
                    <a:pt x="715" y="2405"/>
                    <a:pt x="772" y="2138"/>
                  </a:cubicBezTo>
                  <a:cubicBezTo>
                    <a:pt x="826" y="1884"/>
                    <a:pt x="871" y="1613"/>
                    <a:pt x="913" y="1355"/>
                  </a:cubicBezTo>
                  <a:cubicBezTo>
                    <a:pt x="982" y="929"/>
                    <a:pt x="1054" y="491"/>
                    <a:pt x="1179" y="96"/>
                  </a:cubicBezTo>
                  <a:lnTo>
                    <a:pt x="1179" y="84"/>
                  </a:lnTo>
                  <a:cubicBezTo>
                    <a:pt x="1187" y="69"/>
                    <a:pt x="1191" y="54"/>
                    <a:pt x="1195" y="42"/>
                  </a:cubicBezTo>
                  <a:lnTo>
                    <a:pt x="1081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730;p38">
              <a:extLst>
                <a:ext uri="{FF2B5EF4-FFF2-40B4-BE49-F238E27FC236}">
                  <a16:creationId xmlns:a16="http://schemas.microsoft.com/office/drawing/2014/main" id="{20936F2D-CDC9-C2B9-F19B-0B0253F16C96}"/>
                </a:ext>
              </a:extLst>
            </p:cNvPr>
            <p:cNvSpPr/>
            <p:nvPr/>
          </p:nvSpPr>
          <p:spPr>
            <a:xfrm>
              <a:off x="6654625" y="4153435"/>
              <a:ext cx="327342" cy="385756"/>
            </a:xfrm>
            <a:custGeom>
              <a:avLst/>
              <a:gdLst/>
              <a:ahLst/>
              <a:cxnLst/>
              <a:rect l="l" t="t" r="r" b="b"/>
              <a:pathLst>
                <a:path w="2942" h="3467" extrusionOk="0">
                  <a:moveTo>
                    <a:pt x="2824" y="1"/>
                  </a:moveTo>
                  <a:cubicBezTo>
                    <a:pt x="2824" y="107"/>
                    <a:pt x="2767" y="165"/>
                    <a:pt x="2698" y="237"/>
                  </a:cubicBezTo>
                  <a:cubicBezTo>
                    <a:pt x="2660" y="279"/>
                    <a:pt x="2622" y="317"/>
                    <a:pt x="2588" y="366"/>
                  </a:cubicBezTo>
                  <a:cubicBezTo>
                    <a:pt x="2504" y="503"/>
                    <a:pt x="2451" y="674"/>
                    <a:pt x="2398" y="838"/>
                  </a:cubicBezTo>
                  <a:cubicBezTo>
                    <a:pt x="2375" y="914"/>
                    <a:pt x="2352" y="990"/>
                    <a:pt x="2325" y="1059"/>
                  </a:cubicBezTo>
                  <a:lnTo>
                    <a:pt x="1819" y="2386"/>
                  </a:lnTo>
                  <a:cubicBezTo>
                    <a:pt x="1747" y="2580"/>
                    <a:pt x="1671" y="2778"/>
                    <a:pt x="1534" y="2930"/>
                  </a:cubicBezTo>
                  <a:cubicBezTo>
                    <a:pt x="1477" y="2995"/>
                    <a:pt x="1408" y="3052"/>
                    <a:pt x="1325" y="3101"/>
                  </a:cubicBezTo>
                  <a:cubicBezTo>
                    <a:pt x="1192" y="3185"/>
                    <a:pt x="1032" y="3250"/>
                    <a:pt x="815" y="3303"/>
                  </a:cubicBezTo>
                  <a:cubicBezTo>
                    <a:pt x="707" y="3329"/>
                    <a:pt x="611" y="3347"/>
                    <a:pt x="520" y="3347"/>
                  </a:cubicBezTo>
                  <a:cubicBezTo>
                    <a:pt x="477" y="3347"/>
                    <a:pt x="435" y="3343"/>
                    <a:pt x="393" y="3333"/>
                  </a:cubicBezTo>
                  <a:cubicBezTo>
                    <a:pt x="279" y="3311"/>
                    <a:pt x="146" y="3227"/>
                    <a:pt x="119" y="3098"/>
                  </a:cubicBezTo>
                  <a:lnTo>
                    <a:pt x="1" y="3120"/>
                  </a:lnTo>
                  <a:cubicBezTo>
                    <a:pt x="35" y="3280"/>
                    <a:pt x="184" y="3413"/>
                    <a:pt x="370" y="3451"/>
                  </a:cubicBezTo>
                  <a:cubicBezTo>
                    <a:pt x="416" y="3463"/>
                    <a:pt x="465" y="3467"/>
                    <a:pt x="515" y="3467"/>
                  </a:cubicBezTo>
                  <a:cubicBezTo>
                    <a:pt x="625" y="3467"/>
                    <a:pt x="739" y="3444"/>
                    <a:pt x="845" y="3417"/>
                  </a:cubicBezTo>
                  <a:cubicBezTo>
                    <a:pt x="1070" y="3360"/>
                    <a:pt x="1245" y="3292"/>
                    <a:pt x="1386" y="3204"/>
                  </a:cubicBezTo>
                  <a:cubicBezTo>
                    <a:pt x="1477" y="3151"/>
                    <a:pt x="1561" y="3082"/>
                    <a:pt x="1625" y="3010"/>
                  </a:cubicBezTo>
                  <a:cubicBezTo>
                    <a:pt x="1774" y="2839"/>
                    <a:pt x="1857" y="2622"/>
                    <a:pt x="1933" y="2428"/>
                  </a:cubicBezTo>
                  <a:lnTo>
                    <a:pt x="2439" y="1100"/>
                  </a:lnTo>
                  <a:cubicBezTo>
                    <a:pt x="2466" y="1032"/>
                    <a:pt x="2489" y="952"/>
                    <a:pt x="2512" y="876"/>
                  </a:cubicBezTo>
                  <a:cubicBezTo>
                    <a:pt x="2561" y="716"/>
                    <a:pt x="2614" y="553"/>
                    <a:pt x="2690" y="431"/>
                  </a:cubicBezTo>
                  <a:cubicBezTo>
                    <a:pt x="2717" y="393"/>
                    <a:pt x="2748" y="355"/>
                    <a:pt x="2782" y="321"/>
                  </a:cubicBezTo>
                  <a:cubicBezTo>
                    <a:pt x="2858" y="241"/>
                    <a:pt x="2942" y="153"/>
                    <a:pt x="2942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731;p38">
              <a:extLst>
                <a:ext uri="{FF2B5EF4-FFF2-40B4-BE49-F238E27FC236}">
                  <a16:creationId xmlns:a16="http://schemas.microsoft.com/office/drawing/2014/main" id="{AE0F864F-AC9B-59FE-0C0E-BAE74850E1C1}"/>
                </a:ext>
              </a:extLst>
            </p:cNvPr>
            <p:cNvSpPr/>
            <p:nvPr/>
          </p:nvSpPr>
          <p:spPr>
            <a:xfrm>
              <a:off x="6797714" y="4127621"/>
              <a:ext cx="273601" cy="390874"/>
            </a:xfrm>
            <a:custGeom>
              <a:avLst/>
              <a:gdLst/>
              <a:ahLst/>
              <a:cxnLst/>
              <a:rect l="l" t="t" r="r" b="b"/>
              <a:pathLst>
                <a:path w="2459" h="3513" extrusionOk="0">
                  <a:moveTo>
                    <a:pt x="2340" y="1"/>
                  </a:moveTo>
                  <a:cubicBezTo>
                    <a:pt x="2340" y="9"/>
                    <a:pt x="2340" y="20"/>
                    <a:pt x="2336" y="35"/>
                  </a:cubicBezTo>
                  <a:cubicBezTo>
                    <a:pt x="2329" y="100"/>
                    <a:pt x="2317" y="172"/>
                    <a:pt x="2298" y="248"/>
                  </a:cubicBezTo>
                  <a:cubicBezTo>
                    <a:pt x="2264" y="393"/>
                    <a:pt x="2211" y="537"/>
                    <a:pt x="2161" y="674"/>
                  </a:cubicBezTo>
                  <a:cubicBezTo>
                    <a:pt x="2108" y="815"/>
                    <a:pt x="2059" y="960"/>
                    <a:pt x="2006" y="1100"/>
                  </a:cubicBezTo>
                  <a:cubicBezTo>
                    <a:pt x="1903" y="1389"/>
                    <a:pt x="1800" y="1690"/>
                    <a:pt x="1678" y="1971"/>
                  </a:cubicBezTo>
                  <a:cubicBezTo>
                    <a:pt x="1652" y="2036"/>
                    <a:pt x="1629" y="2101"/>
                    <a:pt x="1602" y="2162"/>
                  </a:cubicBezTo>
                  <a:cubicBezTo>
                    <a:pt x="1496" y="2432"/>
                    <a:pt x="1385" y="2706"/>
                    <a:pt x="1207" y="2934"/>
                  </a:cubicBezTo>
                  <a:cubicBezTo>
                    <a:pt x="1066" y="3117"/>
                    <a:pt x="876" y="3257"/>
                    <a:pt x="678" y="3326"/>
                  </a:cubicBezTo>
                  <a:cubicBezTo>
                    <a:pt x="584" y="3359"/>
                    <a:pt x="449" y="3390"/>
                    <a:pt x="326" y="3390"/>
                  </a:cubicBezTo>
                  <a:cubicBezTo>
                    <a:pt x="238" y="3390"/>
                    <a:pt x="156" y="3374"/>
                    <a:pt x="100" y="3333"/>
                  </a:cubicBezTo>
                  <a:cubicBezTo>
                    <a:pt x="96" y="3330"/>
                    <a:pt x="92" y="3330"/>
                    <a:pt x="88" y="3326"/>
                  </a:cubicBezTo>
                  <a:lnTo>
                    <a:pt x="1" y="3409"/>
                  </a:lnTo>
                  <a:cubicBezTo>
                    <a:pt x="16" y="3421"/>
                    <a:pt x="27" y="3428"/>
                    <a:pt x="35" y="3432"/>
                  </a:cubicBezTo>
                  <a:cubicBezTo>
                    <a:pt x="111" y="3489"/>
                    <a:pt x="218" y="3512"/>
                    <a:pt x="324" y="3512"/>
                  </a:cubicBezTo>
                  <a:cubicBezTo>
                    <a:pt x="469" y="3512"/>
                    <a:pt x="621" y="3474"/>
                    <a:pt x="716" y="3440"/>
                  </a:cubicBezTo>
                  <a:cubicBezTo>
                    <a:pt x="937" y="3364"/>
                    <a:pt x="1146" y="3208"/>
                    <a:pt x="1302" y="3006"/>
                  </a:cubicBezTo>
                  <a:cubicBezTo>
                    <a:pt x="1488" y="2767"/>
                    <a:pt x="1602" y="2481"/>
                    <a:pt x="1713" y="2207"/>
                  </a:cubicBezTo>
                  <a:cubicBezTo>
                    <a:pt x="1739" y="2143"/>
                    <a:pt x="1762" y="2082"/>
                    <a:pt x="1789" y="2021"/>
                  </a:cubicBezTo>
                  <a:cubicBezTo>
                    <a:pt x="1910" y="1732"/>
                    <a:pt x="2017" y="1431"/>
                    <a:pt x="2120" y="1142"/>
                  </a:cubicBezTo>
                  <a:cubicBezTo>
                    <a:pt x="2169" y="998"/>
                    <a:pt x="2219" y="857"/>
                    <a:pt x="2272" y="716"/>
                  </a:cubicBezTo>
                  <a:cubicBezTo>
                    <a:pt x="2325" y="575"/>
                    <a:pt x="2378" y="427"/>
                    <a:pt x="2413" y="279"/>
                  </a:cubicBezTo>
                  <a:cubicBezTo>
                    <a:pt x="2432" y="195"/>
                    <a:pt x="2447" y="119"/>
                    <a:pt x="2454" y="54"/>
                  </a:cubicBezTo>
                  <a:cubicBezTo>
                    <a:pt x="2454" y="39"/>
                    <a:pt x="2458" y="28"/>
                    <a:pt x="2458" y="12"/>
                  </a:cubicBezTo>
                  <a:lnTo>
                    <a:pt x="2340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732;p38">
              <a:extLst>
                <a:ext uri="{FF2B5EF4-FFF2-40B4-BE49-F238E27FC236}">
                  <a16:creationId xmlns:a16="http://schemas.microsoft.com/office/drawing/2014/main" id="{87E7E21B-3F09-D822-F06A-92AA237F1415}"/>
                </a:ext>
              </a:extLst>
            </p:cNvPr>
            <p:cNvSpPr/>
            <p:nvPr/>
          </p:nvSpPr>
          <p:spPr>
            <a:xfrm>
              <a:off x="6499742" y="3693793"/>
              <a:ext cx="151209" cy="314657"/>
            </a:xfrm>
            <a:custGeom>
              <a:avLst/>
              <a:gdLst/>
              <a:ahLst/>
              <a:cxnLst/>
              <a:rect l="l" t="t" r="r" b="b"/>
              <a:pathLst>
                <a:path w="1359" h="2828" extrusionOk="0">
                  <a:moveTo>
                    <a:pt x="263" y="1"/>
                  </a:moveTo>
                  <a:cubicBezTo>
                    <a:pt x="145" y="119"/>
                    <a:pt x="88" y="320"/>
                    <a:pt x="122" y="510"/>
                  </a:cubicBezTo>
                  <a:cubicBezTo>
                    <a:pt x="164" y="746"/>
                    <a:pt x="119" y="971"/>
                    <a:pt x="73" y="1207"/>
                  </a:cubicBezTo>
                  <a:cubicBezTo>
                    <a:pt x="62" y="1256"/>
                    <a:pt x="50" y="1306"/>
                    <a:pt x="39" y="1366"/>
                  </a:cubicBezTo>
                  <a:cubicBezTo>
                    <a:pt x="20" y="1469"/>
                    <a:pt x="1" y="1576"/>
                    <a:pt x="12" y="1682"/>
                  </a:cubicBezTo>
                  <a:cubicBezTo>
                    <a:pt x="23" y="1834"/>
                    <a:pt x="88" y="1967"/>
                    <a:pt x="149" y="2097"/>
                  </a:cubicBezTo>
                  <a:cubicBezTo>
                    <a:pt x="305" y="2428"/>
                    <a:pt x="495" y="2778"/>
                    <a:pt x="716" y="2823"/>
                  </a:cubicBezTo>
                  <a:cubicBezTo>
                    <a:pt x="727" y="2827"/>
                    <a:pt x="742" y="2827"/>
                    <a:pt x="758" y="2827"/>
                  </a:cubicBezTo>
                  <a:cubicBezTo>
                    <a:pt x="841" y="2827"/>
                    <a:pt x="929" y="2782"/>
                    <a:pt x="982" y="2702"/>
                  </a:cubicBezTo>
                  <a:cubicBezTo>
                    <a:pt x="1039" y="2618"/>
                    <a:pt x="1054" y="2523"/>
                    <a:pt x="1062" y="2447"/>
                  </a:cubicBezTo>
                  <a:cubicBezTo>
                    <a:pt x="1077" y="2291"/>
                    <a:pt x="1066" y="2139"/>
                    <a:pt x="1058" y="1990"/>
                  </a:cubicBezTo>
                  <a:cubicBezTo>
                    <a:pt x="1054" y="1926"/>
                    <a:pt x="1051" y="1861"/>
                    <a:pt x="1047" y="1792"/>
                  </a:cubicBezTo>
                  <a:cubicBezTo>
                    <a:pt x="1039" y="1591"/>
                    <a:pt x="1070" y="1359"/>
                    <a:pt x="1149" y="1070"/>
                  </a:cubicBezTo>
                  <a:cubicBezTo>
                    <a:pt x="1165" y="1016"/>
                    <a:pt x="1191" y="956"/>
                    <a:pt x="1222" y="891"/>
                  </a:cubicBezTo>
                  <a:cubicBezTo>
                    <a:pt x="1286" y="762"/>
                    <a:pt x="1359" y="609"/>
                    <a:pt x="1321" y="469"/>
                  </a:cubicBezTo>
                  <a:lnTo>
                    <a:pt x="1317" y="453"/>
                  </a:lnTo>
                  <a:lnTo>
                    <a:pt x="1203" y="491"/>
                  </a:lnTo>
                  <a:lnTo>
                    <a:pt x="1207" y="507"/>
                  </a:lnTo>
                  <a:cubicBezTo>
                    <a:pt x="1229" y="602"/>
                    <a:pt x="1169" y="723"/>
                    <a:pt x="1115" y="841"/>
                  </a:cubicBezTo>
                  <a:cubicBezTo>
                    <a:pt x="1081" y="910"/>
                    <a:pt x="1051" y="975"/>
                    <a:pt x="1035" y="1035"/>
                  </a:cubicBezTo>
                  <a:cubicBezTo>
                    <a:pt x="952" y="1340"/>
                    <a:pt x="917" y="1583"/>
                    <a:pt x="929" y="1800"/>
                  </a:cubicBezTo>
                  <a:cubicBezTo>
                    <a:pt x="929" y="1865"/>
                    <a:pt x="933" y="1929"/>
                    <a:pt x="936" y="1998"/>
                  </a:cubicBezTo>
                  <a:cubicBezTo>
                    <a:pt x="948" y="2142"/>
                    <a:pt x="959" y="2291"/>
                    <a:pt x="944" y="2435"/>
                  </a:cubicBezTo>
                  <a:cubicBezTo>
                    <a:pt x="936" y="2527"/>
                    <a:pt x="917" y="2588"/>
                    <a:pt x="887" y="2633"/>
                  </a:cubicBezTo>
                  <a:cubicBezTo>
                    <a:pt x="857" y="2673"/>
                    <a:pt x="809" y="2707"/>
                    <a:pt x="759" y="2707"/>
                  </a:cubicBezTo>
                  <a:cubicBezTo>
                    <a:pt x="753" y="2707"/>
                    <a:pt x="746" y="2707"/>
                    <a:pt x="739" y="2705"/>
                  </a:cubicBezTo>
                  <a:cubicBezTo>
                    <a:pt x="548" y="2667"/>
                    <a:pt x="328" y="2199"/>
                    <a:pt x="252" y="2040"/>
                  </a:cubicBezTo>
                  <a:cubicBezTo>
                    <a:pt x="202" y="1926"/>
                    <a:pt x="141" y="1800"/>
                    <a:pt x="130" y="1675"/>
                  </a:cubicBezTo>
                  <a:cubicBezTo>
                    <a:pt x="122" y="1579"/>
                    <a:pt x="141" y="1481"/>
                    <a:pt x="160" y="1378"/>
                  </a:cubicBezTo>
                  <a:cubicBezTo>
                    <a:pt x="168" y="1328"/>
                    <a:pt x="179" y="1279"/>
                    <a:pt x="187" y="1233"/>
                  </a:cubicBezTo>
                  <a:cubicBezTo>
                    <a:pt x="240" y="982"/>
                    <a:pt x="286" y="750"/>
                    <a:pt x="240" y="488"/>
                  </a:cubicBezTo>
                  <a:cubicBezTo>
                    <a:pt x="217" y="362"/>
                    <a:pt x="244" y="191"/>
                    <a:pt x="347" y="88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733;p38">
              <a:extLst>
                <a:ext uri="{FF2B5EF4-FFF2-40B4-BE49-F238E27FC236}">
                  <a16:creationId xmlns:a16="http://schemas.microsoft.com/office/drawing/2014/main" id="{F12B2375-A167-86AF-6717-552C1DD724F3}"/>
                </a:ext>
              </a:extLst>
            </p:cNvPr>
            <p:cNvSpPr/>
            <p:nvPr/>
          </p:nvSpPr>
          <p:spPr>
            <a:xfrm>
              <a:off x="7088566" y="3061911"/>
              <a:ext cx="38164" cy="161334"/>
            </a:xfrm>
            <a:custGeom>
              <a:avLst/>
              <a:gdLst/>
              <a:ahLst/>
              <a:cxnLst/>
              <a:rect l="l" t="t" r="r" b="b"/>
              <a:pathLst>
                <a:path w="343" h="1450" extrusionOk="0">
                  <a:moveTo>
                    <a:pt x="107" y="0"/>
                  </a:moveTo>
                  <a:lnTo>
                    <a:pt x="0" y="50"/>
                  </a:lnTo>
                  <a:cubicBezTo>
                    <a:pt x="80" y="232"/>
                    <a:pt x="179" y="476"/>
                    <a:pt x="202" y="727"/>
                  </a:cubicBezTo>
                  <a:cubicBezTo>
                    <a:pt x="221" y="978"/>
                    <a:pt x="156" y="1214"/>
                    <a:pt x="23" y="1373"/>
                  </a:cubicBezTo>
                  <a:lnTo>
                    <a:pt x="114" y="1450"/>
                  </a:lnTo>
                  <a:cubicBezTo>
                    <a:pt x="270" y="1263"/>
                    <a:pt x="343" y="1004"/>
                    <a:pt x="320" y="719"/>
                  </a:cubicBezTo>
                  <a:cubicBezTo>
                    <a:pt x="297" y="449"/>
                    <a:pt x="194" y="194"/>
                    <a:pt x="107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734;p38">
              <a:extLst>
                <a:ext uri="{FF2B5EF4-FFF2-40B4-BE49-F238E27FC236}">
                  <a16:creationId xmlns:a16="http://schemas.microsoft.com/office/drawing/2014/main" id="{167C2FC8-79FE-25B8-9A20-B432C27BDE73}"/>
                </a:ext>
              </a:extLst>
            </p:cNvPr>
            <p:cNvSpPr/>
            <p:nvPr/>
          </p:nvSpPr>
          <p:spPr>
            <a:xfrm>
              <a:off x="7101250" y="2864636"/>
              <a:ext cx="35271" cy="51293"/>
            </a:xfrm>
            <a:custGeom>
              <a:avLst/>
              <a:gdLst/>
              <a:ahLst/>
              <a:cxnLst/>
              <a:rect l="l" t="t" r="r" b="b"/>
              <a:pathLst>
                <a:path w="317" h="461" extrusionOk="0">
                  <a:moveTo>
                    <a:pt x="107" y="0"/>
                  </a:moveTo>
                  <a:lnTo>
                    <a:pt x="0" y="54"/>
                  </a:lnTo>
                  <a:cubicBezTo>
                    <a:pt x="73" y="187"/>
                    <a:pt x="141" y="316"/>
                    <a:pt x="217" y="461"/>
                  </a:cubicBezTo>
                  <a:lnTo>
                    <a:pt x="270" y="430"/>
                  </a:lnTo>
                  <a:lnTo>
                    <a:pt x="316" y="392"/>
                  </a:lnTo>
                  <a:cubicBezTo>
                    <a:pt x="248" y="263"/>
                    <a:pt x="175" y="130"/>
                    <a:pt x="107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735;p38">
              <a:extLst>
                <a:ext uri="{FF2B5EF4-FFF2-40B4-BE49-F238E27FC236}">
                  <a16:creationId xmlns:a16="http://schemas.microsoft.com/office/drawing/2014/main" id="{2C3ED606-62F4-4A8E-3540-19FCC99AC11C}"/>
                </a:ext>
              </a:extLst>
            </p:cNvPr>
            <p:cNvSpPr/>
            <p:nvPr/>
          </p:nvSpPr>
          <p:spPr>
            <a:xfrm>
              <a:off x="7122836" y="2854510"/>
              <a:ext cx="32712" cy="41502"/>
            </a:xfrm>
            <a:custGeom>
              <a:avLst/>
              <a:gdLst/>
              <a:ahLst/>
              <a:cxnLst/>
              <a:rect l="l" t="t" r="r" b="b"/>
              <a:pathLst>
                <a:path w="294" h="373" extrusionOk="0">
                  <a:moveTo>
                    <a:pt x="99" y="0"/>
                  </a:moveTo>
                  <a:lnTo>
                    <a:pt x="0" y="65"/>
                  </a:lnTo>
                  <a:lnTo>
                    <a:pt x="194" y="373"/>
                  </a:lnTo>
                  <a:lnTo>
                    <a:pt x="293" y="30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736;p38">
              <a:extLst>
                <a:ext uri="{FF2B5EF4-FFF2-40B4-BE49-F238E27FC236}">
                  <a16:creationId xmlns:a16="http://schemas.microsoft.com/office/drawing/2014/main" id="{2EC7F492-0825-75D2-DDEA-864152BE5758}"/>
                </a:ext>
              </a:extLst>
            </p:cNvPr>
            <p:cNvSpPr/>
            <p:nvPr/>
          </p:nvSpPr>
          <p:spPr>
            <a:xfrm>
              <a:off x="6962389" y="4058636"/>
              <a:ext cx="28484" cy="64867"/>
            </a:xfrm>
            <a:custGeom>
              <a:avLst/>
              <a:gdLst/>
              <a:ahLst/>
              <a:cxnLst/>
              <a:rect l="l" t="t" r="r" b="b"/>
              <a:pathLst>
                <a:path w="256" h="583" extrusionOk="0">
                  <a:moveTo>
                    <a:pt x="172" y="1"/>
                  </a:moveTo>
                  <a:lnTo>
                    <a:pt x="61" y="50"/>
                  </a:lnTo>
                  <a:cubicBezTo>
                    <a:pt x="126" y="199"/>
                    <a:pt x="103" y="381"/>
                    <a:pt x="1" y="507"/>
                  </a:cubicBezTo>
                  <a:lnTo>
                    <a:pt x="92" y="583"/>
                  </a:lnTo>
                  <a:cubicBezTo>
                    <a:pt x="221" y="423"/>
                    <a:pt x="255" y="187"/>
                    <a:pt x="172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737;p38">
              <a:extLst>
                <a:ext uri="{FF2B5EF4-FFF2-40B4-BE49-F238E27FC236}">
                  <a16:creationId xmlns:a16="http://schemas.microsoft.com/office/drawing/2014/main" id="{ED8F81E1-DAC9-0484-1C64-5D85F613434E}"/>
                </a:ext>
              </a:extLst>
            </p:cNvPr>
            <p:cNvSpPr/>
            <p:nvPr/>
          </p:nvSpPr>
          <p:spPr>
            <a:xfrm>
              <a:off x="6939580" y="4070542"/>
              <a:ext cx="26704" cy="50069"/>
            </a:xfrm>
            <a:custGeom>
              <a:avLst/>
              <a:gdLst/>
              <a:ahLst/>
              <a:cxnLst/>
              <a:rect l="l" t="t" r="r" b="b"/>
              <a:pathLst>
                <a:path w="240" h="450" extrusionOk="0">
                  <a:moveTo>
                    <a:pt x="217" y="0"/>
                  </a:moveTo>
                  <a:lnTo>
                    <a:pt x="99" y="16"/>
                  </a:lnTo>
                  <a:cubicBezTo>
                    <a:pt x="118" y="141"/>
                    <a:pt x="80" y="274"/>
                    <a:pt x="0" y="373"/>
                  </a:cubicBezTo>
                  <a:lnTo>
                    <a:pt x="95" y="449"/>
                  </a:lnTo>
                  <a:cubicBezTo>
                    <a:pt x="194" y="324"/>
                    <a:pt x="240" y="156"/>
                    <a:pt x="217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738;p38">
              <a:extLst>
                <a:ext uri="{FF2B5EF4-FFF2-40B4-BE49-F238E27FC236}">
                  <a16:creationId xmlns:a16="http://schemas.microsoft.com/office/drawing/2014/main" id="{FC57CDC6-3ED9-8715-A43A-6A30F36CAF9C}"/>
                </a:ext>
              </a:extLst>
            </p:cNvPr>
            <p:cNvSpPr/>
            <p:nvPr/>
          </p:nvSpPr>
          <p:spPr>
            <a:xfrm>
              <a:off x="7015352" y="3654405"/>
              <a:ext cx="35160" cy="59416"/>
            </a:xfrm>
            <a:custGeom>
              <a:avLst/>
              <a:gdLst/>
              <a:ahLst/>
              <a:cxnLst/>
              <a:rect l="l" t="t" r="r" b="b"/>
              <a:pathLst>
                <a:path w="316" h="534" extrusionOk="0">
                  <a:moveTo>
                    <a:pt x="110" y="1"/>
                  </a:moveTo>
                  <a:lnTo>
                    <a:pt x="0" y="47"/>
                  </a:lnTo>
                  <a:cubicBezTo>
                    <a:pt x="53" y="168"/>
                    <a:pt x="107" y="294"/>
                    <a:pt x="156" y="416"/>
                  </a:cubicBezTo>
                  <a:lnTo>
                    <a:pt x="205" y="533"/>
                  </a:lnTo>
                  <a:lnTo>
                    <a:pt x="316" y="488"/>
                  </a:lnTo>
                  <a:lnTo>
                    <a:pt x="266" y="370"/>
                  </a:lnTo>
                  <a:cubicBezTo>
                    <a:pt x="217" y="244"/>
                    <a:pt x="164" y="123"/>
                    <a:pt x="110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739;p38">
              <a:extLst>
                <a:ext uri="{FF2B5EF4-FFF2-40B4-BE49-F238E27FC236}">
                  <a16:creationId xmlns:a16="http://schemas.microsoft.com/office/drawing/2014/main" id="{1215E3BD-7FAB-A9A5-C111-625DE15F8785}"/>
                </a:ext>
              </a:extLst>
            </p:cNvPr>
            <p:cNvSpPr/>
            <p:nvPr/>
          </p:nvSpPr>
          <p:spPr>
            <a:xfrm>
              <a:off x="7039386" y="3645949"/>
              <a:ext cx="34047" cy="52183"/>
            </a:xfrm>
            <a:custGeom>
              <a:avLst/>
              <a:gdLst/>
              <a:ahLst/>
              <a:cxnLst/>
              <a:rect l="l" t="t" r="r" b="b"/>
              <a:pathLst>
                <a:path w="306" h="469" extrusionOk="0">
                  <a:moveTo>
                    <a:pt x="96" y="1"/>
                  </a:moveTo>
                  <a:lnTo>
                    <a:pt x="1" y="77"/>
                  </a:lnTo>
                  <a:cubicBezTo>
                    <a:pt x="92" y="191"/>
                    <a:pt x="157" y="324"/>
                    <a:pt x="187" y="469"/>
                  </a:cubicBezTo>
                  <a:lnTo>
                    <a:pt x="305" y="442"/>
                  </a:lnTo>
                  <a:cubicBezTo>
                    <a:pt x="271" y="282"/>
                    <a:pt x="195" y="130"/>
                    <a:pt x="96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740;p38">
              <a:extLst>
                <a:ext uri="{FF2B5EF4-FFF2-40B4-BE49-F238E27FC236}">
                  <a16:creationId xmlns:a16="http://schemas.microsoft.com/office/drawing/2014/main" id="{13E40C13-41EB-4433-8048-B735A983030A}"/>
                </a:ext>
              </a:extLst>
            </p:cNvPr>
            <p:cNvSpPr/>
            <p:nvPr/>
          </p:nvSpPr>
          <p:spPr>
            <a:xfrm>
              <a:off x="6528115" y="3876270"/>
              <a:ext cx="49624" cy="86453"/>
            </a:xfrm>
            <a:custGeom>
              <a:avLst/>
              <a:gdLst/>
              <a:ahLst/>
              <a:cxnLst/>
              <a:rect l="l" t="t" r="r" b="b"/>
              <a:pathLst>
                <a:path w="446" h="777" extrusionOk="0">
                  <a:moveTo>
                    <a:pt x="23" y="0"/>
                  </a:moveTo>
                  <a:cubicBezTo>
                    <a:pt x="1" y="130"/>
                    <a:pt x="31" y="274"/>
                    <a:pt x="118" y="430"/>
                  </a:cubicBezTo>
                  <a:cubicBezTo>
                    <a:pt x="156" y="495"/>
                    <a:pt x="195" y="552"/>
                    <a:pt x="233" y="609"/>
                  </a:cubicBezTo>
                  <a:cubicBezTo>
                    <a:pt x="271" y="662"/>
                    <a:pt x="309" y="719"/>
                    <a:pt x="343" y="776"/>
                  </a:cubicBezTo>
                  <a:lnTo>
                    <a:pt x="446" y="715"/>
                  </a:lnTo>
                  <a:cubicBezTo>
                    <a:pt x="411" y="655"/>
                    <a:pt x="370" y="598"/>
                    <a:pt x="331" y="540"/>
                  </a:cubicBezTo>
                  <a:cubicBezTo>
                    <a:pt x="293" y="487"/>
                    <a:pt x="255" y="430"/>
                    <a:pt x="225" y="373"/>
                  </a:cubicBezTo>
                  <a:cubicBezTo>
                    <a:pt x="149" y="240"/>
                    <a:pt x="122" y="122"/>
                    <a:pt x="141" y="23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741;p38">
              <a:extLst>
                <a:ext uri="{FF2B5EF4-FFF2-40B4-BE49-F238E27FC236}">
                  <a16:creationId xmlns:a16="http://schemas.microsoft.com/office/drawing/2014/main" id="{63332661-5D83-9A74-78C0-F9F12B45B1C2}"/>
                </a:ext>
              </a:extLst>
            </p:cNvPr>
            <p:cNvSpPr/>
            <p:nvPr/>
          </p:nvSpPr>
          <p:spPr>
            <a:xfrm>
              <a:off x="6824863" y="4287622"/>
              <a:ext cx="51738" cy="134297"/>
            </a:xfrm>
            <a:custGeom>
              <a:avLst/>
              <a:gdLst/>
              <a:ahLst/>
              <a:cxnLst/>
              <a:rect l="l" t="t" r="r" b="b"/>
              <a:pathLst>
                <a:path w="465" h="1207" extrusionOk="0">
                  <a:moveTo>
                    <a:pt x="350" y="1"/>
                  </a:moveTo>
                  <a:cubicBezTo>
                    <a:pt x="225" y="385"/>
                    <a:pt x="107" y="781"/>
                    <a:pt x="0" y="1176"/>
                  </a:cubicBezTo>
                  <a:lnTo>
                    <a:pt x="118" y="1207"/>
                  </a:lnTo>
                  <a:cubicBezTo>
                    <a:pt x="221" y="815"/>
                    <a:pt x="339" y="419"/>
                    <a:pt x="464" y="39"/>
                  </a:cubicBezTo>
                  <a:lnTo>
                    <a:pt x="350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742;p38">
              <a:extLst>
                <a:ext uri="{FF2B5EF4-FFF2-40B4-BE49-F238E27FC236}">
                  <a16:creationId xmlns:a16="http://schemas.microsoft.com/office/drawing/2014/main" id="{A90B5720-A77A-50EB-E0A9-2FEA79C527C9}"/>
                </a:ext>
              </a:extLst>
            </p:cNvPr>
            <p:cNvSpPr/>
            <p:nvPr/>
          </p:nvSpPr>
          <p:spPr>
            <a:xfrm>
              <a:off x="6959385" y="4199166"/>
              <a:ext cx="55632" cy="121168"/>
            </a:xfrm>
            <a:custGeom>
              <a:avLst/>
              <a:gdLst/>
              <a:ahLst/>
              <a:cxnLst/>
              <a:rect l="l" t="t" r="r" b="b"/>
              <a:pathLst>
                <a:path w="500" h="1089" extrusionOk="0">
                  <a:moveTo>
                    <a:pt x="389" y="1"/>
                  </a:moveTo>
                  <a:cubicBezTo>
                    <a:pt x="324" y="180"/>
                    <a:pt x="256" y="358"/>
                    <a:pt x="191" y="541"/>
                  </a:cubicBezTo>
                  <a:lnTo>
                    <a:pt x="1" y="1047"/>
                  </a:lnTo>
                  <a:lnTo>
                    <a:pt x="115" y="1089"/>
                  </a:lnTo>
                  <a:lnTo>
                    <a:pt x="301" y="583"/>
                  </a:lnTo>
                  <a:cubicBezTo>
                    <a:pt x="370" y="400"/>
                    <a:pt x="435" y="221"/>
                    <a:pt x="499" y="39"/>
                  </a:cubicBezTo>
                  <a:lnTo>
                    <a:pt x="389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743;p38">
              <a:extLst>
                <a:ext uri="{FF2B5EF4-FFF2-40B4-BE49-F238E27FC236}">
                  <a16:creationId xmlns:a16="http://schemas.microsoft.com/office/drawing/2014/main" id="{2DF74257-5848-0528-2245-C7A9E3104070}"/>
                </a:ext>
              </a:extLst>
            </p:cNvPr>
            <p:cNvSpPr/>
            <p:nvPr/>
          </p:nvSpPr>
          <p:spPr>
            <a:xfrm>
              <a:off x="6735516" y="2344020"/>
              <a:ext cx="79221" cy="317105"/>
            </a:xfrm>
            <a:custGeom>
              <a:avLst/>
              <a:gdLst/>
              <a:ahLst/>
              <a:cxnLst/>
              <a:rect l="l" t="t" r="r" b="b"/>
              <a:pathLst>
                <a:path w="712" h="2850" extrusionOk="0">
                  <a:moveTo>
                    <a:pt x="115" y="0"/>
                  </a:moveTo>
                  <a:lnTo>
                    <a:pt x="1" y="23"/>
                  </a:lnTo>
                  <a:lnTo>
                    <a:pt x="271" y="1317"/>
                  </a:lnTo>
                  <a:cubicBezTo>
                    <a:pt x="381" y="1830"/>
                    <a:pt x="487" y="2340"/>
                    <a:pt x="594" y="2850"/>
                  </a:cubicBezTo>
                  <a:lnTo>
                    <a:pt x="712" y="2827"/>
                  </a:lnTo>
                  <a:cubicBezTo>
                    <a:pt x="602" y="2317"/>
                    <a:pt x="495" y="1804"/>
                    <a:pt x="389" y="1294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744;p38">
              <a:extLst>
                <a:ext uri="{FF2B5EF4-FFF2-40B4-BE49-F238E27FC236}">
                  <a16:creationId xmlns:a16="http://schemas.microsoft.com/office/drawing/2014/main" id="{40F989AD-A31B-FC83-6F8C-4EDA93EF0EA5}"/>
                </a:ext>
              </a:extLst>
            </p:cNvPr>
            <p:cNvSpPr/>
            <p:nvPr/>
          </p:nvSpPr>
          <p:spPr>
            <a:xfrm>
              <a:off x="6740189" y="2565329"/>
              <a:ext cx="31822" cy="84784"/>
            </a:xfrm>
            <a:custGeom>
              <a:avLst/>
              <a:gdLst/>
              <a:ahLst/>
              <a:cxnLst/>
              <a:rect l="l" t="t" r="r" b="b"/>
              <a:pathLst>
                <a:path w="286" h="762" extrusionOk="0">
                  <a:moveTo>
                    <a:pt x="118" y="1"/>
                  </a:moveTo>
                  <a:lnTo>
                    <a:pt x="0" y="28"/>
                  </a:lnTo>
                  <a:lnTo>
                    <a:pt x="172" y="762"/>
                  </a:lnTo>
                  <a:lnTo>
                    <a:pt x="286" y="735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745;p38">
              <a:extLst>
                <a:ext uri="{FF2B5EF4-FFF2-40B4-BE49-F238E27FC236}">
                  <a16:creationId xmlns:a16="http://schemas.microsoft.com/office/drawing/2014/main" id="{7CFD0FDE-9F5D-83F3-FC97-54E7E7467F27}"/>
                </a:ext>
              </a:extLst>
            </p:cNvPr>
            <p:cNvSpPr/>
            <p:nvPr/>
          </p:nvSpPr>
          <p:spPr>
            <a:xfrm>
              <a:off x="6805392" y="1018725"/>
              <a:ext cx="179916" cy="1073930"/>
            </a:xfrm>
            <a:custGeom>
              <a:avLst/>
              <a:gdLst/>
              <a:ahLst/>
              <a:cxnLst/>
              <a:rect l="l" t="t" r="r" b="b"/>
              <a:pathLst>
                <a:path w="1617" h="9652" extrusionOk="0">
                  <a:moveTo>
                    <a:pt x="118" y="1"/>
                  </a:moveTo>
                  <a:lnTo>
                    <a:pt x="0" y="23"/>
                  </a:lnTo>
                  <a:cubicBezTo>
                    <a:pt x="422" y="2215"/>
                    <a:pt x="746" y="4467"/>
                    <a:pt x="1058" y="6646"/>
                  </a:cubicBezTo>
                  <a:cubicBezTo>
                    <a:pt x="1199" y="7636"/>
                    <a:pt x="1343" y="8655"/>
                    <a:pt x="1499" y="9652"/>
                  </a:cubicBezTo>
                  <a:lnTo>
                    <a:pt x="1617" y="9636"/>
                  </a:lnTo>
                  <a:cubicBezTo>
                    <a:pt x="1465" y="8636"/>
                    <a:pt x="1316" y="7617"/>
                    <a:pt x="1176" y="6631"/>
                  </a:cubicBezTo>
                  <a:cubicBezTo>
                    <a:pt x="864" y="4448"/>
                    <a:pt x="540" y="2192"/>
                    <a:pt x="118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746;p38">
              <a:extLst>
                <a:ext uri="{FF2B5EF4-FFF2-40B4-BE49-F238E27FC236}">
                  <a16:creationId xmlns:a16="http://schemas.microsoft.com/office/drawing/2014/main" id="{0BAE7285-4D7A-7C3C-550D-E94A78AEFECE}"/>
                </a:ext>
              </a:extLst>
            </p:cNvPr>
            <p:cNvSpPr/>
            <p:nvPr/>
          </p:nvSpPr>
          <p:spPr>
            <a:xfrm>
              <a:off x="7583703" y="2240431"/>
              <a:ext cx="136411" cy="105479"/>
            </a:xfrm>
            <a:custGeom>
              <a:avLst/>
              <a:gdLst/>
              <a:ahLst/>
              <a:cxnLst/>
              <a:rect l="l" t="t" r="r" b="b"/>
              <a:pathLst>
                <a:path w="1226" h="948" extrusionOk="0">
                  <a:moveTo>
                    <a:pt x="171" y="1"/>
                  </a:moveTo>
                  <a:cubicBezTo>
                    <a:pt x="130" y="1"/>
                    <a:pt x="100" y="11"/>
                    <a:pt x="81" y="34"/>
                  </a:cubicBezTo>
                  <a:cubicBezTo>
                    <a:pt x="1" y="132"/>
                    <a:pt x="176" y="406"/>
                    <a:pt x="469" y="650"/>
                  </a:cubicBezTo>
                  <a:cubicBezTo>
                    <a:pt x="691" y="835"/>
                    <a:pt x="918" y="947"/>
                    <a:pt x="1050" y="947"/>
                  </a:cubicBezTo>
                  <a:cubicBezTo>
                    <a:pt x="1091" y="947"/>
                    <a:pt x="1123" y="936"/>
                    <a:pt x="1142" y="912"/>
                  </a:cubicBezTo>
                  <a:cubicBezTo>
                    <a:pt x="1226" y="817"/>
                    <a:pt x="1051" y="543"/>
                    <a:pt x="754" y="300"/>
                  </a:cubicBezTo>
                  <a:cubicBezTo>
                    <a:pt x="530" y="114"/>
                    <a:pt x="301" y="1"/>
                    <a:pt x="171" y="1"/>
                  </a:cubicBez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747;p38">
              <a:extLst>
                <a:ext uri="{FF2B5EF4-FFF2-40B4-BE49-F238E27FC236}">
                  <a16:creationId xmlns:a16="http://schemas.microsoft.com/office/drawing/2014/main" id="{67F8AD01-6DCE-27BD-CD7D-E2163C408345}"/>
                </a:ext>
              </a:extLst>
            </p:cNvPr>
            <p:cNvSpPr/>
            <p:nvPr/>
          </p:nvSpPr>
          <p:spPr>
            <a:xfrm>
              <a:off x="7411907" y="2308414"/>
              <a:ext cx="240555" cy="274268"/>
            </a:xfrm>
            <a:custGeom>
              <a:avLst/>
              <a:gdLst/>
              <a:ahLst/>
              <a:cxnLst/>
              <a:rect l="l" t="t" r="r" b="b"/>
              <a:pathLst>
                <a:path w="2162" h="2465" extrusionOk="0">
                  <a:moveTo>
                    <a:pt x="1419" y="1"/>
                  </a:moveTo>
                  <a:lnTo>
                    <a:pt x="12" y="2424"/>
                  </a:lnTo>
                  <a:cubicBezTo>
                    <a:pt x="0" y="2444"/>
                    <a:pt x="15" y="2465"/>
                    <a:pt x="33" y="2465"/>
                  </a:cubicBezTo>
                  <a:cubicBezTo>
                    <a:pt x="39" y="2465"/>
                    <a:pt x="45" y="2463"/>
                    <a:pt x="50" y="2458"/>
                  </a:cubicBezTo>
                  <a:lnTo>
                    <a:pt x="2161" y="613"/>
                  </a:lnTo>
                  <a:cubicBezTo>
                    <a:pt x="2039" y="564"/>
                    <a:pt x="1895" y="473"/>
                    <a:pt x="1750" y="355"/>
                  </a:cubicBezTo>
                  <a:cubicBezTo>
                    <a:pt x="1606" y="237"/>
                    <a:pt x="1492" y="111"/>
                    <a:pt x="1419" y="1"/>
                  </a:cubicBez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748;p38">
              <a:extLst>
                <a:ext uri="{FF2B5EF4-FFF2-40B4-BE49-F238E27FC236}">
                  <a16:creationId xmlns:a16="http://schemas.microsoft.com/office/drawing/2014/main" id="{0238315F-CC05-CF75-C978-BBC20410F472}"/>
                </a:ext>
              </a:extLst>
            </p:cNvPr>
            <p:cNvSpPr/>
            <p:nvPr/>
          </p:nvSpPr>
          <p:spPr>
            <a:xfrm>
              <a:off x="7436163" y="2698292"/>
              <a:ext cx="315325" cy="131293"/>
            </a:xfrm>
            <a:custGeom>
              <a:avLst/>
              <a:gdLst/>
              <a:ahLst/>
              <a:cxnLst/>
              <a:rect l="l" t="t" r="r" b="b"/>
              <a:pathLst>
                <a:path w="2834" h="1180" extrusionOk="0">
                  <a:moveTo>
                    <a:pt x="2590" y="0"/>
                  </a:moveTo>
                  <a:lnTo>
                    <a:pt x="26" y="1130"/>
                  </a:lnTo>
                  <a:cubicBezTo>
                    <a:pt x="0" y="1141"/>
                    <a:pt x="10" y="1180"/>
                    <a:pt x="37" y="1180"/>
                  </a:cubicBezTo>
                  <a:cubicBezTo>
                    <a:pt x="39" y="1180"/>
                    <a:pt x="40" y="1180"/>
                    <a:pt x="41" y="1180"/>
                  </a:cubicBezTo>
                  <a:lnTo>
                    <a:pt x="2833" y="929"/>
                  </a:lnTo>
                  <a:cubicBezTo>
                    <a:pt x="2765" y="818"/>
                    <a:pt x="2696" y="659"/>
                    <a:pt x="2651" y="480"/>
                  </a:cubicBezTo>
                  <a:cubicBezTo>
                    <a:pt x="2605" y="301"/>
                    <a:pt x="2586" y="130"/>
                    <a:pt x="2590" y="0"/>
                  </a:cubicBez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749;p38">
              <a:extLst>
                <a:ext uri="{FF2B5EF4-FFF2-40B4-BE49-F238E27FC236}">
                  <a16:creationId xmlns:a16="http://schemas.microsoft.com/office/drawing/2014/main" id="{EF8A1496-DFBA-535D-6620-9F234568A764}"/>
                </a:ext>
              </a:extLst>
            </p:cNvPr>
            <p:cNvSpPr/>
            <p:nvPr/>
          </p:nvSpPr>
          <p:spPr>
            <a:xfrm>
              <a:off x="7764512" y="2659460"/>
              <a:ext cx="70319" cy="149206"/>
            </a:xfrm>
            <a:custGeom>
              <a:avLst/>
              <a:gdLst/>
              <a:ahLst/>
              <a:cxnLst/>
              <a:rect l="l" t="t" r="r" b="b"/>
              <a:pathLst>
                <a:path w="632" h="1341" extrusionOk="0">
                  <a:moveTo>
                    <a:pt x="166" y="0"/>
                  </a:moveTo>
                  <a:cubicBezTo>
                    <a:pt x="159" y="0"/>
                    <a:pt x="152" y="1"/>
                    <a:pt x="145" y="3"/>
                  </a:cubicBezTo>
                  <a:cubicBezTo>
                    <a:pt x="23" y="34"/>
                    <a:pt x="0" y="357"/>
                    <a:pt x="99" y="726"/>
                  </a:cubicBezTo>
                  <a:cubicBezTo>
                    <a:pt x="189" y="1076"/>
                    <a:pt x="352" y="1341"/>
                    <a:pt x="469" y="1341"/>
                  </a:cubicBezTo>
                  <a:cubicBezTo>
                    <a:pt x="475" y="1341"/>
                    <a:pt x="481" y="1340"/>
                    <a:pt x="487" y="1338"/>
                  </a:cubicBezTo>
                  <a:cubicBezTo>
                    <a:pt x="613" y="1304"/>
                    <a:pt x="632" y="981"/>
                    <a:pt x="537" y="612"/>
                  </a:cubicBezTo>
                  <a:cubicBezTo>
                    <a:pt x="447" y="264"/>
                    <a:pt x="286" y="0"/>
                    <a:pt x="166" y="0"/>
                  </a:cubicBez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750;p38">
              <a:extLst>
                <a:ext uri="{FF2B5EF4-FFF2-40B4-BE49-F238E27FC236}">
                  <a16:creationId xmlns:a16="http://schemas.microsoft.com/office/drawing/2014/main" id="{7C237BA9-5D7F-E3B6-815C-329917D4FA0C}"/>
                </a:ext>
              </a:extLst>
            </p:cNvPr>
            <p:cNvSpPr/>
            <p:nvPr/>
          </p:nvSpPr>
          <p:spPr>
            <a:xfrm>
              <a:off x="7606624" y="3420412"/>
              <a:ext cx="134297" cy="108150"/>
            </a:xfrm>
            <a:custGeom>
              <a:avLst/>
              <a:gdLst/>
              <a:ahLst/>
              <a:cxnLst/>
              <a:rect l="l" t="t" r="r" b="b"/>
              <a:pathLst>
                <a:path w="1207" h="972" extrusionOk="0">
                  <a:moveTo>
                    <a:pt x="1038" y="1"/>
                  </a:moveTo>
                  <a:cubicBezTo>
                    <a:pt x="908" y="1"/>
                    <a:pt x="679" y="120"/>
                    <a:pt x="457" y="316"/>
                  </a:cubicBezTo>
                  <a:cubicBezTo>
                    <a:pt x="168" y="567"/>
                    <a:pt x="0" y="849"/>
                    <a:pt x="84" y="940"/>
                  </a:cubicBezTo>
                  <a:cubicBezTo>
                    <a:pt x="103" y="961"/>
                    <a:pt x="133" y="972"/>
                    <a:pt x="172" y="972"/>
                  </a:cubicBezTo>
                  <a:cubicBezTo>
                    <a:pt x="303" y="972"/>
                    <a:pt x="533" y="853"/>
                    <a:pt x="754" y="658"/>
                  </a:cubicBezTo>
                  <a:cubicBezTo>
                    <a:pt x="1039" y="407"/>
                    <a:pt x="1206" y="126"/>
                    <a:pt x="1123" y="31"/>
                  </a:cubicBezTo>
                  <a:cubicBezTo>
                    <a:pt x="1104" y="11"/>
                    <a:pt x="1075" y="1"/>
                    <a:pt x="1038" y="1"/>
                  </a:cubicBez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751;p38">
              <a:extLst>
                <a:ext uri="{FF2B5EF4-FFF2-40B4-BE49-F238E27FC236}">
                  <a16:creationId xmlns:a16="http://schemas.microsoft.com/office/drawing/2014/main" id="{04D43EFD-0648-EED8-02C8-0F16B6CD0DC9}"/>
                </a:ext>
              </a:extLst>
            </p:cNvPr>
            <p:cNvSpPr/>
            <p:nvPr/>
          </p:nvSpPr>
          <p:spPr>
            <a:xfrm>
              <a:off x="7425482" y="3192315"/>
              <a:ext cx="246452" cy="269706"/>
            </a:xfrm>
            <a:custGeom>
              <a:avLst/>
              <a:gdLst/>
              <a:ahLst/>
              <a:cxnLst/>
              <a:rect l="l" t="t" r="r" b="b"/>
              <a:pathLst>
                <a:path w="2215" h="2424" extrusionOk="0">
                  <a:moveTo>
                    <a:pt x="33" y="1"/>
                  </a:moveTo>
                  <a:cubicBezTo>
                    <a:pt x="15" y="1"/>
                    <a:pt x="0" y="21"/>
                    <a:pt x="12" y="42"/>
                  </a:cubicBezTo>
                  <a:lnTo>
                    <a:pt x="1491" y="2423"/>
                  </a:lnTo>
                  <a:lnTo>
                    <a:pt x="1495" y="2423"/>
                  </a:lnTo>
                  <a:cubicBezTo>
                    <a:pt x="1560" y="2309"/>
                    <a:pt x="1674" y="2180"/>
                    <a:pt x="1811" y="2058"/>
                  </a:cubicBezTo>
                  <a:cubicBezTo>
                    <a:pt x="1952" y="1936"/>
                    <a:pt x="2096" y="1841"/>
                    <a:pt x="2214" y="1788"/>
                  </a:cubicBezTo>
                  <a:lnTo>
                    <a:pt x="50" y="7"/>
                  </a:lnTo>
                  <a:cubicBezTo>
                    <a:pt x="44" y="3"/>
                    <a:pt x="38" y="1"/>
                    <a:pt x="33" y="1"/>
                  </a:cubicBezTo>
                  <a:close/>
                </a:path>
              </a:pathLst>
            </a:custGeom>
            <a:solidFill>
              <a:srgbClr val="FF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752;p38">
              <a:extLst>
                <a:ext uri="{FF2B5EF4-FFF2-40B4-BE49-F238E27FC236}">
                  <a16:creationId xmlns:a16="http://schemas.microsoft.com/office/drawing/2014/main" id="{3DDB99EC-CFE8-680F-BD43-C924F5E44EDA}"/>
                </a:ext>
              </a:extLst>
            </p:cNvPr>
            <p:cNvSpPr/>
            <p:nvPr/>
          </p:nvSpPr>
          <p:spPr>
            <a:xfrm>
              <a:off x="7581255" y="3386141"/>
              <a:ext cx="150319" cy="138859"/>
            </a:xfrm>
            <a:custGeom>
              <a:avLst/>
              <a:gdLst/>
              <a:ahLst/>
              <a:cxnLst/>
              <a:rect l="l" t="t" r="r" b="b"/>
              <a:pathLst>
                <a:path w="1351" h="1248" extrusionOk="0">
                  <a:moveTo>
                    <a:pt x="994" y="1"/>
                  </a:moveTo>
                  <a:cubicBezTo>
                    <a:pt x="946" y="1"/>
                    <a:pt x="884" y="16"/>
                    <a:pt x="814" y="46"/>
                  </a:cubicBezTo>
                  <a:cubicBezTo>
                    <a:pt x="696" y="99"/>
                    <a:pt x="552" y="194"/>
                    <a:pt x="411" y="316"/>
                  </a:cubicBezTo>
                  <a:cubicBezTo>
                    <a:pt x="274" y="438"/>
                    <a:pt x="160" y="567"/>
                    <a:pt x="95" y="681"/>
                  </a:cubicBezTo>
                  <a:cubicBezTo>
                    <a:pt x="23" y="795"/>
                    <a:pt x="0" y="894"/>
                    <a:pt x="42" y="940"/>
                  </a:cubicBezTo>
                  <a:lnTo>
                    <a:pt x="310" y="1245"/>
                  </a:lnTo>
                  <a:lnTo>
                    <a:pt x="310" y="1245"/>
                  </a:lnTo>
                  <a:cubicBezTo>
                    <a:pt x="231" y="1152"/>
                    <a:pt x="398" y="873"/>
                    <a:pt x="685" y="624"/>
                  </a:cubicBezTo>
                  <a:cubicBezTo>
                    <a:pt x="907" y="428"/>
                    <a:pt x="1136" y="309"/>
                    <a:pt x="1266" y="309"/>
                  </a:cubicBezTo>
                  <a:cubicBezTo>
                    <a:pt x="1303" y="309"/>
                    <a:pt x="1332" y="319"/>
                    <a:pt x="1351" y="339"/>
                  </a:cubicBezTo>
                  <a:lnTo>
                    <a:pt x="1081" y="31"/>
                  </a:lnTo>
                  <a:cubicBezTo>
                    <a:pt x="1062" y="10"/>
                    <a:pt x="1032" y="1"/>
                    <a:pt x="994" y="1"/>
                  </a:cubicBezTo>
                  <a:close/>
                  <a:moveTo>
                    <a:pt x="310" y="1245"/>
                  </a:moveTo>
                  <a:cubicBezTo>
                    <a:pt x="311" y="1246"/>
                    <a:pt x="311" y="1247"/>
                    <a:pt x="312" y="1248"/>
                  </a:cubicBezTo>
                  <a:lnTo>
                    <a:pt x="310" y="1245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753;p38">
              <a:extLst>
                <a:ext uri="{FF2B5EF4-FFF2-40B4-BE49-F238E27FC236}">
                  <a16:creationId xmlns:a16="http://schemas.microsoft.com/office/drawing/2014/main" id="{31924E43-04AD-74EB-DB84-EB4F586452F1}"/>
                </a:ext>
              </a:extLst>
            </p:cNvPr>
            <p:cNvSpPr/>
            <p:nvPr/>
          </p:nvSpPr>
          <p:spPr>
            <a:xfrm>
              <a:off x="7723899" y="2659794"/>
              <a:ext cx="94909" cy="160333"/>
            </a:xfrm>
            <a:custGeom>
              <a:avLst/>
              <a:gdLst/>
              <a:ahLst/>
              <a:cxnLst/>
              <a:rect l="l" t="t" r="r" b="b"/>
              <a:pathLst>
                <a:path w="853" h="1441" extrusionOk="0">
                  <a:moveTo>
                    <a:pt x="510" y="0"/>
                  </a:moveTo>
                  <a:lnTo>
                    <a:pt x="110" y="99"/>
                  </a:lnTo>
                  <a:cubicBezTo>
                    <a:pt x="50" y="114"/>
                    <a:pt x="12" y="209"/>
                    <a:pt x="4" y="346"/>
                  </a:cubicBezTo>
                  <a:cubicBezTo>
                    <a:pt x="0" y="476"/>
                    <a:pt x="19" y="647"/>
                    <a:pt x="65" y="826"/>
                  </a:cubicBezTo>
                  <a:cubicBezTo>
                    <a:pt x="110" y="1005"/>
                    <a:pt x="179" y="1164"/>
                    <a:pt x="247" y="1275"/>
                  </a:cubicBezTo>
                  <a:cubicBezTo>
                    <a:pt x="313" y="1378"/>
                    <a:pt x="381" y="1440"/>
                    <a:pt x="438" y="1440"/>
                  </a:cubicBezTo>
                  <a:cubicBezTo>
                    <a:pt x="445" y="1440"/>
                    <a:pt x="451" y="1440"/>
                    <a:pt x="457" y="1438"/>
                  </a:cubicBezTo>
                  <a:lnTo>
                    <a:pt x="852" y="1335"/>
                  </a:lnTo>
                  <a:lnTo>
                    <a:pt x="852" y="1335"/>
                  </a:lnTo>
                  <a:cubicBezTo>
                    <a:pt x="846" y="1337"/>
                    <a:pt x="840" y="1338"/>
                    <a:pt x="834" y="1338"/>
                  </a:cubicBezTo>
                  <a:cubicBezTo>
                    <a:pt x="717" y="1338"/>
                    <a:pt x="554" y="1073"/>
                    <a:pt x="464" y="723"/>
                  </a:cubicBezTo>
                  <a:cubicBezTo>
                    <a:pt x="365" y="354"/>
                    <a:pt x="388" y="31"/>
                    <a:pt x="510" y="0"/>
                  </a:cubicBez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754;p38">
              <a:extLst>
                <a:ext uri="{FF2B5EF4-FFF2-40B4-BE49-F238E27FC236}">
                  <a16:creationId xmlns:a16="http://schemas.microsoft.com/office/drawing/2014/main" id="{EF3EDD61-A34A-344A-8CE2-385C12CE2B5E}"/>
                </a:ext>
              </a:extLst>
            </p:cNvPr>
            <p:cNvSpPr/>
            <p:nvPr/>
          </p:nvSpPr>
          <p:spPr>
            <a:xfrm>
              <a:off x="7558779" y="2244102"/>
              <a:ext cx="152099" cy="136967"/>
            </a:xfrm>
            <a:custGeom>
              <a:avLst/>
              <a:gdLst/>
              <a:ahLst/>
              <a:cxnLst/>
              <a:rect l="l" t="t" r="r" b="b"/>
              <a:pathLst>
                <a:path w="1367" h="1231" extrusionOk="0">
                  <a:moveTo>
                    <a:pt x="1366" y="879"/>
                  </a:moveTo>
                  <a:lnTo>
                    <a:pt x="1366" y="879"/>
                  </a:lnTo>
                  <a:lnTo>
                    <a:pt x="1366" y="879"/>
                  </a:lnTo>
                  <a:cubicBezTo>
                    <a:pt x="1366" y="879"/>
                    <a:pt x="1366" y="879"/>
                    <a:pt x="1366" y="879"/>
                  </a:cubicBezTo>
                  <a:close/>
                  <a:moveTo>
                    <a:pt x="305" y="1"/>
                  </a:moveTo>
                  <a:lnTo>
                    <a:pt x="42" y="320"/>
                  </a:lnTo>
                  <a:cubicBezTo>
                    <a:pt x="1" y="370"/>
                    <a:pt x="27" y="465"/>
                    <a:pt x="99" y="579"/>
                  </a:cubicBezTo>
                  <a:cubicBezTo>
                    <a:pt x="172" y="689"/>
                    <a:pt x="286" y="815"/>
                    <a:pt x="430" y="933"/>
                  </a:cubicBezTo>
                  <a:cubicBezTo>
                    <a:pt x="575" y="1051"/>
                    <a:pt x="719" y="1142"/>
                    <a:pt x="841" y="1191"/>
                  </a:cubicBezTo>
                  <a:cubicBezTo>
                    <a:pt x="908" y="1217"/>
                    <a:pt x="967" y="1231"/>
                    <a:pt x="1014" y="1231"/>
                  </a:cubicBezTo>
                  <a:cubicBezTo>
                    <a:pt x="1056" y="1231"/>
                    <a:pt x="1088" y="1220"/>
                    <a:pt x="1108" y="1199"/>
                  </a:cubicBezTo>
                  <a:lnTo>
                    <a:pt x="1366" y="879"/>
                  </a:lnTo>
                  <a:lnTo>
                    <a:pt x="1366" y="879"/>
                  </a:lnTo>
                  <a:cubicBezTo>
                    <a:pt x="1347" y="903"/>
                    <a:pt x="1315" y="914"/>
                    <a:pt x="1274" y="914"/>
                  </a:cubicBezTo>
                  <a:cubicBezTo>
                    <a:pt x="1142" y="914"/>
                    <a:pt x="915" y="802"/>
                    <a:pt x="693" y="617"/>
                  </a:cubicBezTo>
                  <a:cubicBezTo>
                    <a:pt x="400" y="373"/>
                    <a:pt x="225" y="99"/>
                    <a:pt x="305" y="1"/>
                  </a:cubicBez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755;p38">
              <a:extLst>
                <a:ext uri="{FF2B5EF4-FFF2-40B4-BE49-F238E27FC236}">
                  <a16:creationId xmlns:a16="http://schemas.microsoft.com/office/drawing/2014/main" id="{CCB9B861-309D-8799-15CF-25FFD05A31E1}"/>
                </a:ext>
              </a:extLst>
            </p:cNvPr>
            <p:cNvSpPr/>
            <p:nvPr/>
          </p:nvSpPr>
          <p:spPr>
            <a:xfrm>
              <a:off x="7606624" y="3413958"/>
              <a:ext cx="134297" cy="121279"/>
            </a:xfrm>
            <a:custGeom>
              <a:avLst/>
              <a:gdLst/>
              <a:ahLst/>
              <a:cxnLst/>
              <a:rect l="l" t="t" r="r" b="b"/>
              <a:pathLst>
                <a:path w="1207" h="1090" extrusionOk="0">
                  <a:moveTo>
                    <a:pt x="1047" y="119"/>
                  </a:moveTo>
                  <a:cubicBezTo>
                    <a:pt x="1054" y="119"/>
                    <a:pt x="1069" y="123"/>
                    <a:pt x="1077" y="131"/>
                  </a:cubicBezTo>
                  <a:cubicBezTo>
                    <a:pt x="1085" y="138"/>
                    <a:pt x="1085" y="153"/>
                    <a:pt x="1085" y="161"/>
                  </a:cubicBezTo>
                  <a:cubicBezTo>
                    <a:pt x="1077" y="260"/>
                    <a:pt x="948" y="465"/>
                    <a:pt x="712" y="671"/>
                  </a:cubicBezTo>
                  <a:cubicBezTo>
                    <a:pt x="488" y="869"/>
                    <a:pt x="278" y="972"/>
                    <a:pt x="171" y="972"/>
                  </a:cubicBezTo>
                  <a:cubicBezTo>
                    <a:pt x="167" y="972"/>
                    <a:pt x="164" y="971"/>
                    <a:pt x="160" y="971"/>
                  </a:cubicBezTo>
                  <a:cubicBezTo>
                    <a:pt x="153" y="971"/>
                    <a:pt x="137" y="967"/>
                    <a:pt x="130" y="960"/>
                  </a:cubicBezTo>
                  <a:cubicBezTo>
                    <a:pt x="122" y="952"/>
                    <a:pt x="122" y="937"/>
                    <a:pt x="122" y="926"/>
                  </a:cubicBezTo>
                  <a:cubicBezTo>
                    <a:pt x="130" y="830"/>
                    <a:pt x="259" y="625"/>
                    <a:pt x="495" y="420"/>
                  </a:cubicBezTo>
                  <a:cubicBezTo>
                    <a:pt x="723" y="222"/>
                    <a:pt x="936" y="119"/>
                    <a:pt x="1039" y="119"/>
                  </a:cubicBezTo>
                  <a:close/>
                  <a:moveTo>
                    <a:pt x="1035" y="0"/>
                  </a:moveTo>
                  <a:cubicBezTo>
                    <a:pt x="885" y="0"/>
                    <a:pt x="645" y="128"/>
                    <a:pt x="415" y="328"/>
                  </a:cubicBezTo>
                  <a:cubicBezTo>
                    <a:pt x="175" y="541"/>
                    <a:pt x="16" y="770"/>
                    <a:pt x="4" y="918"/>
                  </a:cubicBezTo>
                  <a:cubicBezTo>
                    <a:pt x="0" y="979"/>
                    <a:pt x="23" y="1017"/>
                    <a:pt x="38" y="1040"/>
                  </a:cubicBezTo>
                  <a:cubicBezTo>
                    <a:pt x="57" y="1059"/>
                    <a:pt x="92" y="1085"/>
                    <a:pt x="153" y="1089"/>
                  </a:cubicBezTo>
                  <a:lnTo>
                    <a:pt x="172" y="1089"/>
                  </a:lnTo>
                  <a:cubicBezTo>
                    <a:pt x="320" y="1089"/>
                    <a:pt x="563" y="964"/>
                    <a:pt x="792" y="758"/>
                  </a:cubicBezTo>
                  <a:cubicBezTo>
                    <a:pt x="1031" y="549"/>
                    <a:pt x="1195" y="321"/>
                    <a:pt x="1202" y="172"/>
                  </a:cubicBezTo>
                  <a:cubicBezTo>
                    <a:pt x="1206" y="111"/>
                    <a:pt x="1187" y="73"/>
                    <a:pt x="1168" y="51"/>
                  </a:cubicBezTo>
                  <a:cubicBezTo>
                    <a:pt x="1149" y="32"/>
                    <a:pt x="1115" y="5"/>
                    <a:pt x="1054" y="1"/>
                  </a:cubicBezTo>
                  <a:cubicBezTo>
                    <a:pt x="1048" y="1"/>
                    <a:pt x="1042" y="0"/>
                    <a:pt x="1035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756;p38">
              <a:extLst>
                <a:ext uri="{FF2B5EF4-FFF2-40B4-BE49-F238E27FC236}">
                  <a16:creationId xmlns:a16="http://schemas.microsoft.com/office/drawing/2014/main" id="{3A004A22-D53D-9F0E-F9B2-E9CD6F48EF50}"/>
                </a:ext>
              </a:extLst>
            </p:cNvPr>
            <p:cNvSpPr/>
            <p:nvPr/>
          </p:nvSpPr>
          <p:spPr>
            <a:xfrm>
              <a:off x="7573133" y="3379465"/>
              <a:ext cx="163560" cy="150208"/>
            </a:xfrm>
            <a:custGeom>
              <a:avLst/>
              <a:gdLst/>
              <a:ahLst/>
              <a:cxnLst/>
              <a:rect l="l" t="t" r="r" b="b"/>
              <a:pathLst>
                <a:path w="1470" h="1350" extrusionOk="0">
                  <a:moveTo>
                    <a:pt x="1070" y="0"/>
                  </a:moveTo>
                  <a:cubicBezTo>
                    <a:pt x="1019" y="0"/>
                    <a:pt x="952" y="15"/>
                    <a:pt x="864" y="52"/>
                  </a:cubicBezTo>
                  <a:cubicBezTo>
                    <a:pt x="735" y="110"/>
                    <a:pt x="587" y="208"/>
                    <a:pt x="446" y="330"/>
                  </a:cubicBezTo>
                  <a:cubicBezTo>
                    <a:pt x="301" y="456"/>
                    <a:pt x="187" y="593"/>
                    <a:pt x="115" y="707"/>
                  </a:cubicBezTo>
                  <a:cubicBezTo>
                    <a:pt x="1" y="897"/>
                    <a:pt x="27" y="992"/>
                    <a:pt x="69" y="1042"/>
                  </a:cubicBezTo>
                  <a:lnTo>
                    <a:pt x="339" y="1350"/>
                  </a:lnTo>
                  <a:lnTo>
                    <a:pt x="431" y="1270"/>
                  </a:lnTo>
                  <a:lnTo>
                    <a:pt x="161" y="962"/>
                  </a:lnTo>
                  <a:cubicBezTo>
                    <a:pt x="145" y="946"/>
                    <a:pt x="149" y="882"/>
                    <a:pt x="218" y="771"/>
                  </a:cubicBezTo>
                  <a:cubicBezTo>
                    <a:pt x="282" y="661"/>
                    <a:pt x="393" y="539"/>
                    <a:pt x="526" y="421"/>
                  </a:cubicBezTo>
                  <a:cubicBezTo>
                    <a:pt x="655" y="307"/>
                    <a:pt x="792" y="216"/>
                    <a:pt x="914" y="163"/>
                  </a:cubicBezTo>
                  <a:cubicBezTo>
                    <a:pt x="983" y="131"/>
                    <a:pt x="1033" y="121"/>
                    <a:pt x="1065" y="121"/>
                  </a:cubicBezTo>
                  <a:cubicBezTo>
                    <a:pt x="1088" y="121"/>
                    <a:pt x="1102" y="126"/>
                    <a:pt x="1108" y="132"/>
                  </a:cubicBezTo>
                  <a:lnTo>
                    <a:pt x="1378" y="441"/>
                  </a:lnTo>
                  <a:lnTo>
                    <a:pt x="1469" y="361"/>
                  </a:lnTo>
                  <a:lnTo>
                    <a:pt x="1199" y="52"/>
                  </a:lnTo>
                  <a:cubicBezTo>
                    <a:pt x="1175" y="25"/>
                    <a:pt x="1136" y="0"/>
                    <a:pt x="1070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757;p38">
              <a:extLst>
                <a:ext uri="{FF2B5EF4-FFF2-40B4-BE49-F238E27FC236}">
                  <a16:creationId xmlns:a16="http://schemas.microsoft.com/office/drawing/2014/main" id="{4264DBD7-AC7C-F300-A7F5-3E224A63B028}"/>
                </a:ext>
              </a:extLst>
            </p:cNvPr>
            <p:cNvSpPr/>
            <p:nvPr/>
          </p:nvSpPr>
          <p:spPr>
            <a:xfrm>
              <a:off x="7418694" y="3185862"/>
              <a:ext cx="257467" cy="279498"/>
            </a:xfrm>
            <a:custGeom>
              <a:avLst/>
              <a:gdLst/>
              <a:ahLst/>
              <a:cxnLst/>
              <a:rect l="l" t="t" r="r" b="b"/>
              <a:pathLst>
                <a:path w="2314" h="2512" extrusionOk="0">
                  <a:moveTo>
                    <a:pt x="94" y="0"/>
                  </a:moveTo>
                  <a:cubicBezTo>
                    <a:pt x="74" y="0"/>
                    <a:pt x="54" y="8"/>
                    <a:pt x="38" y="24"/>
                  </a:cubicBezTo>
                  <a:cubicBezTo>
                    <a:pt x="4" y="50"/>
                    <a:pt x="0" y="96"/>
                    <a:pt x="23" y="130"/>
                  </a:cubicBezTo>
                  <a:lnTo>
                    <a:pt x="1503" y="2511"/>
                  </a:lnTo>
                  <a:lnTo>
                    <a:pt x="1606" y="2447"/>
                  </a:lnTo>
                  <a:lnTo>
                    <a:pt x="236" y="244"/>
                  </a:lnTo>
                  <a:lnTo>
                    <a:pt x="2237" y="1895"/>
                  </a:lnTo>
                  <a:lnTo>
                    <a:pt x="2313" y="1800"/>
                  </a:lnTo>
                  <a:lnTo>
                    <a:pt x="149" y="20"/>
                  </a:lnTo>
                  <a:cubicBezTo>
                    <a:pt x="132" y="7"/>
                    <a:pt x="113" y="0"/>
                    <a:pt x="94" y="0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758;p38">
              <a:extLst>
                <a:ext uri="{FF2B5EF4-FFF2-40B4-BE49-F238E27FC236}">
                  <a16:creationId xmlns:a16="http://schemas.microsoft.com/office/drawing/2014/main" id="{5180CBDB-5DC1-4F52-32C9-D4E8DBC9BC6B}"/>
                </a:ext>
              </a:extLst>
            </p:cNvPr>
            <p:cNvSpPr/>
            <p:nvPr/>
          </p:nvSpPr>
          <p:spPr>
            <a:xfrm>
              <a:off x="7759838" y="2652673"/>
              <a:ext cx="80111" cy="162558"/>
            </a:xfrm>
            <a:custGeom>
              <a:avLst/>
              <a:gdLst/>
              <a:ahLst/>
              <a:cxnLst/>
              <a:rect l="l" t="t" r="r" b="b"/>
              <a:pathLst>
                <a:path w="720" h="1461" extrusionOk="0">
                  <a:moveTo>
                    <a:pt x="206" y="121"/>
                  </a:moveTo>
                  <a:cubicBezTo>
                    <a:pt x="214" y="121"/>
                    <a:pt x="225" y="125"/>
                    <a:pt x="233" y="129"/>
                  </a:cubicBezTo>
                  <a:cubicBezTo>
                    <a:pt x="316" y="178"/>
                    <a:pt x="442" y="388"/>
                    <a:pt x="518" y="688"/>
                  </a:cubicBezTo>
                  <a:cubicBezTo>
                    <a:pt x="598" y="992"/>
                    <a:pt x="590" y="1232"/>
                    <a:pt x="541" y="1316"/>
                  </a:cubicBezTo>
                  <a:cubicBezTo>
                    <a:pt x="537" y="1323"/>
                    <a:pt x="525" y="1339"/>
                    <a:pt x="518" y="1342"/>
                  </a:cubicBezTo>
                  <a:cubicBezTo>
                    <a:pt x="517" y="1343"/>
                    <a:pt x="515" y="1343"/>
                    <a:pt x="514" y="1343"/>
                  </a:cubicBezTo>
                  <a:cubicBezTo>
                    <a:pt x="489" y="1343"/>
                    <a:pt x="438" y="1310"/>
                    <a:pt x="377" y="1209"/>
                  </a:cubicBezTo>
                  <a:cubicBezTo>
                    <a:pt x="305" y="1099"/>
                    <a:pt x="244" y="943"/>
                    <a:pt x="198" y="772"/>
                  </a:cubicBezTo>
                  <a:cubicBezTo>
                    <a:pt x="118" y="471"/>
                    <a:pt x="130" y="228"/>
                    <a:pt x="179" y="144"/>
                  </a:cubicBezTo>
                  <a:cubicBezTo>
                    <a:pt x="183" y="137"/>
                    <a:pt x="191" y="125"/>
                    <a:pt x="202" y="121"/>
                  </a:cubicBezTo>
                  <a:close/>
                  <a:moveTo>
                    <a:pt x="203" y="1"/>
                  </a:moveTo>
                  <a:cubicBezTo>
                    <a:pt x="191" y="1"/>
                    <a:pt x="181" y="2"/>
                    <a:pt x="172" y="3"/>
                  </a:cubicBezTo>
                  <a:cubicBezTo>
                    <a:pt x="145" y="11"/>
                    <a:pt x="107" y="30"/>
                    <a:pt x="77" y="83"/>
                  </a:cubicBezTo>
                  <a:cubicBezTo>
                    <a:pt x="0" y="209"/>
                    <a:pt x="0" y="494"/>
                    <a:pt x="80" y="802"/>
                  </a:cubicBezTo>
                  <a:cubicBezTo>
                    <a:pt x="130" y="985"/>
                    <a:pt x="198" y="1156"/>
                    <a:pt x="274" y="1274"/>
                  </a:cubicBezTo>
                  <a:cubicBezTo>
                    <a:pt x="369" y="1422"/>
                    <a:pt x="453" y="1460"/>
                    <a:pt x="510" y="1460"/>
                  </a:cubicBezTo>
                  <a:cubicBezTo>
                    <a:pt x="525" y="1460"/>
                    <a:pt x="537" y="1460"/>
                    <a:pt x="544" y="1457"/>
                  </a:cubicBezTo>
                  <a:cubicBezTo>
                    <a:pt x="575" y="1449"/>
                    <a:pt x="613" y="1430"/>
                    <a:pt x="643" y="1377"/>
                  </a:cubicBezTo>
                  <a:cubicBezTo>
                    <a:pt x="719" y="1251"/>
                    <a:pt x="716" y="966"/>
                    <a:pt x="636" y="658"/>
                  </a:cubicBezTo>
                  <a:cubicBezTo>
                    <a:pt x="556" y="350"/>
                    <a:pt x="423" y="102"/>
                    <a:pt x="293" y="26"/>
                  </a:cubicBezTo>
                  <a:cubicBezTo>
                    <a:pt x="258" y="6"/>
                    <a:pt x="227" y="1"/>
                    <a:pt x="203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759;p38">
              <a:extLst>
                <a:ext uri="{FF2B5EF4-FFF2-40B4-BE49-F238E27FC236}">
                  <a16:creationId xmlns:a16="http://schemas.microsoft.com/office/drawing/2014/main" id="{B89F4211-B4F4-ACD4-414C-9D7F6FC433F2}"/>
                </a:ext>
              </a:extLst>
            </p:cNvPr>
            <p:cNvSpPr/>
            <p:nvPr/>
          </p:nvSpPr>
          <p:spPr>
            <a:xfrm>
              <a:off x="7717112" y="2653007"/>
              <a:ext cx="103365" cy="173685"/>
            </a:xfrm>
            <a:custGeom>
              <a:avLst/>
              <a:gdLst/>
              <a:ahLst/>
              <a:cxnLst/>
              <a:rect l="l" t="t" r="r" b="b"/>
              <a:pathLst>
                <a:path w="929" h="1561" extrusionOk="0">
                  <a:moveTo>
                    <a:pt x="556" y="0"/>
                  </a:moveTo>
                  <a:lnTo>
                    <a:pt x="156" y="103"/>
                  </a:lnTo>
                  <a:cubicBezTo>
                    <a:pt x="95" y="118"/>
                    <a:pt x="19" y="183"/>
                    <a:pt x="8" y="404"/>
                  </a:cubicBezTo>
                  <a:cubicBezTo>
                    <a:pt x="0" y="544"/>
                    <a:pt x="23" y="723"/>
                    <a:pt x="69" y="902"/>
                  </a:cubicBezTo>
                  <a:cubicBezTo>
                    <a:pt x="114" y="1081"/>
                    <a:pt x="179" y="1244"/>
                    <a:pt x="255" y="1366"/>
                  </a:cubicBezTo>
                  <a:cubicBezTo>
                    <a:pt x="354" y="1522"/>
                    <a:pt x="438" y="1560"/>
                    <a:pt x="499" y="1560"/>
                  </a:cubicBezTo>
                  <a:cubicBezTo>
                    <a:pt x="510" y="1560"/>
                    <a:pt x="521" y="1560"/>
                    <a:pt x="533" y="1556"/>
                  </a:cubicBezTo>
                  <a:lnTo>
                    <a:pt x="928" y="1454"/>
                  </a:lnTo>
                  <a:lnTo>
                    <a:pt x="902" y="1339"/>
                  </a:lnTo>
                  <a:lnTo>
                    <a:pt x="502" y="1438"/>
                  </a:lnTo>
                  <a:cubicBezTo>
                    <a:pt x="501" y="1439"/>
                    <a:pt x="499" y="1439"/>
                    <a:pt x="497" y="1439"/>
                  </a:cubicBezTo>
                  <a:cubicBezTo>
                    <a:pt x="473" y="1439"/>
                    <a:pt x="420" y="1402"/>
                    <a:pt x="358" y="1305"/>
                  </a:cubicBezTo>
                  <a:cubicBezTo>
                    <a:pt x="289" y="1195"/>
                    <a:pt x="225" y="1035"/>
                    <a:pt x="183" y="872"/>
                  </a:cubicBezTo>
                  <a:cubicBezTo>
                    <a:pt x="141" y="708"/>
                    <a:pt x="118" y="537"/>
                    <a:pt x="126" y="411"/>
                  </a:cubicBezTo>
                  <a:cubicBezTo>
                    <a:pt x="133" y="282"/>
                    <a:pt x="168" y="225"/>
                    <a:pt x="187" y="221"/>
                  </a:cubicBezTo>
                  <a:lnTo>
                    <a:pt x="586" y="118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760;p38">
              <a:extLst>
                <a:ext uri="{FF2B5EF4-FFF2-40B4-BE49-F238E27FC236}">
                  <a16:creationId xmlns:a16="http://schemas.microsoft.com/office/drawing/2014/main" id="{DD95B4F9-037E-4FE3-4FEA-AA4BB2CCEC97}"/>
                </a:ext>
              </a:extLst>
            </p:cNvPr>
            <p:cNvSpPr/>
            <p:nvPr/>
          </p:nvSpPr>
          <p:spPr>
            <a:xfrm>
              <a:off x="7430155" y="2691505"/>
              <a:ext cx="321333" cy="144867"/>
            </a:xfrm>
            <a:custGeom>
              <a:avLst/>
              <a:gdLst/>
              <a:ahLst/>
              <a:cxnLst/>
              <a:rect l="l" t="t" r="r" b="b"/>
              <a:pathLst>
                <a:path w="2888" h="1302" extrusionOk="0">
                  <a:moveTo>
                    <a:pt x="2633" y="1"/>
                  </a:moveTo>
                  <a:lnTo>
                    <a:pt x="57" y="1138"/>
                  </a:lnTo>
                  <a:cubicBezTo>
                    <a:pt x="19" y="1153"/>
                    <a:pt x="0" y="1195"/>
                    <a:pt x="8" y="1237"/>
                  </a:cubicBezTo>
                  <a:cubicBezTo>
                    <a:pt x="19" y="1275"/>
                    <a:pt x="53" y="1302"/>
                    <a:pt x="91" y="1302"/>
                  </a:cubicBezTo>
                  <a:lnTo>
                    <a:pt x="99" y="1302"/>
                  </a:lnTo>
                  <a:lnTo>
                    <a:pt x="2887" y="1050"/>
                  </a:lnTo>
                  <a:lnTo>
                    <a:pt x="2887" y="990"/>
                  </a:lnTo>
                  <a:lnTo>
                    <a:pt x="2880" y="929"/>
                  </a:lnTo>
                  <a:lnTo>
                    <a:pt x="293" y="1165"/>
                  </a:lnTo>
                  <a:lnTo>
                    <a:pt x="2671" y="115"/>
                  </a:lnTo>
                  <a:lnTo>
                    <a:pt x="2648" y="61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761;p38">
              <a:extLst>
                <a:ext uri="{FF2B5EF4-FFF2-40B4-BE49-F238E27FC236}">
                  <a16:creationId xmlns:a16="http://schemas.microsoft.com/office/drawing/2014/main" id="{885E8808-67B0-4AB6-448E-67A31BA411C8}"/>
                </a:ext>
              </a:extLst>
            </p:cNvPr>
            <p:cNvSpPr/>
            <p:nvPr/>
          </p:nvSpPr>
          <p:spPr>
            <a:xfrm>
              <a:off x="7583369" y="2233866"/>
              <a:ext cx="136745" cy="118720"/>
            </a:xfrm>
            <a:custGeom>
              <a:avLst/>
              <a:gdLst/>
              <a:ahLst/>
              <a:cxnLst/>
              <a:rect l="l" t="t" r="r" b="b"/>
              <a:pathLst>
                <a:path w="1229" h="1067" extrusionOk="0">
                  <a:moveTo>
                    <a:pt x="171" y="119"/>
                  </a:moveTo>
                  <a:cubicBezTo>
                    <a:pt x="263" y="119"/>
                    <a:pt x="476" y="203"/>
                    <a:pt x="719" y="405"/>
                  </a:cubicBezTo>
                  <a:cubicBezTo>
                    <a:pt x="963" y="602"/>
                    <a:pt x="1096" y="804"/>
                    <a:pt x="1107" y="899"/>
                  </a:cubicBezTo>
                  <a:cubicBezTo>
                    <a:pt x="1107" y="910"/>
                    <a:pt x="1107" y="926"/>
                    <a:pt x="1100" y="933"/>
                  </a:cubicBezTo>
                  <a:cubicBezTo>
                    <a:pt x="1092" y="941"/>
                    <a:pt x="1077" y="945"/>
                    <a:pt x="1069" y="945"/>
                  </a:cubicBezTo>
                  <a:cubicBezTo>
                    <a:pt x="1065" y="945"/>
                    <a:pt x="1061" y="945"/>
                    <a:pt x="1057" y="945"/>
                  </a:cubicBezTo>
                  <a:cubicBezTo>
                    <a:pt x="953" y="945"/>
                    <a:pt x="740" y="853"/>
                    <a:pt x="510" y="663"/>
                  </a:cubicBezTo>
                  <a:cubicBezTo>
                    <a:pt x="266" y="462"/>
                    <a:pt x="133" y="260"/>
                    <a:pt x="122" y="165"/>
                  </a:cubicBezTo>
                  <a:cubicBezTo>
                    <a:pt x="122" y="157"/>
                    <a:pt x="122" y="142"/>
                    <a:pt x="130" y="134"/>
                  </a:cubicBezTo>
                  <a:cubicBezTo>
                    <a:pt x="137" y="123"/>
                    <a:pt x="149" y="119"/>
                    <a:pt x="171" y="119"/>
                  </a:cubicBezTo>
                  <a:close/>
                  <a:moveTo>
                    <a:pt x="171" y="1"/>
                  </a:moveTo>
                  <a:cubicBezTo>
                    <a:pt x="115" y="1"/>
                    <a:pt x="69" y="17"/>
                    <a:pt x="38" y="55"/>
                  </a:cubicBezTo>
                  <a:cubicBezTo>
                    <a:pt x="19" y="77"/>
                    <a:pt x="0" y="115"/>
                    <a:pt x="4" y="176"/>
                  </a:cubicBezTo>
                  <a:cubicBezTo>
                    <a:pt x="19" y="325"/>
                    <a:pt x="187" y="549"/>
                    <a:pt x="434" y="755"/>
                  </a:cubicBezTo>
                  <a:cubicBezTo>
                    <a:pt x="666" y="945"/>
                    <a:pt x="906" y="1066"/>
                    <a:pt x="1058" y="1066"/>
                  </a:cubicBezTo>
                  <a:cubicBezTo>
                    <a:pt x="1065" y="1066"/>
                    <a:pt x="1073" y="1066"/>
                    <a:pt x="1081" y="1063"/>
                  </a:cubicBezTo>
                  <a:cubicBezTo>
                    <a:pt x="1141" y="1059"/>
                    <a:pt x="1176" y="1032"/>
                    <a:pt x="1191" y="1009"/>
                  </a:cubicBezTo>
                  <a:cubicBezTo>
                    <a:pt x="1210" y="987"/>
                    <a:pt x="1229" y="949"/>
                    <a:pt x="1225" y="891"/>
                  </a:cubicBezTo>
                  <a:cubicBezTo>
                    <a:pt x="1210" y="743"/>
                    <a:pt x="1042" y="515"/>
                    <a:pt x="795" y="313"/>
                  </a:cubicBezTo>
                  <a:cubicBezTo>
                    <a:pt x="583" y="138"/>
                    <a:pt x="334" y="1"/>
                    <a:pt x="171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762;p38">
              <a:extLst>
                <a:ext uri="{FF2B5EF4-FFF2-40B4-BE49-F238E27FC236}">
                  <a16:creationId xmlns:a16="http://schemas.microsoft.com/office/drawing/2014/main" id="{7B65A50D-A62A-3EED-54AC-3819E9CB72F0}"/>
                </a:ext>
              </a:extLst>
            </p:cNvPr>
            <p:cNvSpPr/>
            <p:nvPr/>
          </p:nvSpPr>
          <p:spPr>
            <a:xfrm>
              <a:off x="7551213" y="2239874"/>
              <a:ext cx="164672" cy="147871"/>
            </a:xfrm>
            <a:custGeom>
              <a:avLst/>
              <a:gdLst/>
              <a:ahLst/>
              <a:cxnLst/>
              <a:rect l="l" t="t" r="r" b="b"/>
              <a:pathLst>
                <a:path w="1480" h="1329" extrusionOk="0">
                  <a:moveTo>
                    <a:pt x="327" y="1"/>
                  </a:moveTo>
                  <a:lnTo>
                    <a:pt x="65" y="320"/>
                  </a:lnTo>
                  <a:cubicBezTo>
                    <a:pt x="23" y="370"/>
                    <a:pt x="0" y="465"/>
                    <a:pt x="118" y="651"/>
                  </a:cubicBezTo>
                  <a:cubicBezTo>
                    <a:pt x="198" y="769"/>
                    <a:pt x="316" y="898"/>
                    <a:pt x="460" y="1016"/>
                  </a:cubicBezTo>
                  <a:cubicBezTo>
                    <a:pt x="605" y="1134"/>
                    <a:pt x="757" y="1229"/>
                    <a:pt x="886" y="1283"/>
                  </a:cubicBezTo>
                  <a:cubicBezTo>
                    <a:pt x="970" y="1317"/>
                    <a:pt x="1035" y="1328"/>
                    <a:pt x="1084" y="1328"/>
                  </a:cubicBezTo>
                  <a:cubicBezTo>
                    <a:pt x="1156" y="1328"/>
                    <a:pt x="1198" y="1302"/>
                    <a:pt x="1221" y="1275"/>
                  </a:cubicBezTo>
                  <a:lnTo>
                    <a:pt x="1480" y="955"/>
                  </a:lnTo>
                  <a:lnTo>
                    <a:pt x="1389" y="879"/>
                  </a:lnTo>
                  <a:lnTo>
                    <a:pt x="1130" y="1199"/>
                  </a:lnTo>
                  <a:cubicBezTo>
                    <a:pt x="1123" y="1205"/>
                    <a:pt x="1108" y="1210"/>
                    <a:pt x="1084" y="1210"/>
                  </a:cubicBezTo>
                  <a:cubicBezTo>
                    <a:pt x="1051" y="1210"/>
                    <a:pt x="1000" y="1201"/>
                    <a:pt x="932" y="1172"/>
                  </a:cubicBezTo>
                  <a:cubicBezTo>
                    <a:pt x="810" y="1123"/>
                    <a:pt x="673" y="1035"/>
                    <a:pt x="536" y="925"/>
                  </a:cubicBezTo>
                  <a:cubicBezTo>
                    <a:pt x="403" y="815"/>
                    <a:pt x="289" y="693"/>
                    <a:pt x="221" y="586"/>
                  </a:cubicBezTo>
                  <a:cubicBezTo>
                    <a:pt x="148" y="476"/>
                    <a:pt x="145" y="411"/>
                    <a:pt x="156" y="396"/>
                  </a:cubicBezTo>
                  <a:lnTo>
                    <a:pt x="419" y="77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763;p38">
              <a:extLst>
                <a:ext uri="{FF2B5EF4-FFF2-40B4-BE49-F238E27FC236}">
                  <a16:creationId xmlns:a16="http://schemas.microsoft.com/office/drawing/2014/main" id="{667C0A8F-1F7D-6EB0-3A0B-2E51B602E4D9}"/>
                </a:ext>
              </a:extLst>
            </p:cNvPr>
            <p:cNvSpPr/>
            <p:nvPr/>
          </p:nvSpPr>
          <p:spPr>
            <a:xfrm>
              <a:off x="7405120" y="2305076"/>
              <a:ext cx="252015" cy="284060"/>
            </a:xfrm>
            <a:custGeom>
              <a:avLst/>
              <a:gdLst/>
              <a:ahLst/>
              <a:cxnLst/>
              <a:rect l="l" t="t" r="r" b="b"/>
              <a:pathLst>
                <a:path w="2265" h="2553" extrusionOk="0">
                  <a:moveTo>
                    <a:pt x="1431" y="0"/>
                  </a:moveTo>
                  <a:lnTo>
                    <a:pt x="23" y="2424"/>
                  </a:lnTo>
                  <a:cubicBezTo>
                    <a:pt x="1" y="2462"/>
                    <a:pt x="8" y="2503"/>
                    <a:pt x="39" y="2534"/>
                  </a:cubicBezTo>
                  <a:cubicBezTo>
                    <a:pt x="54" y="2545"/>
                    <a:pt x="77" y="2553"/>
                    <a:pt x="96" y="2553"/>
                  </a:cubicBezTo>
                  <a:cubicBezTo>
                    <a:pt x="115" y="2553"/>
                    <a:pt x="134" y="2545"/>
                    <a:pt x="153" y="2530"/>
                  </a:cubicBezTo>
                  <a:lnTo>
                    <a:pt x="2264" y="685"/>
                  </a:lnTo>
                  <a:lnTo>
                    <a:pt x="2180" y="598"/>
                  </a:lnTo>
                  <a:lnTo>
                    <a:pt x="229" y="2306"/>
                  </a:lnTo>
                  <a:lnTo>
                    <a:pt x="229" y="2306"/>
                  </a:lnTo>
                  <a:lnTo>
                    <a:pt x="1534" y="61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Action Button: Go Back or Previous 620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53CA5FA-9CEF-598F-C086-974C67352B88}"/>
              </a:ext>
            </a:extLst>
          </p:cNvPr>
          <p:cNvSpPr/>
          <p:nvPr/>
        </p:nvSpPr>
        <p:spPr>
          <a:xfrm>
            <a:off x="943478" y="647568"/>
            <a:ext cx="495380" cy="33466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146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" grpId="0" animBg="1"/>
      <p:bldP spid="563" grpId="0" build="p"/>
      <p:bldP spid="552" grpId="0"/>
      <p:bldP spid="553" grpId="0"/>
      <p:bldP spid="579" grpId="0"/>
      <p:bldP spid="580" grpId="0"/>
      <p:bldP spid="58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latin typeface="Chiller" panose="04020404031007020602" pitchFamily="82" charset="0"/>
              </a:rPr>
              <a:t>Latihan </a:t>
            </a:r>
            <a:r>
              <a:rPr b="1" dirty="0" err="1">
                <a:latin typeface="Chiller" panose="04020404031007020602" pitchFamily="82" charset="0"/>
              </a:rPr>
              <a:t>Soal</a:t>
            </a:r>
            <a:r>
              <a:rPr b="1" dirty="0">
                <a:latin typeface="Chiller" panose="04020404031007020602" pitchFamily="82" charset="0"/>
              </a:rPr>
              <a:t>: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998029" y="971151"/>
            <a:ext cx="79732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Tulang-tulang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berikut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pendek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manusia</a:t>
            </a:r>
            <a:endParaRPr lang="en-ID" sz="1800" dirty="0">
              <a:solidFill>
                <a:srgbClr val="21212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….</a:t>
            </a:r>
          </a:p>
          <a:p>
            <a:pPr algn="just"/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</a:t>
            </a:r>
            <a:r>
              <a:rPr lang="nl-NL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ulang tengkorak dan tulang ekor</a:t>
            </a:r>
          </a:p>
          <a:p>
            <a:pPr algn="just"/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</a:t>
            </a:r>
            <a:r>
              <a:rPr lang="nl-NL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ulang belikat dan tulang dada</a:t>
            </a:r>
          </a:p>
          <a:p>
            <a:pPr algn="just"/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kaki dan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belakang</a:t>
            </a:r>
            <a:endParaRPr lang="en-ID" sz="1800" dirty="0">
              <a:solidFill>
                <a:srgbClr val="21212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betis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dada</a:t>
            </a:r>
          </a:p>
          <a:p>
            <a:pPr algn="just"/>
            <a:endParaRPr lang="id-ID" sz="1800" dirty="0">
              <a:solidFill>
                <a:srgbClr val="21212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</a:t>
            </a:r>
            <a:r>
              <a:rPr lang="nn-NO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ulang pergelangan kaki dan tulang hasta </a:t>
            </a:r>
            <a:endParaRPr lang="en-ID" sz="18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C529C-E45F-CE28-DEE4-905CA2B481E1}"/>
              </a:ext>
            </a:extLst>
          </p:cNvPr>
          <p:cNvGrpSpPr/>
          <p:nvPr/>
        </p:nvGrpSpPr>
        <p:grpSpPr>
          <a:xfrm>
            <a:off x="696946" y="1863628"/>
            <a:ext cx="301083" cy="2430858"/>
            <a:chOff x="696946" y="2131257"/>
            <a:chExt cx="301083" cy="2430858"/>
          </a:xfrm>
        </p:grpSpPr>
        <p:sp>
          <p:nvSpPr>
            <p:cNvPr id="7" name="Action Button: Blank 6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9D56D691-0D74-0BB5-1FDD-D0F50E77314A}"/>
                </a:ext>
              </a:extLst>
            </p:cNvPr>
            <p:cNvSpPr/>
            <p:nvPr/>
          </p:nvSpPr>
          <p:spPr>
            <a:xfrm>
              <a:off x="696946" y="2131257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A</a:t>
              </a:r>
              <a:endParaRPr lang="en-ID" dirty="0"/>
            </a:p>
          </p:txBody>
        </p:sp>
        <p:sp>
          <p:nvSpPr>
            <p:cNvPr id="8" name="Action Button: Blank 7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5869C33-0189-C926-489E-4C02AD6A3E4D}"/>
                </a:ext>
              </a:extLst>
            </p:cNvPr>
            <p:cNvSpPr/>
            <p:nvPr/>
          </p:nvSpPr>
          <p:spPr>
            <a:xfrm>
              <a:off x="696946" y="2705082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B</a:t>
              </a:r>
              <a:endParaRPr lang="en-ID" dirty="0"/>
            </a:p>
          </p:txBody>
        </p:sp>
        <p:sp>
          <p:nvSpPr>
            <p:cNvPr id="9" name="Action Button: Blank 8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237C430-4B93-5DC9-39E9-8F8DFE9380A0}"/>
                </a:ext>
              </a:extLst>
            </p:cNvPr>
            <p:cNvSpPr/>
            <p:nvPr/>
          </p:nvSpPr>
          <p:spPr>
            <a:xfrm>
              <a:off x="696946" y="4294486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E</a:t>
              </a:r>
              <a:endParaRPr lang="en-ID" dirty="0"/>
            </a:p>
          </p:txBody>
        </p:sp>
        <p:sp>
          <p:nvSpPr>
            <p:cNvPr id="10" name="Action Button: Blank 9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D720E0F2-B587-7E86-DAC3-EA9A155EF434}"/>
                </a:ext>
              </a:extLst>
            </p:cNvPr>
            <p:cNvSpPr/>
            <p:nvPr/>
          </p:nvSpPr>
          <p:spPr>
            <a:xfrm>
              <a:off x="696946" y="3772414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D</a:t>
              </a:r>
              <a:endParaRPr lang="en-ID" dirty="0"/>
            </a:p>
          </p:txBody>
        </p:sp>
        <p:sp>
          <p:nvSpPr>
            <p:cNvPr id="11" name="Action Button: Blank 10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D96202A5-D378-80B9-4199-D2E2B6BFE86E}"/>
                </a:ext>
              </a:extLst>
            </p:cNvPr>
            <p:cNvSpPr/>
            <p:nvPr/>
          </p:nvSpPr>
          <p:spPr>
            <a:xfrm>
              <a:off x="696946" y="3226809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C</a:t>
              </a:r>
              <a:endParaRPr lang="en-ID" dirty="0"/>
            </a:p>
          </p:txBody>
        </p:sp>
      </p:grpSp>
      <p:sp>
        <p:nvSpPr>
          <p:cNvPr id="2" name="Action Button: Go Home 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388E910-908E-EA30-7BEF-7F9040BCDFF4}"/>
              </a:ext>
            </a:extLst>
          </p:cNvPr>
          <p:cNvSpPr/>
          <p:nvPr/>
        </p:nvSpPr>
        <p:spPr>
          <a:xfrm>
            <a:off x="7997502" y="4096713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914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2033610" y="1388187"/>
            <a:ext cx="5088900" cy="189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2109810" y="1457187"/>
            <a:ext cx="4936500" cy="1761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1655122" y="3429799"/>
            <a:ext cx="5620215" cy="11725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Yang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pendek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endParaRPr lang="en-ID" sz="1800" dirty="0">
              <a:solidFill>
                <a:srgbClr val="21212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nl-NL" sz="18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 kaki dan tulang belakang.</a:t>
            </a:r>
            <a:r>
              <a:rPr lang="nl-NL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en-US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586" name="Google Shape;586;p37"/>
          <p:cNvGrpSpPr/>
          <p:nvPr/>
        </p:nvGrpSpPr>
        <p:grpSpPr>
          <a:xfrm>
            <a:off x="2799661" y="14249"/>
            <a:ext cx="3544427" cy="1377101"/>
            <a:chOff x="2946888" y="539400"/>
            <a:chExt cx="3249979" cy="1262700"/>
          </a:xfrm>
        </p:grpSpPr>
        <p:sp>
          <p:nvSpPr>
            <p:cNvPr id="587" name="Google Shape;587;p37"/>
            <p:cNvSpPr/>
            <p:nvPr/>
          </p:nvSpPr>
          <p:spPr>
            <a:xfrm>
              <a:off x="2946887" y="1415292"/>
              <a:ext cx="3249979" cy="339675"/>
            </a:xfrm>
            <a:custGeom>
              <a:avLst/>
              <a:gdLst/>
              <a:ahLst/>
              <a:cxnLst/>
              <a:rect l="l" t="t" r="r" b="b"/>
              <a:pathLst>
                <a:path w="35717" h="3733" extrusionOk="0">
                  <a:moveTo>
                    <a:pt x="3154" y="1"/>
                  </a:moveTo>
                  <a:lnTo>
                    <a:pt x="0" y="3733"/>
                  </a:lnTo>
                  <a:lnTo>
                    <a:pt x="35717" y="3733"/>
                  </a:lnTo>
                  <a:lnTo>
                    <a:pt x="31776" y="1"/>
                  </a:ln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946887" y="1754875"/>
              <a:ext cx="3249979" cy="47225"/>
            </a:xfrm>
            <a:custGeom>
              <a:avLst/>
              <a:gdLst/>
              <a:ahLst/>
              <a:cxnLst/>
              <a:rect l="l" t="t" r="r" b="b"/>
              <a:pathLst>
                <a:path w="3571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35717" y="51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rgbClr val="3F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962079" y="1670070"/>
              <a:ext cx="30937" cy="31938"/>
            </a:xfrm>
            <a:custGeom>
              <a:avLst/>
              <a:gdLst/>
              <a:ahLst/>
              <a:cxnLst/>
              <a:rect l="l" t="t" r="r" b="b"/>
              <a:pathLst>
                <a:path w="340" h="351" fill="none" extrusionOk="0">
                  <a:moveTo>
                    <a:pt x="1" y="1"/>
                  </a:moveTo>
                  <a:cubicBezTo>
                    <a:pt x="115" y="115"/>
                    <a:pt x="229" y="233"/>
                    <a:pt x="339" y="3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992925" y="1662518"/>
              <a:ext cx="32939" cy="27025"/>
            </a:xfrm>
            <a:custGeom>
              <a:avLst/>
              <a:gdLst/>
              <a:ahLst/>
              <a:cxnLst/>
              <a:rect l="l" t="t" r="r" b="b"/>
              <a:pathLst>
                <a:path w="362" h="297" fill="none" extrusionOk="0">
                  <a:moveTo>
                    <a:pt x="0" y="0"/>
                  </a:moveTo>
                  <a:cubicBezTo>
                    <a:pt x="122" y="99"/>
                    <a:pt x="244" y="198"/>
                    <a:pt x="362" y="297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500663" y="1716476"/>
              <a:ext cx="821844" cy="91"/>
            </a:xfrm>
            <a:custGeom>
              <a:avLst/>
              <a:gdLst/>
              <a:ahLst/>
              <a:cxnLst/>
              <a:rect l="l" t="t" r="r" b="b"/>
              <a:pathLst>
                <a:path w="9032" h="1" fill="none" extrusionOk="0">
                  <a:moveTo>
                    <a:pt x="1" y="1"/>
                  </a:moveTo>
                  <a:lnTo>
                    <a:pt x="9032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15311" y="1450597"/>
              <a:ext cx="3913" cy="27116"/>
            </a:xfrm>
            <a:custGeom>
              <a:avLst/>
              <a:gdLst/>
              <a:ahLst/>
              <a:cxnLst/>
              <a:rect l="l" t="t" r="r" b="b"/>
              <a:pathLst>
                <a:path w="43" h="298" fill="none" extrusionOk="0">
                  <a:moveTo>
                    <a:pt x="42" y="1"/>
                  </a:moveTo>
                  <a:cubicBezTo>
                    <a:pt x="31" y="100"/>
                    <a:pt x="16" y="199"/>
                    <a:pt x="1" y="298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40242" y="1450597"/>
              <a:ext cx="2821" cy="39582"/>
            </a:xfrm>
            <a:custGeom>
              <a:avLst/>
              <a:gdLst/>
              <a:ahLst/>
              <a:cxnLst/>
              <a:rect l="l" t="t" r="r" b="b"/>
              <a:pathLst>
                <a:path w="31" h="435" fill="none" extrusionOk="0">
                  <a:moveTo>
                    <a:pt x="12" y="1"/>
                  </a:moveTo>
                  <a:cubicBezTo>
                    <a:pt x="1" y="145"/>
                    <a:pt x="8" y="290"/>
                    <a:pt x="31" y="435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946887" y="1754875"/>
              <a:ext cx="3249979" cy="91"/>
            </a:xfrm>
            <a:custGeom>
              <a:avLst/>
              <a:gdLst/>
              <a:ahLst/>
              <a:cxnLst/>
              <a:rect l="l" t="t" r="r" b="b"/>
              <a:pathLst>
                <a:path w="35717" h="1" fill="none" extrusionOk="0">
                  <a:moveTo>
                    <a:pt x="0" y="1"/>
                  </a:moveTo>
                  <a:lnTo>
                    <a:pt x="35717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87193" y="539400"/>
              <a:ext cx="343042" cy="384170"/>
            </a:xfrm>
            <a:custGeom>
              <a:avLst/>
              <a:gdLst/>
              <a:ahLst/>
              <a:cxnLst/>
              <a:rect l="l" t="t" r="r" b="b"/>
              <a:pathLst>
                <a:path w="3770" h="4222" extrusionOk="0">
                  <a:moveTo>
                    <a:pt x="3442" y="1"/>
                  </a:moveTo>
                  <a:cubicBezTo>
                    <a:pt x="3331" y="1"/>
                    <a:pt x="3211" y="71"/>
                    <a:pt x="3116" y="139"/>
                  </a:cubicBezTo>
                  <a:cubicBezTo>
                    <a:pt x="2503" y="585"/>
                    <a:pt x="1480" y="1258"/>
                    <a:pt x="856" y="1688"/>
                  </a:cubicBezTo>
                  <a:lnTo>
                    <a:pt x="0" y="3708"/>
                  </a:lnTo>
                  <a:cubicBezTo>
                    <a:pt x="225" y="3949"/>
                    <a:pt x="562" y="4222"/>
                    <a:pt x="911" y="4222"/>
                  </a:cubicBezTo>
                  <a:cubicBezTo>
                    <a:pt x="952" y="4222"/>
                    <a:pt x="994" y="4218"/>
                    <a:pt x="1035" y="4210"/>
                  </a:cubicBezTo>
                  <a:cubicBezTo>
                    <a:pt x="1335" y="4149"/>
                    <a:pt x="1544" y="3887"/>
                    <a:pt x="1727" y="3643"/>
                  </a:cubicBezTo>
                  <a:cubicBezTo>
                    <a:pt x="2176" y="3034"/>
                    <a:pt x="2629" y="2426"/>
                    <a:pt x="3078" y="1821"/>
                  </a:cubicBezTo>
                  <a:cubicBezTo>
                    <a:pt x="3416" y="1364"/>
                    <a:pt x="3770" y="847"/>
                    <a:pt x="3690" y="288"/>
                  </a:cubicBezTo>
                  <a:cubicBezTo>
                    <a:pt x="3675" y="193"/>
                    <a:pt x="3644" y="90"/>
                    <a:pt x="3564" y="37"/>
                  </a:cubicBezTo>
                  <a:cubicBezTo>
                    <a:pt x="3526" y="11"/>
                    <a:pt x="3484" y="1"/>
                    <a:pt x="3442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30689" y="658327"/>
              <a:ext cx="1171164" cy="341404"/>
            </a:xfrm>
            <a:custGeom>
              <a:avLst/>
              <a:gdLst/>
              <a:ahLst/>
              <a:cxnLst/>
              <a:rect l="l" t="t" r="r" b="b"/>
              <a:pathLst>
                <a:path w="12871" h="3752" extrusionOk="0">
                  <a:moveTo>
                    <a:pt x="9721" y="1"/>
                  </a:moveTo>
                  <a:cubicBezTo>
                    <a:pt x="8799" y="1"/>
                    <a:pt x="7796" y="31"/>
                    <a:pt x="6890" y="126"/>
                  </a:cubicBezTo>
                  <a:cubicBezTo>
                    <a:pt x="5353" y="286"/>
                    <a:pt x="4117" y="438"/>
                    <a:pt x="3212" y="582"/>
                  </a:cubicBezTo>
                  <a:cubicBezTo>
                    <a:pt x="2500" y="700"/>
                    <a:pt x="1808" y="811"/>
                    <a:pt x="1249" y="1058"/>
                  </a:cubicBezTo>
                  <a:cubicBezTo>
                    <a:pt x="701" y="1298"/>
                    <a:pt x="282" y="1670"/>
                    <a:pt x="96" y="2302"/>
                  </a:cubicBezTo>
                  <a:cubicBezTo>
                    <a:pt x="5" y="2606"/>
                    <a:pt x="1" y="2918"/>
                    <a:pt x="66" y="3215"/>
                  </a:cubicBezTo>
                  <a:lnTo>
                    <a:pt x="6274" y="3725"/>
                  </a:lnTo>
                  <a:cubicBezTo>
                    <a:pt x="6415" y="3743"/>
                    <a:pt x="6561" y="3751"/>
                    <a:pt x="6711" y="3751"/>
                  </a:cubicBezTo>
                  <a:cubicBezTo>
                    <a:pt x="8259" y="3751"/>
                    <a:pt x="10218" y="2852"/>
                    <a:pt x="12212" y="2852"/>
                  </a:cubicBezTo>
                  <a:cubicBezTo>
                    <a:pt x="12257" y="2852"/>
                    <a:pt x="12301" y="2852"/>
                    <a:pt x="12345" y="2853"/>
                  </a:cubicBezTo>
                  <a:lnTo>
                    <a:pt x="12870" y="103"/>
                  </a:lnTo>
                  <a:lnTo>
                    <a:pt x="12870" y="103"/>
                  </a:lnTo>
                  <a:cubicBezTo>
                    <a:pt x="12870" y="103"/>
                    <a:pt x="12870" y="103"/>
                    <a:pt x="12869" y="103"/>
                  </a:cubicBezTo>
                  <a:cubicBezTo>
                    <a:pt x="12822" y="103"/>
                    <a:pt x="11408" y="1"/>
                    <a:pt x="9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767178" y="1540315"/>
              <a:ext cx="216835" cy="101457"/>
            </a:xfrm>
            <a:custGeom>
              <a:avLst/>
              <a:gdLst/>
              <a:ahLst/>
              <a:cxnLst/>
              <a:rect l="l" t="t" r="r" b="b"/>
              <a:pathLst>
                <a:path w="2383" h="1115" fill="none" extrusionOk="0">
                  <a:moveTo>
                    <a:pt x="1" y="609"/>
                  </a:moveTo>
                  <a:cubicBezTo>
                    <a:pt x="347" y="963"/>
                    <a:pt x="887" y="1115"/>
                    <a:pt x="1366" y="993"/>
                  </a:cubicBezTo>
                  <a:cubicBezTo>
                    <a:pt x="1850" y="871"/>
                    <a:pt x="2249" y="476"/>
                    <a:pt x="2382" y="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03665" y="1077983"/>
              <a:ext cx="211285" cy="188809"/>
            </a:xfrm>
            <a:custGeom>
              <a:avLst/>
              <a:gdLst/>
              <a:ahLst/>
              <a:cxnLst/>
              <a:rect l="l" t="t" r="r" b="b"/>
              <a:pathLst>
                <a:path w="2322" h="2075" extrusionOk="0">
                  <a:moveTo>
                    <a:pt x="1163" y="1"/>
                  </a:moveTo>
                  <a:cubicBezTo>
                    <a:pt x="721" y="1"/>
                    <a:pt x="315" y="285"/>
                    <a:pt x="176" y="729"/>
                  </a:cubicBezTo>
                  <a:cubicBezTo>
                    <a:pt x="1" y="1273"/>
                    <a:pt x="305" y="1855"/>
                    <a:pt x="853" y="2027"/>
                  </a:cubicBezTo>
                  <a:cubicBezTo>
                    <a:pt x="956" y="2059"/>
                    <a:pt x="1060" y="2074"/>
                    <a:pt x="1162" y="2074"/>
                  </a:cubicBezTo>
                  <a:cubicBezTo>
                    <a:pt x="1602" y="2074"/>
                    <a:pt x="2011" y="1791"/>
                    <a:pt x="2150" y="1349"/>
                  </a:cubicBezTo>
                  <a:cubicBezTo>
                    <a:pt x="2321" y="802"/>
                    <a:pt x="2017" y="220"/>
                    <a:pt x="1473" y="48"/>
                  </a:cubicBezTo>
                  <a:cubicBezTo>
                    <a:pt x="1370" y="16"/>
                    <a:pt x="1265" y="1"/>
                    <a:pt x="1163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49798" y="1131214"/>
              <a:ext cx="537675" cy="485627"/>
            </a:xfrm>
            <a:custGeom>
              <a:avLst/>
              <a:gdLst/>
              <a:ahLst/>
              <a:cxnLst/>
              <a:rect l="l" t="t" r="r" b="b"/>
              <a:pathLst>
                <a:path w="5909" h="5337" extrusionOk="0">
                  <a:moveTo>
                    <a:pt x="2861" y="0"/>
                  </a:moveTo>
                  <a:cubicBezTo>
                    <a:pt x="2506" y="0"/>
                    <a:pt x="2147" y="76"/>
                    <a:pt x="1808" y="236"/>
                  </a:cubicBezTo>
                  <a:cubicBezTo>
                    <a:pt x="526" y="840"/>
                    <a:pt x="1" y="2415"/>
                    <a:pt x="632" y="3762"/>
                  </a:cubicBezTo>
                  <a:cubicBezTo>
                    <a:pt x="1097" y="4750"/>
                    <a:pt x="2060" y="5337"/>
                    <a:pt x="3047" y="5337"/>
                  </a:cubicBezTo>
                  <a:cubicBezTo>
                    <a:pt x="3402" y="5337"/>
                    <a:pt x="3759" y="5261"/>
                    <a:pt x="4098" y="5101"/>
                  </a:cubicBezTo>
                  <a:cubicBezTo>
                    <a:pt x="5380" y="4496"/>
                    <a:pt x="5909" y="2917"/>
                    <a:pt x="5277" y="1575"/>
                  </a:cubicBezTo>
                  <a:cubicBezTo>
                    <a:pt x="4812" y="587"/>
                    <a:pt x="3849" y="0"/>
                    <a:pt x="2861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902846" y="1193817"/>
              <a:ext cx="489267" cy="198091"/>
            </a:xfrm>
            <a:custGeom>
              <a:avLst/>
              <a:gdLst/>
              <a:ahLst/>
              <a:cxnLst/>
              <a:rect l="l" t="t" r="r" b="b"/>
              <a:pathLst>
                <a:path w="5377" h="2177" extrusionOk="0">
                  <a:moveTo>
                    <a:pt x="5308" y="0"/>
                  </a:moveTo>
                  <a:lnTo>
                    <a:pt x="1" y="187"/>
                  </a:lnTo>
                  <a:lnTo>
                    <a:pt x="73" y="2176"/>
                  </a:lnTo>
                  <a:lnTo>
                    <a:pt x="5376" y="1990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8297" y="1139858"/>
              <a:ext cx="495454" cy="399093"/>
            </a:xfrm>
            <a:custGeom>
              <a:avLst/>
              <a:gdLst/>
              <a:ahLst/>
              <a:cxnLst/>
              <a:rect l="l" t="t" r="r" b="b"/>
              <a:pathLst>
                <a:path w="5445" h="4386" extrusionOk="0">
                  <a:moveTo>
                    <a:pt x="3196" y="0"/>
                  </a:moveTo>
                  <a:cubicBezTo>
                    <a:pt x="2916" y="0"/>
                    <a:pt x="2632" y="60"/>
                    <a:pt x="2363" y="186"/>
                  </a:cubicBezTo>
                  <a:lnTo>
                    <a:pt x="1404" y="639"/>
                  </a:lnTo>
                  <a:cubicBezTo>
                    <a:pt x="423" y="1099"/>
                    <a:pt x="0" y="2271"/>
                    <a:pt x="461" y="3256"/>
                  </a:cubicBezTo>
                  <a:cubicBezTo>
                    <a:pt x="797" y="3968"/>
                    <a:pt x="1506" y="4386"/>
                    <a:pt x="2246" y="4386"/>
                  </a:cubicBezTo>
                  <a:cubicBezTo>
                    <a:pt x="2527" y="4386"/>
                    <a:pt x="2811" y="4326"/>
                    <a:pt x="3082" y="4200"/>
                  </a:cubicBezTo>
                  <a:lnTo>
                    <a:pt x="4037" y="3747"/>
                  </a:lnTo>
                  <a:cubicBezTo>
                    <a:pt x="5022" y="3287"/>
                    <a:pt x="5444" y="2115"/>
                    <a:pt x="4980" y="1130"/>
                  </a:cubicBezTo>
                  <a:cubicBezTo>
                    <a:pt x="4643" y="418"/>
                    <a:pt x="3934" y="0"/>
                    <a:pt x="3196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03210" y="1428486"/>
              <a:ext cx="143040" cy="128208"/>
            </a:xfrm>
            <a:custGeom>
              <a:avLst/>
              <a:gdLst/>
              <a:ahLst/>
              <a:cxnLst/>
              <a:rect l="l" t="t" r="r" b="b"/>
              <a:pathLst>
                <a:path w="1572" h="1409" extrusionOk="0">
                  <a:moveTo>
                    <a:pt x="787" y="0"/>
                  </a:moveTo>
                  <a:cubicBezTo>
                    <a:pt x="618" y="0"/>
                    <a:pt x="448" y="60"/>
                    <a:pt x="313" y="183"/>
                  </a:cubicBezTo>
                  <a:cubicBezTo>
                    <a:pt x="24" y="442"/>
                    <a:pt x="1" y="887"/>
                    <a:pt x="263" y="1176"/>
                  </a:cubicBezTo>
                  <a:cubicBezTo>
                    <a:pt x="402" y="1331"/>
                    <a:pt x="594" y="1409"/>
                    <a:pt x="788" y="1409"/>
                  </a:cubicBezTo>
                  <a:cubicBezTo>
                    <a:pt x="956" y="1409"/>
                    <a:pt x="1125" y="1350"/>
                    <a:pt x="1260" y="1229"/>
                  </a:cubicBezTo>
                  <a:cubicBezTo>
                    <a:pt x="1549" y="967"/>
                    <a:pt x="1572" y="522"/>
                    <a:pt x="1309" y="233"/>
                  </a:cubicBezTo>
                  <a:cubicBezTo>
                    <a:pt x="1172" y="79"/>
                    <a:pt x="980" y="0"/>
                    <a:pt x="787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739880" y="1073161"/>
              <a:ext cx="133031" cy="128481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730" y="1"/>
                  </a:moveTo>
                  <a:cubicBezTo>
                    <a:pt x="714" y="1"/>
                    <a:pt x="698" y="1"/>
                    <a:pt x="681" y="2"/>
                  </a:cubicBezTo>
                  <a:cubicBezTo>
                    <a:pt x="293" y="33"/>
                    <a:pt x="0" y="368"/>
                    <a:pt x="27" y="756"/>
                  </a:cubicBezTo>
                  <a:cubicBezTo>
                    <a:pt x="56" y="1127"/>
                    <a:pt x="364" y="1412"/>
                    <a:pt x="735" y="1412"/>
                  </a:cubicBezTo>
                  <a:cubicBezTo>
                    <a:pt x="751" y="1412"/>
                    <a:pt x="767" y="1411"/>
                    <a:pt x="784" y="1410"/>
                  </a:cubicBezTo>
                  <a:cubicBezTo>
                    <a:pt x="1172" y="1380"/>
                    <a:pt x="1461" y="1045"/>
                    <a:pt x="1434" y="657"/>
                  </a:cubicBezTo>
                  <a:cubicBezTo>
                    <a:pt x="1409" y="285"/>
                    <a:pt x="1097" y="1"/>
                    <a:pt x="730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804211" y="1169704"/>
              <a:ext cx="71065" cy="62421"/>
            </a:xfrm>
            <a:custGeom>
              <a:avLst/>
              <a:gdLst/>
              <a:ahLst/>
              <a:cxnLst/>
              <a:rect l="l" t="t" r="r" b="b"/>
              <a:pathLst>
                <a:path w="781" h="686" extrusionOk="0">
                  <a:moveTo>
                    <a:pt x="392" y="1"/>
                  </a:moveTo>
                  <a:cubicBezTo>
                    <a:pt x="343" y="1"/>
                    <a:pt x="294" y="11"/>
                    <a:pt x="248" y="33"/>
                  </a:cubicBezTo>
                  <a:cubicBezTo>
                    <a:pt x="77" y="113"/>
                    <a:pt x="1" y="319"/>
                    <a:pt x="85" y="490"/>
                  </a:cubicBezTo>
                  <a:cubicBezTo>
                    <a:pt x="143" y="612"/>
                    <a:pt x="266" y="685"/>
                    <a:pt x="394" y="685"/>
                  </a:cubicBezTo>
                  <a:cubicBezTo>
                    <a:pt x="442" y="685"/>
                    <a:pt x="491" y="675"/>
                    <a:pt x="537" y="653"/>
                  </a:cubicBezTo>
                  <a:cubicBezTo>
                    <a:pt x="708" y="570"/>
                    <a:pt x="781" y="368"/>
                    <a:pt x="701" y="197"/>
                  </a:cubicBezTo>
                  <a:cubicBezTo>
                    <a:pt x="643" y="73"/>
                    <a:pt x="519" y="1"/>
                    <a:pt x="392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891472" y="1354600"/>
              <a:ext cx="70701" cy="62057"/>
            </a:xfrm>
            <a:custGeom>
              <a:avLst/>
              <a:gdLst/>
              <a:ahLst/>
              <a:cxnLst/>
              <a:rect l="l" t="t" r="r" b="b"/>
              <a:pathLst>
                <a:path w="777" h="682" extrusionOk="0">
                  <a:moveTo>
                    <a:pt x="388" y="0"/>
                  </a:moveTo>
                  <a:cubicBezTo>
                    <a:pt x="339" y="0"/>
                    <a:pt x="290" y="11"/>
                    <a:pt x="244" y="33"/>
                  </a:cubicBezTo>
                  <a:cubicBezTo>
                    <a:pt x="73" y="113"/>
                    <a:pt x="0" y="314"/>
                    <a:pt x="80" y="485"/>
                  </a:cubicBezTo>
                  <a:cubicBezTo>
                    <a:pt x="138" y="609"/>
                    <a:pt x="260" y="681"/>
                    <a:pt x="388" y="681"/>
                  </a:cubicBezTo>
                  <a:cubicBezTo>
                    <a:pt x="436" y="681"/>
                    <a:pt x="486" y="671"/>
                    <a:pt x="533" y="649"/>
                  </a:cubicBezTo>
                  <a:cubicBezTo>
                    <a:pt x="704" y="569"/>
                    <a:pt x="776" y="367"/>
                    <a:pt x="697" y="196"/>
                  </a:cubicBezTo>
                  <a:cubicBezTo>
                    <a:pt x="639" y="72"/>
                    <a:pt x="515" y="0"/>
                    <a:pt x="38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22228" y="1278621"/>
              <a:ext cx="86625" cy="51957"/>
            </a:xfrm>
            <a:custGeom>
              <a:avLst/>
              <a:gdLst/>
              <a:ahLst/>
              <a:cxnLst/>
              <a:rect l="l" t="t" r="r" b="b"/>
              <a:pathLst>
                <a:path w="952" h="571" fill="none" extrusionOk="0">
                  <a:moveTo>
                    <a:pt x="1" y="571"/>
                  </a:moveTo>
                  <a:cubicBezTo>
                    <a:pt x="179" y="483"/>
                    <a:pt x="354" y="400"/>
                    <a:pt x="529" y="316"/>
                  </a:cubicBezTo>
                  <a:cubicBezTo>
                    <a:pt x="529" y="267"/>
                    <a:pt x="518" y="221"/>
                    <a:pt x="526" y="171"/>
                  </a:cubicBezTo>
                  <a:cubicBezTo>
                    <a:pt x="529" y="149"/>
                    <a:pt x="533" y="122"/>
                    <a:pt x="545" y="99"/>
                  </a:cubicBezTo>
                  <a:cubicBezTo>
                    <a:pt x="583" y="27"/>
                    <a:pt x="682" y="0"/>
                    <a:pt x="761" y="27"/>
                  </a:cubicBezTo>
                  <a:cubicBezTo>
                    <a:pt x="841" y="50"/>
                    <a:pt x="902" y="118"/>
                    <a:pt x="952" y="18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73904">
              <a:off x="3928604" y="1224574"/>
              <a:ext cx="84714" cy="127208"/>
            </a:xfrm>
            <a:custGeom>
              <a:avLst/>
              <a:gdLst/>
              <a:ahLst/>
              <a:cxnLst/>
              <a:rect l="l" t="t" r="r" b="b"/>
              <a:pathLst>
                <a:path w="931" h="1398" extrusionOk="0">
                  <a:moveTo>
                    <a:pt x="28" y="0"/>
                  </a:moveTo>
                  <a:cubicBezTo>
                    <a:pt x="11" y="0"/>
                    <a:pt x="1" y="1"/>
                    <a:pt x="1" y="1"/>
                  </a:cubicBezTo>
                  <a:lnTo>
                    <a:pt x="31" y="1397"/>
                  </a:lnTo>
                  <a:cubicBezTo>
                    <a:pt x="31" y="1397"/>
                    <a:pt x="39" y="1397"/>
                    <a:pt x="52" y="1397"/>
                  </a:cubicBezTo>
                  <a:cubicBezTo>
                    <a:pt x="182" y="1397"/>
                    <a:pt x="886" y="1366"/>
                    <a:pt x="906" y="689"/>
                  </a:cubicBezTo>
                  <a:cubicBezTo>
                    <a:pt x="930" y="34"/>
                    <a:pt x="182" y="0"/>
                    <a:pt x="28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804575" y="1234945"/>
              <a:ext cx="27753" cy="42403"/>
            </a:xfrm>
            <a:custGeom>
              <a:avLst/>
              <a:gdLst/>
              <a:ahLst/>
              <a:cxnLst/>
              <a:rect l="l" t="t" r="r" b="b"/>
              <a:pathLst>
                <a:path w="305" h="466" fill="none" extrusionOk="0">
                  <a:moveTo>
                    <a:pt x="191" y="465"/>
                  </a:moveTo>
                  <a:cubicBezTo>
                    <a:pt x="271" y="423"/>
                    <a:pt x="305" y="309"/>
                    <a:pt x="263" y="229"/>
                  </a:cubicBezTo>
                  <a:cubicBezTo>
                    <a:pt x="221" y="146"/>
                    <a:pt x="119" y="104"/>
                    <a:pt x="31" y="127"/>
                  </a:cubicBezTo>
                  <a:cubicBezTo>
                    <a:pt x="23" y="88"/>
                    <a:pt x="8" y="39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857532" y="1358240"/>
              <a:ext cx="22930" cy="44677"/>
            </a:xfrm>
            <a:custGeom>
              <a:avLst/>
              <a:gdLst/>
              <a:ahLst/>
              <a:cxnLst/>
              <a:rect l="l" t="t" r="r" b="b"/>
              <a:pathLst>
                <a:path w="252" h="491" fill="none" extrusionOk="0">
                  <a:moveTo>
                    <a:pt x="1" y="31"/>
                  </a:moveTo>
                  <a:cubicBezTo>
                    <a:pt x="84" y="0"/>
                    <a:pt x="187" y="57"/>
                    <a:pt x="221" y="145"/>
                  </a:cubicBezTo>
                  <a:cubicBezTo>
                    <a:pt x="252" y="228"/>
                    <a:pt x="210" y="331"/>
                    <a:pt x="134" y="381"/>
                  </a:cubicBezTo>
                  <a:cubicBezTo>
                    <a:pt x="153" y="411"/>
                    <a:pt x="179" y="457"/>
                    <a:pt x="198" y="49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538424" y="1175800"/>
              <a:ext cx="375617" cy="375344"/>
            </a:xfrm>
            <a:custGeom>
              <a:avLst/>
              <a:gdLst/>
              <a:ahLst/>
              <a:cxnLst/>
              <a:rect l="l" t="t" r="r" b="b"/>
              <a:pathLst>
                <a:path w="4128" h="4125" extrusionOk="0">
                  <a:moveTo>
                    <a:pt x="2385" y="0"/>
                  </a:moveTo>
                  <a:cubicBezTo>
                    <a:pt x="2385" y="0"/>
                    <a:pt x="0" y="613"/>
                    <a:pt x="1012" y="2918"/>
                  </a:cubicBezTo>
                  <a:cubicBezTo>
                    <a:pt x="1426" y="3862"/>
                    <a:pt x="2083" y="4125"/>
                    <a:pt x="2687" y="4125"/>
                  </a:cubicBezTo>
                  <a:cubicBezTo>
                    <a:pt x="3449" y="4125"/>
                    <a:pt x="4128" y="3706"/>
                    <a:pt x="4128" y="3706"/>
                  </a:cubicBezTo>
                  <a:lnTo>
                    <a:pt x="4063" y="3321"/>
                  </a:lnTo>
                  <a:lnTo>
                    <a:pt x="3044" y="3721"/>
                  </a:lnTo>
                  <a:cubicBezTo>
                    <a:pt x="2762" y="3436"/>
                    <a:pt x="2393" y="3409"/>
                    <a:pt x="2393" y="3409"/>
                  </a:cubicBezTo>
                  <a:cubicBezTo>
                    <a:pt x="2458" y="1986"/>
                    <a:pt x="1644" y="750"/>
                    <a:pt x="1644" y="750"/>
                  </a:cubicBezTo>
                  <a:lnTo>
                    <a:pt x="2587" y="198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57259" y="1459332"/>
              <a:ext cx="21565" cy="68608"/>
            </a:xfrm>
            <a:custGeom>
              <a:avLst/>
              <a:gdLst/>
              <a:ahLst/>
              <a:cxnLst/>
              <a:rect l="l" t="t" r="r" b="b"/>
              <a:pathLst>
                <a:path w="237" h="754" fill="none" extrusionOk="0">
                  <a:moveTo>
                    <a:pt x="126" y="753"/>
                  </a:moveTo>
                  <a:cubicBezTo>
                    <a:pt x="34" y="673"/>
                    <a:pt x="0" y="544"/>
                    <a:pt x="15" y="426"/>
                  </a:cubicBezTo>
                  <a:cubicBezTo>
                    <a:pt x="31" y="304"/>
                    <a:pt x="88" y="194"/>
                    <a:pt x="152" y="95"/>
                  </a:cubicBezTo>
                  <a:cubicBezTo>
                    <a:pt x="175" y="57"/>
                    <a:pt x="202" y="23"/>
                    <a:pt x="23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772728" y="1115563"/>
              <a:ext cx="63786" cy="35396"/>
            </a:xfrm>
            <a:custGeom>
              <a:avLst/>
              <a:gdLst/>
              <a:ahLst/>
              <a:cxnLst/>
              <a:rect l="l" t="t" r="r" b="b"/>
              <a:pathLst>
                <a:path w="701" h="389" fill="none" extrusionOk="0">
                  <a:moveTo>
                    <a:pt x="701" y="370"/>
                  </a:moveTo>
                  <a:cubicBezTo>
                    <a:pt x="423" y="389"/>
                    <a:pt x="141" y="240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140698" y="1164699"/>
              <a:ext cx="450413" cy="302277"/>
            </a:xfrm>
            <a:custGeom>
              <a:avLst/>
              <a:gdLst/>
              <a:ahLst/>
              <a:cxnLst/>
              <a:rect l="l" t="t" r="r" b="b"/>
              <a:pathLst>
                <a:path w="4950" h="3322" extrusionOk="0">
                  <a:moveTo>
                    <a:pt x="822" y="1"/>
                  </a:moveTo>
                  <a:lnTo>
                    <a:pt x="560" y="568"/>
                  </a:lnTo>
                  <a:cubicBezTo>
                    <a:pt x="560" y="568"/>
                    <a:pt x="1514" y="587"/>
                    <a:pt x="1100" y="1404"/>
                  </a:cubicBezTo>
                  <a:cubicBezTo>
                    <a:pt x="714" y="2166"/>
                    <a:pt x="199" y="2192"/>
                    <a:pt x="130" y="2192"/>
                  </a:cubicBezTo>
                  <a:cubicBezTo>
                    <a:pt x="125" y="2192"/>
                    <a:pt x="122" y="2192"/>
                    <a:pt x="122" y="2192"/>
                  </a:cubicBezTo>
                  <a:lnTo>
                    <a:pt x="0" y="2755"/>
                  </a:lnTo>
                  <a:lnTo>
                    <a:pt x="4059" y="3322"/>
                  </a:lnTo>
                  <a:cubicBezTo>
                    <a:pt x="4059" y="3322"/>
                    <a:pt x="4950" y="2896"/>
                    <a:pt x="4524" y="1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124411" y="1120204"/>
              <a:ext cx="455599" cy="460331"/>
            </a:xfrm>
            <a:custGeom>
              <a:avLst/>
              <a:gdLst/>
              <a:ahLst/>
              <a:cxnLst/>
              <a:rect l="l" t="t" r="r" b="b"/>
              <a:pathLst>
                <a:path w="5007" h="5059" extrusionOk="0">
                  <a:moveTo>
                    <a:pt x="2309" y="1"/>
                  </a:moveTo>
                  <a:cubicBezTo>
                    <a:pt x="1938" y="1"/>
                    <a:pt x="1492" y="30"/>
                    <a:pt x="1085" y="136"/>
                  </a:cubicBezTo>
                  <a:lnTo>
                    <a:pt x="860" y="794"/>
                  </a:lnTo>
                  <a:cubicBezTo>
                    <a:pt x="860" y="794"/>
                    <a:pt x="1188" y="657"/>
                    <a:pt x="1491" y="657"/>
                  </a:cubicBezTo>
                  <a:cubicBezTo>
                    <a:pt x="1699" y="657"/>
                    <a:pt x="1895" y="722"/>
                    <a:pt x="1964" y="942"/>
                  </a:cubicBezTo>
                  <a:cubicBezTo>
                    <a:pt x="2180" y="1646"/>
                    <a:pt x="1655" y="2795"/>
                    <a:pt x="256" y="2886"/>
                  </a:cubicBezTo>
                  <a:lnTo>
                    <a:pt x="1" y="3948"/>
                  </a:lnTo>
                  <a:cubicBezTo>
                    <a:pt x="1" y="3948"/>
                    <a:pt x="407" y="3857"/>
                    <a:pt x="862" y="3857"/>
                  </a:cubicBezTo>
                  <a:cubicBezTo>
                    <a:pt x="1539" y="3857"/>
                    <a:pt x="2325" y="4058"/>
                    <a:pt x="2047" y="5058"/>
                  </a:cubicBezTo>
                  <a:lnTo>
                    <a:pt x="5007" y="5020"/>
                  </a:lnTo>
                  <a:lnTo>
                    <a:pt x="4703" y="642"/>
                  </a:lnTo>
                  <a:lnTo>
                    <a:pt x="3131" y="48"/>
                  </a:lnTo>
                  <a:cubicBezTo>
                    <a:pt x="3131" y="48"/>
                    <a:pt x="2780" y="1"/>
                    <a:pt x="2309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385102" y="1104826"/>
              <a:ext cx="177981" cy="120201"/>
            </a:xfrm>
            <a:custGeom>
              <a:avLst/>
              <a:gdLst/>
              <a:ahLst/>
              <a:cxnLst/>
              <a:rect l="l" t="t" r="r" b="b"/>
              <a:pathLst>
                <a:path w="1956" h="1321" extrusionOk="0">
                  <a:moveTo>
                    <a:pt x="655" y="0"/>
                  </a:moveTo>
                  <a:cubicBezTo>
                    <a:pt x="272" y="0"/>
                    <a:pt x="0" y="191"/>
                    <a:pt x="0" y="191"/>
                  </a:cubicBezTo>
                  <a:lnTo>
                    <a:pt x="1906" y="1321"/>
                  </a:lnTo>
                  <a:cubicBezTo>
                    <a:pt x="1955" y="1070"/>
                    <a:pt x="1868" y="507"/>
                    <a:pt x="1221" y="149"/>
                  </a:cubicBezTo>
                  <a:cubicBezTo>
                    <a:pt x="1020" y="38"/>
                    <a:pt x="827" y="0"/>
                    <a:pt x="655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99753" y="1436766"/>
              <a:ext cx="73431" cy="20564"/>
            </a:xfrm>
            <a:custGeom>
              <a:avLst/>
              <a:gdLst/>
              <a:ahLst/>
              <a:cxnLst/>
              <a:rect l="l" t="t" r="r" b="b"/>
              <a:pathLst>
                <a:path w="807" h="226" fill="none" extrusionOk="0">
                  <a:moveTo>
                    <a:pt x="807" y="62"/>
                  </a:moveTo>
                  <a:cubicBezTo>
                    <a:pt x="567" y="225"/>
                    <a:pt x="213" y="199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731873" y="1225300"/>
              <a:ext cx="38581" cy="71429"/>
            </a:xfrm>
            <a:custGeom>
              <a:avLst/>
              <a:gdLst/>
              <a:ahLst/>
              <a:cxnLst/>
              <a:rect l="l" t="t" r="r" b="b"/>
              <a:pathLst>
                <a:path w="424" h="785" fill="none" extrusionOk="0">
                  <a:moveTo>
                    <a:pt x="88" y="784"/>
                  </a:moveTo>
                  <a:cubicBezTo>
                    <a:pt x="1" y="487"/>
                    <a:pt x="149" y="145"/>
                    <a:pt x="423" y="0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00480" y="1431488"/>
              <a:ext cx="30937" cy="26934"/>
            </a:xfrm>
            <a:custGeom>
              <a:avLst/>
              <a:gdLst/>
              <a:ahLst/>
              <a:cxnLst/>
              <a:rect l="l" t="t" r="r" b="b"/>
              <a:pathLst>
                <a:path w="340" h="296" extrusionOk="0">
                  <a:moveTo>
                    <a:pt x="173" y="1"/>
                  </a:moveTo>
                  <a:cubicBezTo>
                    <a:pt x="151" y="1"/>
                    <a:pt x="128" y="6"/>
                    <a:pt x="107" y="17"/>
                  </a:cubicBezTo>
                  <a:cubicBezTo>
                    <a:pt x="31" y="51"/>
                    <a:pt x="1" y="139"/>
                    <a:pt x="35" y="211"/>
                  </a:cubicBezTo>
                  <a:cubicBezTo>
                    <a:pt x="62" y="265"/>
                    <a:pt x="114" y="296"/>
                    <a:pt x="167" y="296"/>
                  </a:cubicBezTo>
                  <a:cubicBezTo>
                    <a:pt x="189" y="296"/>
                    <a:pt x="212" y="291"/>
                    <a:pt x="233" y="279"/>
                  </a:cubicBezTo>
                  <a:cubicBezTo>
                    <a:pt x="305" y="245"/>
                    <a:pt x="339" y="158"/>
                    <a:pt x="301" y="85"/>
                  </a:cubicBezTo>
                  <a:cubicBezTo>
                    <a:pt x="277" y="32"/>
                    <a:pt x="226" y="1"/>
                    <a:pt x="173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851618" y="1102460"/>
              <a:ext cx="30210" cy="26934"/>
            </a:xfrm>
            <a:custGeom>
              <a:avLst/>
              <a:gdLst/>
              <a:ahLst/>
              <a:cxnLst/>
              <a:rect l="l" t="t" r="r" b="b"/>
              <a:pathLst>
                <a:path w="332" h="296" extrusionOk="0">
                  <a:moveTo>
                    <a:pt x="166" y="1"/>
                  </a:moveTo>
                  <a:cubicBezTo>
                    <a:pt x="148" y="1"/>
                    <a:pt x="129" y="4"/>
                    <a:pt x="111" y="11"/>
                  </a:cubicBezTo>
                  <a:cubicBezTo>
                    <a:pt x="35" y="42"/>
                    <a:pt x="1" y="126"/>
                    <a:pt x="31" y="202"/>
                  </a:cubicBezTo>
                  <a:cubicBezTo>
                    <a:pt x="52" y="260"/>
                    <a:pt x="108" y="296"/>
                    <a:pt x="167" y="296"/>
                  </a:cubicBezTo>
                  <a:cubicBezTo>
                    <a:pt x="185" y="296"/>
                    <a:pt x="204" y="292"/>
                    <a:pt x="222" y="285"/>
                  </a:cubicBezTo>
                  <a:cubicBezTo>
                    <a:pt x="298" y="255"/>
                    <a:pt x="332" y="171"/>
                    <a:pt x="305" y="95"/>
                  </a:cubicBezTo>
                  <a:cubicBezTo>
                    <a:pt x="282" y="37"/>
                    <a:pt x="225" y="1"/>
                    <a:pt x="166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876914" y="1534401"/>
              <a:ext cx="13922" cy="45132"/>
            </a:xfrm>
            <a:custGeom>
              <a:avLst/>
              <a:gdLst/>
              <a:ahLst/>
              <a:cxnLst/>
              <a:rect l="l" t="t" r="r" b="b"/>
              <a:pathLst>
                <a:path w="153" h="496" fill="none" extrusionOk="0">
                  <a:moveTo>
                    <a:pt x="1" y="495"/>
                  </a:moveTo>
                  <a:cubicBezTo>
                    <a:pt x="65" y="335"/>
                    <a:pt x="119" y="168"/>
                    <a:pt x="153" y="1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854439" y="1535129"/>
              <a:ext cx="7734" cy="31210"/>
            </a:xfrm>
            <a:custGeom>
              <a:avLst/>
              <a:gdLst/>
              <a:ahLst/>
              <a:cxnLst/>
              <a:rect l="l" t="t" r="r" b="b"/>
              <a:pathLst>
                <a:path w="85" h="343" fill="none" extrusionOk="0">
                  <a:moveTo>
                    <a:pt x="0" y="343"/>
                  </a:moveTo>
                  <a:cubicBezTo>
                    <a:pt x="12" y="225"/>
                    <a:pt x="38" y="110"/>
                    <a:pt x="84" y="0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232782" y="1150049"/>
              <a:ext cx="565700" cy="445408"/>
            </a:xfrm>
            <a:custGeom>
              <a:avLst/>
              <a:gdLst/>
              <a:ahLst/>
              <a:cxnLst/>
              <a:rect l="l" t="t" r="r" b="b"/>
              <a:pathLst>
                <a:path w="6217" h="4895" extrusionOk="0">
                  <a:moveTo>
                    <a:pt x="4538" y="1"/>
                  </a:moveTo>
                  <a:cubicBezTo>
                    <a:pt x="4006" y="1"/>
                    <a:pt x="3679" y="234"/>
                    <a:pt x="3679" y="234"/>
                  </a:cubicBezTo>
                  <a:cubicBezTo>
                    <a:pt x="3568" y="204"/>
                    <a:pt x="3452" y="191"/>
                    <a:pt x="3337" y="191"/>
                  </a:cubicBezTo>
                  <a:cubicBezTo>
                    <a:pt x="2831" y="191"/>
                    <a:pt x="2332" y="428"/>
                    <a:pt x="2332" y="428"/>
                  </a:cubicBezTo>
                  <a:lnTo>
                    <a:pt x="0" y="4822"/>
                  </a:lnTo>
                  <a:cubicBezTo>
                    <a:pt x="1088" y="4876"/>
                    <a:pt x="2025" y="4894"/>
                    <a:pt x="2789" y="4894"/>
                  </a:cubicBezTo>
                  <a:cubicBezTo>
                    <a:pt x="4319" y="4894"/>
                    <a:pt x="5162" y="4822"/>
                    <a:pt x="5162" y="4822"/>
                  </a:cubicBezTo>
                  <a:cubicBezTo>
                    <a:pt x="6216" y="2243"/>
                    <a:pt x="4987" y="55"/>
                    <a:pt x="4987" y="55"/>
                  </a:cubicBezTo>
                  <a:cubicBezTo>
                    <a:pt x="4825" y="16"/>
                    <a:pt x="4675" y="1"/>
                    <a:pt x="4538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735329" y="1175436"/>
              <a:ext cx="7370" cy="57234"/>
            </a:xfrm>
            <a:custGeom>
              <a:avLst/>
              <a:gdLst/>
              <a:ahLst/>
              <a:cxnLst/>
              <a:rect l="l" t="t" r="r" b="b"/>
              <a:pathLst>
                <a:path w="81" h="629" fill="none" extrusionOk="0">
                  <a:moveTo>
                    <a:pt x="1" y="1"/>
                  </a:moveTo>
                  <a:cubicBezTo>
                    <a:pt x="28" y="210"/>
                    <a:pt x="54" y="419"/>
                    <a:pt x="81" y="628"/>
                  </a:cubicBezTo>
                </a:path>
              </a:pathLst>
            </a:custGeom>
            <a:noFill/>
            <a:ln w="1625" cap="flat" cmpd="sng">
              <a:solidFill>
                <a:srgbClr val="488EFF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7941" y="1321570"/>
              <a:ext cx="23658" cy="30482"/>
            </a:xfrm>
            <a:custGeom>
              <a:avLst/>
              <a:gdLst/>
              <a:ahLst/>
              <a:cxnLst/>
              <a:rect l="l" t="t" r="r" b="b"/>
              <a:pathLst>
                <a:path w="260" h="335" fill="none" extrusionOk="0">
                  <a:moveTo>
                    <a:pt x="1" y="0"/>
                  </a:moveTo>
                  <a:cubicBezTo>
                    <a:pt x="115" y="87"/>
                    <a:pt x="202" y="202"/>
                    <a:pt x="259" y="33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38787" y="1476257"/>
              <a:ext cx="43676" cy="34031"/>
            </a:xfrm>
            <a:custGeom>
              <a:avLst/>
              <a:gdLst/>
              <a:ahLst/>
              <a:cxnLst/>
              <a:rect l="l" t="t" r="r" b="b"/>
              <a:pathLst>
                <a:path w="480" h="374" fill="none" extrusionOk="0">
                  <a:moveTo>
                    <a:pt x="1" y="0"/>
                  </a:moveTo>
                  <a:cubicBezTo>
                    <a:pt x="168" y="115"/>
                    <a:pt x="328" y="240"/>
                    <a:pt x="480" y="37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621134" y="1495638"/>
              <a:ext cx="26388" cy="32666"/>
            </a:xfrm>
            <a:custGeom>
              <a:avLst/>
              <a:gdLst/>
              <a:ahLst/>
              <a:cxnLst/>
              <a:rect l="l" t="t" r="r" b="b"/>
              <a:pathLst>
                <a:path w="290" h="359" fill="none" extrusionOk="0">
                  <a:moveTo>
                    <a:pt x="1" y="0"/>
                  </a:moveTo>
                  <a:cubicBezTo>
                    <a:pt x="118" y="99"/>
                    <a:pt x="217" y="221"/>
                    <a:pt x="290" y="358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43155" y="967792"/>
              <a:ext cx="253505" cy="263150"/>
            </a:xfrm>
            <a:custGeom>
              <a:avLst/>
              <a:gdLst/>
              <a:ahLst/>
              <a:cxnLst/>
              <a:rect l="l" t="t" r="r" b="b"/>
              <a:pathLst>
                <a:path w="2786" h="2892" extrusionOk="0">
                  <a:moveTo>
                    <a:pt x="1328" y="0"/>
                  </a:moveTo>
                  <a:lnTo>
                    <a:pt x="0" y="1594"/>
                  </a:lnTo>
                  <a:lnTo>
                    <a:pt x="1442" y="2891"/>
                  </a:lnTo>
                  <a:cubicBezTo>
                    <a:pt x="1442" y="2891"/>
                    <a:pt x="2226" y="2325"/>
                    <a:pt x="2785" y="1461"/>
                  </a:cubicBezTo>
                  <a:cubicBezTo>
                    <a:pt x="2785" y="1461"/>
                    <a:pt x="1769" y="190"/>
                    <a:pt x="13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27869" y="1204554"/>
              <a:ext cx="54777" cy="183532"/>
            </a:xfrm>
            <a:custGeom>
              <a:avLst/>
              <a:gdLst/>
              <a:ahLst/>
              <a:cxnLst/>
              <a:rect l="l" t="t" r="r" b="b"/>
              <a:pathLst>
                <a:path w="602" h="2017" fill="none" extrusionOk="0">
                  <a:moveTo>
                    <a:pt x="0" y="0"/>
                  </a:moveTo>
                  <a:cubicBezTo>
                    <a:pt x="601" y="620"/>
                    <a:pt x="601" y="1446"/>
                    <a:pt x="286" y="2016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643609" y="1058784"/>
              <a:ext cx="550505" cy="546046"/>
            </a:xfrm>
            <a:custGeom>
              <a:avLst/>
              <a:gdLst/>
              <a:ahLst/>
              <a:cxnLst/>
              <a:rect l="l" t="t" r="r" b="b"/>
              <a:pathLst>
                <a:path w="6050" h="6001" extrusionOk="0">
                  <a:moveTo>
                    <a:pt x="1735" y="1"/>
                  </a:moveTo>
                  <a:lnTo>
                    <a:pt x="1" y="229"/>
                  </a:lnTo>
                  <a:cubicBezTo>
                    <a:pt x="1671" y="2652"/>
                    <a:pt x="552" y="5825"/>
                    <a:pt x="552" y="5825"/>
                  </a:cubicBezTo>
                  <a:cubicBezTo>
                    <a:pt x="1114" y="5946"/>
                    <a:pt x="1615" y="6001"/>
                    <a:pt x="2062" y="6001"/>
                  </a:cubicBezTo>
                  <a:cubicBezTo>
                    <a:pt x="6050" y="6001"/>
                    <a:pt x="5730" y="1652"/>
                    <a:pt x="5730" y="1652"/>
                  </a:cubicBezTo>
                  <a:cubicBezTo>
                    <a:pt x="3288" y="81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03027" y="988902"/>
              <a:ext cx="53777" cy="87990"/>
            </a:xfrm>
            <a:custGeom>
              <a:avLst/>
              <a:gdLst/>
              <a:ahLst/>
              <a:cxnLst/>
              <a:rect l="l" t="t" r="r" b="b"/>
              <a:pathLst>
                <a:path w="591" h="967" fill="none" extrusionOk="0">
                  <a:moveTo>
                    <a:pt x="1" y="0"/>
                  </a:moveTo>
                  <a:cubicBezTo>
                    <a:pt x="339" y="194"/>
                    <a:pt x="572" y="575"/>
                    <a:pt x="591" y="966"/>
                  </a:cubicBezTo>
                </a:path>
              </a:pathLst>
            </a:custGeom>
            <a:noFill/>
            <a:ln w="1625" cap="flat" cmpd="sng">
              <a:solidFill>
                <a:srgbClr val="FF64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392381" y="967792"/>
              <a:ext cx="83440" cy="65515"/>
            </a:xfrm>
            <a:custGeom>
              <a:avLst/>
              <a:gdLst/>
              <a:ahLst/>
              <a:cxnLst/>
              <a:rect l="l" t="t" r="r" b="b"/>
              <a:pathLst>
                <a:path w="917" h="720" fill="none" extrusionOk="0">
                  <a:moveTo>
                    <a:pt x="917" y="719"/>
                  </a:moveTo>
                  <a:cubicBezTo>
                    <a:pt x="772" y="346"/>
                    <a:pt x="369" y="156"/>
                    <a:pt x="0" y="0"/>
                  </a:cubicBezTo>
                </a:path>
              </a:pathLst>
            </a:custGeom>
            <a:noFill/>
            <a:ln w="1625" cap="flat" cmpd="sng">
              <a:solidFill>
                <a:srgbClr val="FF5FAD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389559" y="615106"/>
              <a:ext cx="342405" cy="384352"/>
            </a:xfrm>
            <a:custGeom>
              <a:avLst/>
              <a:gdLst/>
              <a:ahLst/>
              <a:cxnLst/>
              <a:rect l="l" t="t" r="r" b="b"/>
              <a:pathLst>
                <a:path w="3763" h="4224" extrusionOk="0">
                  <a:moveTo>
                    <a:pt x="3438" y="0"/>
                  </a:moveTo>
                  <a:cubicBezTo>
                    <a:pt x="3326" y="0"/>
                    <a:pt x="3205" y="71"/>
                    <a:pt x="3109" y="141"/>
                  </a:cubicBezTo>
                  <a:cubicBezTo>
                    <a:pt x="2496" y="586"/>
                    <a:pt x="1477" y="1259"/>
                    <a:pt x="853" y="1693"/>
                  </a:cubicBezTo>
                  <a:lnTo>
                    <a:pt x="1" y="3713"/>
                  </a:lnTo>
                  <a:cubicBezTo>
                    <a:pt x="224" y="3953"/>
                    <a:pt x="559" y="4224"/>
                    <a:pt x="909" y="4224"/>
                  </a:cubicBezTo>
                  <a:cubicBezTo>
                    <a:pt x="953" y="4224"/>
                    <a:pt x="996" y="4220"/>
                    <a:pt x="1039" y="4211"/>
                  </a:cubicBezTo>
                  <a:cubicBezTo>
                    <a:pt x="1336" y="4154"/>
                    <a:pt x="1545" y="3891"/>
                    <a:pt x="1728" y="3644"/>
                  </a:cubicBezTo>
                  <a:cubicBezTo>
                    <a:pt x="2177" y="3035"/>
                    <a:pt x="2625" y="2427"/>
                    <a:pt x="3074" y="1818"/>
                  </a:cubicBezTo>
                  <a:cubicBezTo>
                    <a:pt x="3413" y="1365"/>
                    <a:pt x="3763" y="844"/>
                    <a:pt x="3683" y="285"/>
                  </a:cubicBezTo>
                  <a:cubicBezTo>
                    <a:pt x="3668" y="190"/>
                    <a:pt x="3637" y="87"/>
                    <a:pt x="3557" y="34"/>
                  </a:cubicBezTo>
                  <a:cubicBezTo>
                    <a:pt x="3520" y="10"/>
                    <a:pt x="3480" y="0"/>
                    <a:pt x="3438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22409" y="735761"/>
              <a:ext cx="1177352" cy="768614"/>
            </a:xfrm>
            <a:custGeom>
              <a:avLst/>
              <a:gdLst/>
              <a:ahLst/>
              <a:cxnLst/>
              <a:rect l="l" t="t" r="r" b="b"/>
              <a:pathLst>
                <a:path w="12939" h="8447" extrusionOk="0">
                  <a:moveTo>
                    <a:pt x="9708" y="0"/>
                  </a:moveTo>
                  <a:cubicBezTo>
                    <a:pt x="8825" y="0"/>
                    <a:pt x="7872" y="31"/>
                    <a:pt x="7004" y="123"/>
                  </a:cubicBezTo>
                  <a:cubicBezTo>
                    <a:pt x="5467" y="287"/>
                    <a:pt x="4231" y="443"/>
                    <a:pt x="3325" y="591"/>
                  </a:cubicBezTo>
                  <a:cubicBezTo>
                    <a:pt x="2614" y="705"/>
                    <a:pt x="1922" y="819"/>
                    <a:pt x="1362" y="1067"/>
                  </a:cubicBezTo>
                  <a:cubicBezTo>
                    <a:pt x="815" y="1310"/>
                    <a:pt x="396" y="1683"/>
                    <a:pt x="214" y="2314"/>
                  </a:cubicBezTo>
                  <a:cubicBezTo>
                    <a:pt x="1" y="3049"/>
                    <a:pt x="263" y="3828"/>
                    <a:pt x="887" y="4296"/>
                  </a:cubicBezTo>
                  <a:cubicBezTo>
                    <a:pt x="1758" y="4947"/>
                    <a:pt x="6696" y="8093"/>
                    <a:pt x="7255" y="8447"/>
                  </a:cubicBezTo>
                  <a:lnTo>
                    <a:pt x="9142" y="5483"/>
                  </a:lnTo>
                  <a:cubicBezTo>
                    <a:pt x="8354" y="4981"/>
                    <a:pt x="7358" y="4346"/>
                    <a:pt x="6395" y="3726"/>
                  </a:cubicBezTo>
                  <a:lnTo>
                    <a:pt x="6395" y="3726"/>
                  </a:lnTo>
                  <a:cubicBezTo>
                    <a:pt x="6532" y="3743"/>
                    <a:pt x="6672" y="3751"/>
                    <a:pt x="6816" y="3751"/>
                  </a:cubicBezTo>
                  <a:cubicBezTo>
                    <a:pt x="8370" y="3751"/>
                    <a:pt x="10339" y="2838"/>
                    <a:pt x="12341" y="2838"/>
                  </a:cubicBezTo>
                  <a:cubicBezTo>
                    <a:pt x="12382" y="2838"/>
                    <a:pt x="12422" y="2839"/>
                    <a:pt x="12463" y="2839"/>
                  </a:cubicBezTo>
                  <a:lnTo>
                    <a:pt x="12938" y="119"/>
                  </a:lnTo>
                  <a:cubicBezTo>
                    <a:pt x="12923" y="119"/>
                    <a:pt x="11451" y="0"/>
                    <a:pt x="9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851980" y="1023297"/>
              <a:ext cx="361513" cy="542315"/>
            </a:xfrm>
            <a:custGeom>
              <a:avLst/>
              <a:gdLst/>
              <a:ahLst/>
              <a:cxnLst/>
              <a:rect l="l" t="t" r="r" b="b"/>
              <a:pathLst>
                <a:path w="3973" h="5960" extrusionOk="0">
                  <a:moveTo>
                    <a:pt x="110" y="0"/>
                  </a:moveTo>
                  <a:cubicBezTo>
                    <a:pt x="40" y="0"/>
                    <a:pt x="1" y="3"/>
                    <a:pt x="1" y="3"/>
                  </a:cubicBezTo>
                  <a:lnTo>
                    <a:pt x="1667" y="5960"/>
                  </a:lnTo>
                  <a:cubicBezTo>
                    <a:pt x="3489" y="4929"/>
                    <a:pt x="3972" y="3476"/>
                    <a:pt x="3440" y="2042"/>
                  </a:cubicBezTo>
                  <a:cubicBezTo>
                    <a:pt x="2728" y="118"/>
                    <a:pt x="615" y="0"/>
                    <a:pt x="110" y="0"/>
                  </a:cubicBezTo>
                  <a:close/>
                </a:path>
              </a:pathLst>
            </a:custGeom>
            <a:solidFill>
              <a:srgbClr val="C34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767176" y="1394910"/>
              <a:ext cx="66970" cy="57234"/>
            </a:xfrm>
            <a:custGeom>
              <a:avLst/>
              <a:gdLst/>
              <a:ahLst/>
              <a:cxnLst/>
              <a:rect l="l" t="t" r="r" b="b"/>
              <a:pathLst>
                <a:path w="736" h="629" fill="none" extrusionOk="0">
                  <a:moveTo>
                    <a:pt x="735" y="628"/>
                  </a:moveTo>
                  <a:cubicBezTo>
                    <a:pt x="473" y="442"/>
                    <a:pt x="229" y="233"/>
                    <a:pt x="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77549" y="1082715"/>
              <a:ext cx="71702" cy="22930"/>
            </a:xfrm>
            <a:custGeom>
              <a:avLst/>
              <a:gdLst/>
              <a:ahLst/>
              <a:cxnLst/>
              <a:rect l="l" t="t" r="r" b="b"/>
              <a:pathLst>
                <a:path w="788" h="252" fill="none" extrusionOk="0">
                  <a:moveTo>
                    <a:pt x="788" y="0"/>
                  </a:moveTo>
                  <a:cubicBezTo>
                    <a:pt x="533" y="110"/>
                    <a:pt x="270" y="194"/>
                    <a:pt x="0" y="2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80006" y="771521"/>
              <a:ext cx="42675" cy="320567"/>
            </a:xfrm>
            <a:custGeom>
              <a:avLst/>
              <a:gdLst/>
              <a:ahLst/>
              <a:cxnLst/>
              <a:rect l="l" t="t" r="r" b="b"/>
              <a:pathLst>
                <a:path w="469" h="3523" fill="none" extrusionOk="0">
                  <a:moveTo>
                    <a:pt x="228" y="0"/>
                  </a:moveTo>
                  <a:cubicBezTo>
                    <a:pt x="0" y="548"/>
                    <a:pt x="27" y="1164"/>
                    <a:pt x="76" y="1746"/>
                  </a:cubicBezTo>
                  <a:cubicBezTo>
                    <a:pt x="130" y="2351"/>
                    <a:pt x="259" y="2952"/>
                    <a:pt x="468" y="35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08669" y="1063334"/>
              <a:ext cx="431031" cy="40583"/>
            </a:xfrm>
            <a:custGeom>
              <a:avLst/>
              <a:gdLst/>
              <a:ahLst/>
              <a:cxnLst/>
              <a:rect l="l" t="t" r="r" b="b"/>
              <a:pathLst>
                <a:path w="4737" h="446" fill="none" extrusionOk="0">
                  <a:moveTo>
                    <a:pt x="4737" y="0"/>
                  </a:moveTo>
                  <a:cubicBezTo>
                    <a:pt x="3188" y="445"/>
                    <a:pt x="1575" y="407"/>
                    <a:pt x="1" y="12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397567" y="794360"/>
              <a:ext cx="47134" cy="10464"/>
            </a:xfrm>
            <a:custGeom>
              <a:avLst/>
              <a:gdLst/>
              <a:ahLst/>
              <a:cxnLst/>
              <a:rect l="l" t="t" r="r" b="b"/>
              <a:pathLst>
                <a:path w="518" h="115" fill="none" extrusionOk="0">
                  <a:moveTo>
                    <a:pt x="517" y="57"/>
                  </a:moveTo>
                  <a:cubicBezTo>
                    <a:pt x="346" y="0"/>
                    <a:pt x="152" y="19"/>
                    <a:pt x="0" y="114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65630" y="807190"/>
              <a:ext cx="469066" cy="767795"/>
            </a:xfrm>
            <a:custGeom>
              <a:avLst/>
              <a:gdLst/>
              <a:ahLst/>
              <a:cxnLst/>
              <a:rect l="l" t="t" r="r" b="b"/>
              <a:pathLst>
                <a:path w="5155" h="8438" extrusionOk="0">
                  <a:moveTo>
                    <a:pt x="4432" y="0"/>
                  </a:moveTo>
                  <a:lnTo>
                    <a:pt x="2568" y="715"/>
                  </a:lnTo>
                  <a:cubicBezTo>
                    <a:pt x="2789" y="1290"/>
                    <a:pt x="3131" y="2420"/>
                    <a:pt x="3127" y="3043"/>
                  </a:cubicBezTo>
                  <a:cubicBezTo>
                    <a:pt x="2983" y="3572"/>
                    <a:pt x="1564" y="5379"/>
                    <a:pt x="0" y="7026"/>
                  </a:cubicBezTo>
                  <a:lnTo>
                    <a:pt x="31" y="8438"/>
                  </a:lnTo>
                  <a:lnTo>
                    <a:pt x="1442" y="8403"/>
                  </a:lnTo>
                  <a:lnTo>
                    <a:pt x="1488" y="8354"/>
                  </a:lnTo>
                  <a:cubicBezTo>
                    <a:pt x="1686" y="8141"/>
                    <a:pt x="2450" y="7327"/>
                    <a:pt x="3211" y="6410"/>
                  </a:cubicBezTo>
                  <a:cubicBezTo>
                    <a:pt x="4866" y="4417"/>
                    <a:pt x="5105" y="3656"/>
                    <a:pt x="5121" y="3135"/>
                  </a:cubicBezTo>
                  <a:cubicBezTo>
                    <a:pt x="5155" y="1921"/>
                    <a:pt x="4504" y="194"/>
                    <a:pt x="4432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09852" y="1415383"/>
              <a:ext cx="245498" cy="191721"/>
            </a:xfrm>
            <a:custGeom>
              <a:avLst/>
              <a:gdLst/>
              <a:ahLst/>
              <a:cxnLst/>
              <a:rect l="l" t="t" r="r" b="b"/>
              <a:pathLst>
                <a:path w="2698" h="2107" extrusionOk="0">
                  <a:moveTo>
                    <a:pt x="1228" y="0"/>
                  </a:moveTo>
                  <a:cubicBezTo>
                    <a:pt x="725" y="0"/>
                    <a:pt x="287" y="272"/>
                    <a:pt x="161" y="704"/>
                  </a:cubicBezTo>
                  <a:cubicBezTo>
                    <a:pt x="1" y="1255"/>
                    <a:pt x="400" y="1856"/>
                    <a:pt x="1058" y="2047"/>
                  </a:cubicBezTo>
                  <a:cubicBezTo>
                    <a:pt x="1197" y="2087"/>
                    <a:pt x="1336" y="2107"/>
                    <a:pt x="1471" y="2107"/>
                  </a:cubicBezTo>
                  <a:cubicBezTo>
                    <a:pt x="1973" y="2107"/>
                    <a:pt x="2412" y="1835"/>
                    <a:pt x="2538" y="1400"/>
                  </a:cubicBezTo>
                  <a:cubicBezTo>
                    <a:pt x="2698" y="852"/>
                    <a:pt x="2299" y="251"/>
                    <a:pt x="1640" y="61"/>
                  </a:cubicBezTo>
                  <a:cubicBezTo>
                    <a:pt x="1501" y="20"/>
                    <a:pt x="1362" y="0"/>
                    <a:pt x="12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375730" y="724751"/>
              <a:ext cx="259693" cy="269065"/>
            </a:xfrm>
            <a:custGeom>
              <a:avLst/>
              <a:gdLst/>
              <a:ahLst/>
              <a:cxnLst/>
              <a:rect l="l" t="t" r="r" b="b"/>
              <a:pathLst>
                <a:path w="2854" h="2957" extrusionOk="0">
                  <a:moveTo>
                    <a:pt x="694" y="1"/>
                  </a:moveTo>
                  <a:cubicBezTo>
                    <a:pt x="543" y="1"/>
                    <a:pt x="393" y="40"/>
                    <a:pt x="263" y="122"/>
                  </a:cubicBezTo>
                  <a:cubicBezTo>
                    <a:pt x="259" y="126"/>
                    <a:pt x="251" y="130"/>
                    <a:pt x="244" y="134"/>
                  </a:cubicBezTo>
                  <a:cubicBezTo>
                    <a:pt x="38" y="282"/>
                    <a:pt x="0" y="583"/>
                    <a:pt x="31" y="819"/>
                  </a:cubicBezTo>
                  <a:cubicBezTo>
                    <a:pt x="61" y="1066"/>
                    <a:pt x="156" y="1302"/>
                    <a:pt x="217" y="1545"/>
                  </a:cubicBezTo>
                  <a:cubicBezTo>
                    <a:pt x="312" y="1937"/>
                    <a:pt x="309" y="2352"/>
                    <a:pt x="423" y="2740"/>
                  </a:cubicBezTo>
                  <a:cubicBezTo>
                    <a:pt x="458" y="2859"/>
                    <a:pt x="502" y="2904"/>
                    <a:pt x="547" y="2904"/>
                  </a:cubicBezTo>
                  <a:cubicBezTo>
                    <a:pt x="649" y="2904"/>
                    <a:pt x="752" y="2659"/>
                    <a:pt x="750" y="2515"/>
                  </a:cubicBezTo>
                  <a:cubicBezTo>
                    <a:pt x="746" y="2401"/>
                    <a:pt x="719" y="2287"/>
                    <a:pt x="700" y="2169"/>
                  </a:cubicBezTo>
                  <a:cubicBezTo>
                    <a:pt x="678" y="2047"/>
                    <a:pt x="666" y="1918"/>
                    <a:pt x="662" y="1792"/>
                  </a:cubicBezTo>
                  <a:cubicBezTo>
                    <a:pt x="659" y="1713"/>
                    <a:pt x="674" y="1617"/>
                    <a:pt x="750" y="1591"/>
                  </a:cubicBezTo>
                  <a:cubicBezTo>
                    <a:pt x="762" y="1587"/>
                    <a:pt x="773" y="1585"/>
                    <a:pt x="784" y="1585"/>
                  </a:cubicBezTo>
                  <a:cubicBezTo>
                    <a:pt x="853" y="1585"/>
                    <a:pt x="912" y="1659"/>
                    <a:pt x="951" y="1724"/>
                  </a:cubicBezTo>
                  <a:cubicBezTo>
                    <a:pt x="1073" y="1922"/>
                    <a:pt x="1267" y="1903"/>
                    <a:pt x="1465" y="2024"/>
                  </a:cubicBezTo>
                  <a:cubicBezTo>
                    <a:pt x="1579" y="2093"/>
                    <a:pt x="1693" y="2161"/>
                    <a:pt x="1796" y="2245"/>
                  </a:cubicBezTo>
                  <a:cubicBezTo>
                    <a:pt x="1963" y="2374"/>
                    <a:pt x="2100" y="2542"/>
                    <a:pt x="2203" y="2728"/>
                  </a:cubicBezTo>
                  <a:cubicBezTo>
                    <a:pt x="2255" y="2825"/>
                    <a:pt x="2335" y="2957"/>
                    <a:pt x="2462" y="2957"/>
                  </a:cubicBezTo>
                  <a:cubicBezTo>
                    <a:pt x="2466" y="2957"/>
                    <a:pt x="2470" y="2957"/>
                    <a:pt x="2473" y="2957"/>
                  </a:cubicBezTo>
                  <a:cubicBezTo>
                    <a:pt x="2542" y="2957"/>
                    <a:pt x="2599" y="2896"/>
                    <a:pt x="2618" y="2831"/>
                  </a:cubicBezTo>
                  <a:cubicBezTo>
                    <a:pt x="2640" y="2766"/>
                    <a:pt x="2637" y="2698"/>
                    <a:pt x="2629" y="2629"/>
                  </a:cubicBezTo>
                  <a:cubicBezTo>
                    <a:pt x="2747" y="2572"/>
                    <a:pt x="2819" y="2416"/>
                    <a:pt x="2762" y="2302"/>
                  </a:cubicBezTo>
                  <a:lnTo>
                    <a:pt x="2762" y="2302"/>
                  </a:lnTo>
                  <a:cubicBezTo>
                    <a:pt x="2766" y="2310"/>
                    <a:pt x="2770" y="2313"/>
                    <a:pt x="2774" y="2313"/>
                  </a:cubicBezTo>
                  <a:cubicBezTo>
                    <a:pt x="2806" y="2313"/>
                    <a:pt x="2853" y="2141"/>
                    <a:pt x="2853" y="2131"/>
                  </a:cubicBezTo>
                  <a:cubicBezTo>
                    <a:pt x="2853" y="2032"/>
                    <a:pt x="2815" y="1929"/>
                    <a:pt x="2751" y="1857"/>
                  </a:cubicBezTo>
                  <a:cubicBezTo>
                    <a:pt x="2800" y="1762"/>
                    <a:pt x="2758" y="1648"/>
                    <a:pt x="2705" y="1557"/>
                  </a:cubicBezTo>
                  <a:cubicBezTo>
                    <a:pt x="2549" y="1279"/>
                    <a:pt x="2336" y="1104"/>
                    <a:pt x="2104" y="895"/>
                  </a:cubicBezTo>
                  <a:cubicBezTo>
                    <a:pt x="1960" y="769"/>
                    <a:pt x="1819" y="644"/>
                    <a:pt x="1678" y="518"/>
                  </a:cubicBezTo>
                  <a:cubicBezTo>
                    <a:pt x="1480" y="339"/>
                    <a:pt x="1275" y="160"/>
                    <a:pt x="1028" y="65"/>
                  </a:cubicBezTo>
                  <a:cubicBezTo>
                    <a:pt x="921" y="23"/>
                    <a:pt x="808" y="1"/>
                    <a:pt x="694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435602" y="861513"/>
              <a:ext cx="185261" cy="132667"/>
            </a:xfrm>
            <a:custGeom>
              <a:avLst/>
              <a:gdLst/>
              <a:ahLst/>
              <a:cxnLst/>
              <a:rect l="l" t="t" r="r" b="b"/>
              <a:pathLst>
                <a:path w="2036" h="1458" fill="none" extrusionOk="0">
                  <a:moveTo>
                    <a:pt x="1" y="1355"/>
                  </a:moveTo>
                  <a:cubicBezTo>
                    <a:pt x="126" y="1191"/>
                    <a:pt x="80" y="959"/>
                    <a:pt x="54" y="750"/>
                  </a:cubicBezTo>
                  <a:cubicBezTo>
                    <a:pt x="31" y="590"/>
                    <a:pt x="31" y="426"/>
                    <a:pt x="46" y="263"/>
                  </a:cubicBezTo>
                  <a:cubicBezTo>
                    <a:pt x="50" y="217"/>
                    <a:pt x="58" y="168"/>
                    <a:pt x="92" y="137"/>
                  </a:cubicBezTo>
                  <a:cubicBezTo>
                    <a:pt x="145" y="95"/>
                    <a:pt x="229" y="126"/>
                    <a:pt x="271" y="179"/>
                  </a:cubicBezTo>
                  <a:cubicBezTo>
                    <a:pt x="316" y="229"/>
                    <a:pt x="339" y="297"/>
                    <a:pt x="385" y="350"/>
                  </a:cubicBezTo>
                  <a:cubicBezTo>
                    <a:pt x="476" y="457"/>
                    <a:pt x="628" y="476"/>
                    <a:pt x="761" y="521"/>
                  </a:cubicBezTo>
                  <a:cubicBezTo>
                    <a:pt x="1088" y="643"/>
                    <a:pt x="1298" y="959"/>
                    <a:pt x="1511" y="1240"/>
                  </a:cubicBezTo>
                  <a:cubicBezTo>
                    <a:pt x="1556" y="1298"/>
                    <a:pt x="1606" y="1358"/>
                    <a:pt x="1667" y="1400"/>
                  </a:cubicBezTo>
                  <a:cubicBezTo>
                    <a:pt x="1731" y="1438"/>
                    <a:pt x="1815" y="1457"/>
                    <a:pt x="1884" y="1427"/>
                  </a:cubicBezTo>
                  <a:cubicBezTo>
                    <a:pt x="2036" y="1362"/>
                    <a:pt x="1948" y="1069"/>
                    <a:pt x="1891" y="963"/>
                  </a:cubicBezTo>
                  <a:cubicBezTo>
                    <a:pt x="1830" y="841"/>
                    <a:pt x="1739" y="742"/>
                    <a:pt x="1644" y="647"/>
                  </a:cubicBezTo>
                  <a:cubicBezTo>
                    <a:pt x="1416" y="411"/>
                    <a:pt x="1168" y="194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2245" y="837946"/>
              <a:ext cx="87262" cy="97362"/>
            </a:xfrm>
            <a:custGeom>
              <a:avLst/>
              <a:gdLst/>
              <a:ahLst/>
              <a:cxnLst/>
              <a:rect l="l" t="t" r="r" b="b"/>
              <a:pathLst>
                <a:path w="959" h="1070" fill="none" extrusionOk="0">
                  <a:moveTo>
                    <a:pt x="959" y="1070"/>
                  </a:moveTo>
                  <a:cubicBezTo>
                    <a:pt x="944" y="1005"/>
                    <a:pt x="898" y="948"/>
                    <a:pt x="856" y="895"/>
                  </a:cubicBezTo>
                  <a:cubicBezTo>
                    <a:pt x="597" y="571"/>
                    <a:pt x="335" y="2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63355" y="824115"/>
              <a:ext cx="64423" cy="69700"/>
            </a:xfrm>
            <a:custGeom>
              <a:avLst/>
              <a:gdLst/>
              <a:ahLst/>
              <a:cxnLst/>
              <a:rect l="l" t="t" r="r" b="b"/>
              <a:pathLst>
                <a:path w="708" h="766" fill="none" extrusionOk="0">
                  <a:moveTo>
                    <a:pt x="708" y="765"/>
                  </a:moveTo>
                  <a:cubicBezTo>
                    <a:pt x="495" y="476"/>
                    <a:pt x="267" y="23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3774" y="1239495"/>
              <a:ext cx="246590" cy="312650"/>
            </a:xfrm>
            <a:custGeom>
              <a:avLst/>
              <a:gdLst/>
              <a:ahLst/>
              <a:cxnLst/>
              <a:rect l="l" t="t" r="r" b="b"/>
              <a:pathLst>
                <a:path w="2710" h="3436" fill="none" extrusionOk="0">
                  <a:moveTo>
                    <a:pt x="2709" y="0"/>
                  </a:moveTo>
                  <a:cubicBezTo>
                    <a:pt x="2451" y="350"/>
                    <a:pt x="2203" y="716"/>
                    <a:pt x="1937" y="1054"/>
                  </a:cubicBezTo>
                  <a:cubicBezTo>
                    <a:pt x="1713" y="1343"/>
                    <a:pt x="1481" y="1625"/>
                    <a:pt x="1252" y="1906"/>
                  </a:cubicBezTo>
                  <a:cubicBezTo>
                    <a:pt x="834" y="2416"/>
                    <a:pt x="415" y="2926"/>
                    <a:pt x="1" y="34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08578" y="1098275"/>
              <a:ext cx="63786" cy="37125"/>
            </a:xfrm>
            <a:custGeom>
              <a:avLst/>
              <a:gdLst/>
              <a:ahLst/>
              <a:cxnLst/>
              <a:rect l="l" t="t" r="r" b="b"/>
              <a:pathLst>
                <a:path w="701" h="408" fill="none" extrusionOk="0">
                  <a:moveTo>
                    <a:pt x="0" y="404"/>
                  </a:moveTo>
                  <a:cubicBezTo>
                    <a:pt x="126" y="396"/>
                    <a:pt x="251" y="400"/>
                    <a:pt x="377" y="407"/>
                  </a:cubicBezTo>
                  <a:cubicBezTo>
                    <a:pt x="465" y="270"/>
                    <a:pt x="575" y="103"/>
                    <a:pt x="70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678276" y="581802"/>
              <a:ext cx="40947" cy="10464"/>
            </a:xfrm>
            <a:custGeom>
              <a:avLst/>
              <a:gdLst/>
              <a:ahLst/>
              <a:cxnLst/>
              <a:rect l="l" t="t" r="r" b="b"/>
              <a:pathLst>
                <a:path w="450" h="115" fill="none" extrusionOk="0">
                  <a:moveTo>
                    <a:pt x="0" y="50"/>
                  </a:moveTo>
                  <a:cubicBezTo>
                    <a:pt x="149" y="1"/>
                    <a:pt x="320" y="23"/>
                    <a:pt x="449" y="1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686920" y="555506"/>
              <a:ext cx="36761" cy="11192"/>
            </a:xfrm>
            <a:custGeom>
              <a:avLst/>
              <a:gdLst/>
              <a:ahLst/>
              <a:cxnLst/>
              <a:rect l="l" t="t" r="r" b="b"/>
              <a:pathLst>
                <a:path w="404" h="123" fill="none" extrusionOk="0">
                  <a:moveTo>
                    <a:pt x="0" y="65"/>
                  </a:moveTo>
                  <a:cubicBezTo>
                    <a:pt x="130" y="0"/>
                    <a:pt x="297" y="23"/>
                    <a:pt x="404" y="1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679277" y="643040"/>
              <a:ext cx="45496" cy="21201"/>
            </a:xfrm>
            <a:custGeom>
              <a:avLst/>
              <a:gdLst/>
              <a:ahLst/>
              <a:cxnLst/>
              <a:rect l="l" t="t" r="r" b="b"/>
              <a:pathLst>
                <a:path w="500" h="233" fill="none" extrusionOk="0">
                  <a:moveTo>
                    <a:pt x="1" y="54"/>
                  </a:moveTo>
                  <a:cubicBezTo>
                    <a:pt x="183" y="1"/>
                    <a:pt x="392" y="77"/>
                    <a:pt x="499" y="23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669268" y="675251"/>
              <a:ext cx="53049" cy="20200"/>
            </a:xfrm>
            <a:custGeom>
              <a:avLst/>
              <a:gdLst/>
              <a:ahLst/>
              <a:cxnLst/>
              <a:rect l="l" t="t" r="r" b="b"/>
              <a:pathLst>
                <a:path w="583" h="222" fill="none" extrusionOk="0">
                  <a:moveTo>
                    <a:pt x="0" y="46"/>
                  </a:moveTo>
                  <a:cubicBezTo>
                    <a:pt x="111" y="24"/>
                    <a:pt x="225" y="1"/>
                    <a:pt x="335" y="20"/>
                  </a:cubicBezTo>
                  <a:cubicBezTo>
                    <a:pt x="445" y="39"/>
                    <a:pt x="556" y="111"/>
                    <a:pt x="582" y="22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53619" y="612922"/>
              <a:ext cx="1164158" cy="180438"/>
            </a:xfrm>
            <a:custGeom>
              <a:avLst/>
              <a:gdLst/>
              <a:ahLst/>
              <a:cxnLst/>
              <a:rect l="l" t="t" r="r" b="b"/>
              <a:pathLst>
                <a:path w="12794" h="1983" fill="none" extrusionOk="0">
                  <a:moveTo>
                    <a:pt x="1" y="1983"/>
                  </a:moveTo>
                  <a:cubicBezTo>
                    <a:pt x="860" y="1781"/>
                    <a:pt x="1735" y="1747"/>
                    <a:pt x="2610" y="1686"/>
                  </a:cubicBezTo>
                  <a:cubicBezTo>
                    <a:pt x="3527" y="1625"/>
                    <a:pt x="4440" y="1564"/>
                    <a:pt x="5357" y="1504"/>
                  </a:cubicBezTo>
                  <a:cubicBezTo>
                    <a:pt x="7099" y="1386"/>
                    <a:pt x="8853" y="1294"/>
                    <a:pt x="10595" y="1416"/>
                  </a:cubicBezTo>
                  <a:cubicBezTo>
                    <a:pt x="11040" y="979"/>
                    <a:pt x="11539" y="556"/>
                    <a:pt x="12079" y="244"/>
                  </a:cubicBezTo>
                  <a:cubicBezTo>
                    <a:pt x="12299" y="119"/>
                    <a:pt x="12558" y="1"/>
                    <a:pt x="12794" y="9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765447" y="688809"/>
              <a:ext cx="17471" cy="79709"/>
            </a:xfrm>
            <a:custGeom>
              <a:avLst/>
              <a:gdLst/>
              <a:ahLst/>
              <a:cxnLst/>
              <a:rect l="l" t="t" r="r" b="b"/>
              <a:pathLst>
                <a:path w="192" h="876" fill="none" extrusionOk="0">
                  <a:moveTo>
                    <a:pt x="1" y="875"/>
                  </a:moveTo>
                  <a:cubicBezTo>
                    <a:pt x="35" y="578"/>
                    <a:pt x="104" y="285"/>
                    <a:pt x="19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336240" y="862150"/>
              <a:ext cx="57962" cy="96361"/>
            </a:xfrm>
            <a:custGeom>
              <a:avLst/>
              <a:gdLst/>
              <a:ahLst/>
              <a:cxnLst/>
              <a:rect l="l" t="t" r="r" b="b"/>
              <a:pathLst>
                <a:path w="637" h="1059" fill="none" extrusionOk="0">
                  <a:moveTo>
                    <a:pt x="1" y="1058"/>
                  </a:moveTo>
                  <a:cubicBezTo>
                    <a:pt x="88" y="663"/>
                    <a:pt x="297" y="294"/>
                    <a:pt x="594" y="20"/>
                  </a:cubicBezTo>
                  <a:cubicBezTo>
                    <a:pt x="606" y="9"/>
                    <a:pt x="636" y="1"/>
                    <a:pt x="636" y="2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07214" y="1385173"/>
              <a:ext cx="256235" cy="215106"/>
            </a:xfrm>
            <a:custGeom>
              <a:avLst/>
              <a:gdLst/>
              <a:ahLst/>
              <a:cxnLst/>
              <a:rect l="l" t="t" r="r" b="b"/>
              <a:pathLst>
                <a:path w="2816" h="2364" extrusionOk="0">
                  <a:moveTo>
                    <a:pt x="1463" y="1"/>
                  </a:moveTo>
                  <a:cubicBezTo>
                    <a:pt x="1357" y="1"/>
                    <a:pt x="1247" y="13"/>
                    <a:pt x="1138" y="39"/>
                  </a:cubicBezTo>
                  <a:cubicBezTo>
                    <a:pt x="442" y="206"/>
                    <a:pt x="1" y="849"/>
                    <a:pt x="149" y="1481"/>
                  </a:cubicBezTo>
                  <a:cubicBezTo>
                    <a:pt x="277" y="2012"/>
                    <a:pt x="783" y="2363"/>
                    <a:pt x="1353" y="2363"/>
                  </a:cubicBezTo>
                  <a:cubicBezTo>
                    <a:pt x="1460" y="2363"/>
                    <a:pt x="1569" y="2351"/>
                    <a:pt x="1678" y="2325"/>
                  </a:cubicBezTo>
                  <a:cubicBezTo>
                    <a:pt x="2374" y="2162"/>
                    <a:pt x="2816" y="1515"/>
                    <a:pt x="2667" y="884"/>
                  </a:cubicBezTo>
                  <a:cubicBezTo>
                    <a:pt x="2539" y="352"/>
                    <a:pt x="2033" y="1"/>
                    <a:pt x="1463" y="1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553256" y="1228576"/>
              <a:ext cx="210193" cy="297727"/>
            </a:xfrm>
            <a:custGeom>
              <a:avLst/>
              <a:gdLst/>
              <a:ahLst/>
              <a:cxnLst/>
              <a:rect l="l" t="t" r="r" b="b"/>
              <a:pathLst>
                <a:path w="2310" h="3272" extrusionOk="0">
                  <a:moveTo>
                    <a:pt x="1055" y="0"/>
                  </a:moveTo>
                  <a:cubicBezTo>
                    <a:pt x="813" y="0"/>
                    <a:pt x="567" y="110"/>
                    <a:pt x="393" y="284"/>
                  </a:cubicBezTo>
                  <a:cubicBezTo>
                    <a:pt x="157" y="524"/>
                    <a:pt x="46" y="862"/>
                    <a:pt x="27" y="1197"/>
                  </a:cubicBezTo>
                  <a:cubicBezTo>
                    <a:pt x="14" y="1431"/>
                    <a:pt x="44" y="1664"/>
                    <a:pt x="90" y="1894"/>
                  </a:cubicBezTo>
                  <a:lnTo>
                    <a:pt x="90" y="1894"/>
                  </a:lnTo>
                  <a:cubicBezTo>
                    <a:pt x="58" y="1786"/>
                    <a:pt x="29" y="1678"/>
                    <a:pt x="1" y="1570"/>
                  </a:cubicBezTo>
                  <a:lnTo>
                    <a:pt x="1" y="1570"/>
                  </a:lnTo>
                  <a:lnTo>
                    <a:pt x="157" y="2186"/>
                  </a:lnTo>
                  <a:cubicBezTo>
                    <a:pt x="133" y="2089"/>
                    <a:pt x="110" y="1992"/>
                    <a:pt x="90" y="1894"/>
                  </a:cubicBezTo>
                  <a:lnTo>
                    <a:pt x="90" y="1894"/>
                  </a:lnTo>
                  <a:cubicBezTo>
                    <a:pt x="159" y="2123"/>
                    <a:pt x="243" y="2348"/>
                    <a:pt x="362" y="2555"/>
                  </a:cubicBezTo>
                  <a:cubicBezTo>
                    <a:pt x="541" y="2856"/>
                    <a:pt x="807" y="3122"/>
                    <a:pt x="1142" y="3228"/>
                  </a:cubicBezTo>
                  <a:cubicBezTo>
                    <a:pt x="1235" y="3257"/>
                    <a:pt x="1334" y="3271"/>
                    <a:pt x="1432" y="3271"/>
                  </a:cubicBezTo>
                  <a:cubicBezTo>
                    <a:pt x="1687" y="3271"/>
                    <a:pt x="1941" y="3174"/>
                    <a:pt x="2101" y="2974"/>
                  </a:cubicBezTo>
                  <a:cubicBezTo>
                    <a:pt x="2287" y="2738"/>
                    <a:pt x="2310" y="2414"/>
                    <a:pt x="2291" y="2114"/>
                  </a:cubicBezTo>
                  <a:cubicBezTo>
                    <a:pt x="2260" y="1642"/>
                    <a:pt x="2143" y="1178"/>
                    <a:pt x="1949" y="752"/>
                  </a:cubicBezTo>
                  <a:cubicBezTo>
                    <a:pt x="1812" y="455"/>
                    <a:pt x="1618" y="158"/>
                    <a:pt x="1309" y="44"/>
                  </a:cubicBezTo>
                  <a:cubicBezTo>
                    <a:pt x="1227" y="14"/>
                    <a:pt x="1142" y="0"/>
                    <a:pt x="1055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60900" y="1350596"/>
              <a:ext cx="114651" cy="39218"/>
            </a:xfrm>
            <a:custGeom>
              <a:avLst/>
              <a:gdLst/>
              <a:ahLst/>
              <a:cxnLst/>
              <a:rect l="l" t="t" r="r" b="b"/>
              <a:pathLst>
                <a:path w="1260" h="431" fill="none" extrusionOk="0">
                  <a:moveTo>
                    <a:pt x="0" y="39"/>
                  </a:moveTo>
                  <a:cubicBezTo>
                    <a:pt x="449" y="1"/>
                    <a:pt x="909" y="145"/>
                    <a:pt x="1259" y="4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10399" y="1316019"/>
              <a:ext cx="65151" cy="49591"/>
            </a:xfrm>
            <a:custGeom>
              <a:avLst/>
              <a:gdLst/>
              <a:ahLst/>
              <a:cxnLst/>
              <a:rect l="l" t="t" r="r" b="b"/>
              <a:pathLst>
                <a:path w="716" h="545" fill="none" extrusionOk="0">
                  <a:moveTo>
                    <a:pt x="0" y="0"/>
                  </a:moveTo>
                  <a:cubicBezTo>
                    <a:pt x="156" y="266"/>
                    <a:pt x="419" y="464"/>
                    <a:pt x="715" y="544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39152" y="1529942"/>
              <a:ext cx="26752" cy="68972"/>
            </a:xfrm>
            <a:custGeom>
              <a:avLst/>
              <a:gdLst/>
              <a:ahLst/>
              <a:cxnLst/>
              <a:rect l="l" t="t" r="r" b="b"/>
              <a:pathLst>
                <a:path w="294" h="758" fill="none" extrusionOk="0">
                  <a:moveTo>
                    <a:pt x="293" y="0"/>
                  </a:moveTo>
                  <a:cubicBezTo>
                    <a:pt x="194" y="251"/>
                    <a:pt x="99" y="506"/>
                    <a:pt x="0" y="757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676550" y="1545866"/>
              <a:ext cx="11101" cy="66516"/>
            </a:xfrm>
            <a:custGeom>
              <a:avLst/>
              <a:gdLst/>
              <a:ahLst/>
              <a:cxnLst/>
              <a:rect l="l" t="t" r="r" b="b"/>
              <a:pathLst>
                <a:path w="122" h="731" fill="none" extrusionOk="0">
                  <a:moveTo>
                    <a:pt x="122" y="0"/>
                  </a:moveTo>
                  <a:cubicBezTo>
                    <a:pt x="80" y="244"/>
                    <a:pt x="38" y="487"/>
                    <a:pt x="0" y="7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648433" y="1265064"/>
              <a:ext cx="76616" cy="206098"/>
            </a:xfrm>
            <a:custGeom>
              <a:avLst/>
              <a:gdLst/>
              <a:ahLst/>
              <a:cxnLst/>
              <a:rect l="l" t="t" r="r" b="b"/>
              <a:pathLst>
                <a:path w="842" h="2265" fill="none" extrusionOk="0">
                  <a:moveTo>
                    <a:pt x="1" y="1"/>
                  </a:moveTo>
                  <a:cubicBezTo>
                    <a:pt x="594" y="572"/>
                    <a:pt x="842" y="1473"/>
                    <a:pt x="621" y="2264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671363" y="1362334"/>
              <a:ext cx="14559" cy="93540"/>
            </a:xfrm>
            <a:custGeom>
              <a:avLst/>
              <a:gdLst/>
              <a:ahLst/>
              <a:cxnLst/>
              <a:rect l="l" t="t" r="r" b="b"/>
              <a:pathLst>
                <a:path w="160" h="1028" fill="none" extrusionOk="0">
                  <a:moveTo>
                    <a:pt x="0" y="1"/>
                  </a:moveTo>
                  <a:cubicBezTo>
                    <a:pt x="133" y="324"/>
                    <a:pt x="160" y="689"/>
                    <a:pt x="76" y="1028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455349" y="1491179"/>
              <a:ext cx="72794" cy="64787"/>
            </a:xfrm>
            <a:custGeom>
              <a:avLst/>
              <a:gdLst/>
              <a:ahLst/>
              <a:cxnLst/>
              <a:rect l="l" t="t" r="r" b="b"/>
              <a:pathLst>
                <a:path w="800" h="712" fill="none" extrusionOk="0">
                  <a:moveTo>
                    <a:pt x="0" y="0"/>
                  </a:moveTo>
                  <a:cubicBezTo>
                    <a:pt x="23" y="388"/>
                    <a:pt x="415" y="711"/>
                    <a:pt x="799" y="662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52981" y="766972"/>
              <a:ext cx="49591" cy="329666"/>
            </a:xfrm>
            <a:custGeom>
              <a:avLst/>
              <a:gdLst/>
              <a:ahLst/>
              <a:cxnLst/>
              <a:rect l="l" t="t" r="r" b="b"/>
              <a:pathLst>
                <a:path w="545" h="3623" fill="none" extrusionOk="0">
                  <a:moveTo>
                    <a:pt x="214" y="1"/>
                  </a:moveTo>
                  <a:cubicBezTo>
                    <a:pt x="24" y="1218"/>
                    <a:pt x="1" y="2515"/>
                    <a:pt x="545" y="36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569906" y="1239495"/>
              <a:ext cx="278437" cy="172431"/>
            </a:xfrm>
            <a:custGeom>
              <a:avLst/>
              <a:gdLst/>
              <a:ahLst/>
              <a:cxnLst/>
              <a:rect l="l" t="t" r="r" b="b"/>
              <a:pathLst>
                <a:path w="3060" h="1895" fill="none" extrusionOk="0">
                  <a:moveTo>
                    <a:pt x="1" y="0"/>
                  </a:moveTo>
                  <a:cubicBezTo>
                    <a:pt x="997" y="666"/>
                    <a:pt x="2017" y="1298"/>
                    <a:pt x="3059" y="18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694201" y="1337766"/>
              <a:ext cx="40219" cy="251048"/>
            </a:xfrm>
            <a:custGeom>
              <a:avLst/>
              <a:gdLst/>
              <a:ahLst/>
              <a:cxnLst/>
              <a:rect l="l" t="t" r="r" b="b"/>
              <a:pathLst>
                <a:path w="442" h="2759" fill="none" extrusionOk="0">
                  <a:moveTo>
                    <a:pt x="339" y="1"/>
                  </a:moveTo>
                  <a:cubicBezTo>
                    <a:pt x="441" y="925"/>
                    <a:pt x="221" y="1853"/>
                    <a:pt x="0" y="2759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143792" y="1087174"/>
              <a:ext cx="306463" cy="402005"/>
            </a:xfrm>
            <a:custGeom>
              <a:avLst/>
              <a:gdLst/>
              <a:ahLst/>
              <a:cxnLst/>
              <a:rect l="l" t="t" r="r" b="b"/>
              <a:pathLst>
                <a:path w="3368" h="4418" fill="none" extrusionOk="0">
                  <a:moveTo>
                    <a:pt x="3367" y="1"/>
                  </a:moveTo>
                  <a:cubicBezTo>
                    <a:pt x="3215" y="313"/>
                    <a:pt x="3059" y="624"/>
                    <a:pt x="2858" y="906"/>
                  </a:cubicBezTo>
                  <a:cubicBezTo>
                    <a:pt x="2732" y="1077"/>
                    <a:pt x="2587" y="1233"/>
                    <a:pt x="2450" y="1397"/>
                  </a:cubicBezTo>
                  <a:cubicBezTo>
                    <a:pt x="1781" y="2173"/>
                    <a:pt x="1119" y="2953"/>
                    <a:pt x="442" y="3721"/>
                  </a:cubicBezTo>
                  <a:cubicBezTo>
                    <a:pt x="256" y="3930"/>
                    <a:pt x="65" y="4151"/>
                    <a:pt x="1" y="441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01936" y="1175436"/>
              <a:ext cx="106006" cy="144132"/>
            </a:xfrm>
            <a:custGeom>
              <a:avLst/>
              <a:gdLst/>
              <a:ahLst/>
              <a:cxnLst/>
              <a:rect l="l" t="t" r="r" b="b"/>
              <a:pathLst>
                <a:path w="1165" h="1584" fill="none" extrusionOk="0">
                  <a:moveTo>
                    <a:pt x="1" y="172"/>
                  </a:moveTo>
                  <a:cubicBezTo>
                    <a:pt x="187" y="103"/>
                    <a:pt x="381" y="77"/>
                    <a:pt x="571" y="35"/>
                  </a:cubicBezTo>
                  <a:cubicBezTo>
                    <a:pt x="731" y="1"/>
                    <a:pt x="906" y="81"/>
                    <a:pt x="1005" y="202"/>
                  </a:cubicBezTo>
                  <a:cubicBezTo>
                    <a:pt x="1131" y="354"/>
                    <a:pt x="1165" y="564"/>
                    <a:pt x="1157" y="758"/>
                  </a:cubicBezTo>
                  <a:cubicBezTo>
                    <a:pt x="1142" y="1073"/>
                    <a:pt x="1016" y="1347"/>
                    <a:pt x="811" y="158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111581" y="1413563"/>
              <a:ext cx="1047870" cy="203004"/>
            </a:xfrm>
            <a:custGeom>
              <a:avLst/>
              <a:gdLst/>
              <a:ahLst/>
              <a:cxnLst/>
              <a:rect l="l" t="t" r="r" b="b"/>
              <a:pathLst>
                <a:path w="11516" h="2231" fill="none" extrusionOk="0">
                  <a:moveTo>
                    <a:pt x="11516" y="5"/>
                  </a:moveTo>
                  <a:cubicBezTo>
                    <a:pt x="11158" y="883"/>
                    <a:pt x="10200" y="1614"/>
                    <a:pt x="9321" y="1880"/>
                  </a:cubicBezTo>
                  <a:cubicBezTo>
                    <a:pt x="8366" y="2165"/>
                    <a:pt x="7335" y="2108"/>
                    <a:pt x="6365" y="1884"/>
                  </a:cubicBezTo>
                  <a:cubicBezTo>
                    <a:pt x="4958" y="1994"/>
                    <a:pt x="3520" y="2048"/>
                    <a:pt x="2108" y="1941"/>
                  </a:cubicBezTo>
                  <a:cubicBezTo>
                    <a:pt x="1686" y="2223"/>
                    <a:pt x="1077" y="2230"/>
                    <a:pt x="651" y="1945"/>
                  </a:cubicBezTo>
                  <a:cubicBezTo>
                    <a:pt x="229" y="1663"/>
                    <a:pt x="1" y="1112"/>
                    <a:pt x="100" y="610"/>
                  </a:cubicBezTo>
                  <a:cubicBezTo>
                    <a:pt x="142" y="397"/>
                    <a:pt x="241" y="199"/>
                    <a:pt x="33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7"/>
          <p:cNvSpPr/>
          <p:nvPr/>
        </p:nvSpPr>
        <p:spPr>
          <a:xfrm rot="10800000">
            <a:off x="66348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1" name="Google Shape;671;p37"/>
          <p:cNvSpPr/>
          <p:nvPr/>
        </p:nvSpPr>
        <p:spPr>
          <a:xfrm rot="10800000" flipH="1">
            <a:off x="10441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2185035" y="1523187"/>
            <a:ext cx="4786200" cy="16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b="1" dirty="0">
                <a:latin typeface="Chiller" panose="04020404031007020602" pitchFamily="82" charset="0"/>
              </a:rPr>
              <a:t>JAWABANMU BENAR</a:t>
            </a:r>
            <a:endParaRPr sz="4400" b="1" dirty="0">
              <a:latin typeface="Chiller" panose="04020404031007020602" pitchFamily="82" charset="0"/>
            </a:endParaRPr>
          </a:p>
        </p:txBody>
      </p:sp>
      <p:sp>
        <p:nvSpPr>
          <p:cNvPr id="2" name="Action Button: Go Forward or Next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97D5A5A-542F-2C68-98B4-7FA01C02ABD4}"/>
              </a:ext>
            </a:extLst>
          </p:cNvPr>
          <p:cNvSpPr/>
          <p:nvPr/>
        </p:nvSpPr>
        <p:spPr>
          <a:xfrm>
            <a:off x="7337097" y="2153256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452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8"/>
          <p:cNvSpPr txBox="1">
            <a:spLocks noGrp="1"/>
          </p:cNvSpPr>
          <p:nvPr>
            <p:ph type="body" idx="1"/>
          </p:nvPr>
        </p:nvSpPr>
        <p:spPr>
          <a:xfrm>
            <a:off x="720000" y="2683430"/>
            <a:ext cx="5460686" cy="2011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sym typeface="Montserrat"/>
              </a:rPr>
              <a:t>JAWABAN YANG TEPAT : C</a:t>
            </a:r>
          </a:p>
          <a:p>
            <a:pPr marL="165100" indent="0">
              <a:buNone/>
            </a:pPr>
            <a:endParaRPr lang="id-ID" sz="18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pPr marL="165100" indent="0" algn="ctr">
              <a:buNone/>
            </a:pPr>
            <a:r>
              <a:rPr lang="en-ID" sz="20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Yang </a:t>
            </a:r>
            <a:r>
              <a:rPr lang="en-ID" sz="20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20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</a:t>
            </a:r>
            <a:r>
              <a:rPr lang="en-ID" sz="20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20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pendek</a:t>
            </a:r>
            <a:r>
              <a:rPr lang="en-ID" sz="20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20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id-ID" sz="20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nl-NL" sz="2000" dirty="0">
                <a:solidFill>
                  <a:srgbClr val="21212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 kaki dan tulang belakang.</a:t>
            </a:r>
            <a:r>
              <a:rPr lang="nl-NL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kumimoji="0" lang="id-ID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arkisim" panose="020E0502050101010101" pitchFamily="34" charset="-79"/>
              <a:cs typeface="Narkisim" panose="020E0502050101010101" pitchFamily="34" charset="-79"/>
              <a:sym typeface="Montserrat"/>
            </a:endParaRPr>
          </a:p>
        </p:txBody>
      </p:sp>
      <p:sp>
        <p:nvSpPr>
          <p:cNvPr id="1689" name="Google Shape;1689;p58"/>
          <p:cNvSpPr/>
          <p:nvPr/>
        </p:nvSpPr>
        <p:spPr>
          <a:xfrm>
            <a:off x="312450" y="316350"/>
            <a:ext cx="7139325" cy="4511025"/>
          </a:xfrm>
          <a:custGeom>
            <a:avLst/>
            <a:gdLst/>
            <a:ahLst/>
            <a:cxnLst/>
            <a:rect l="l" t="t" r="r" b="b"/>
            <a:pathLst>
              <a:path w="285573" h="180441" extrusionOk="0">
                <a:moveTo>
                  <a:pt x="15234" y="0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90" name="Google Shape;1690;p58"/>
          <p:cNvGrpSpPr/>
          <p:nvPr/>
        </p:nvGrpSpPr>
        <p:grpSpPr>
          <a:xfrm>
            <a:off x="6442151" y="640978"/>
            <a:ext cx="2019248" cy="3958548"/>
            <a:chOff x="5601313" y="817925"/>
            <a:chExt cx="1912167" cy="3748625"/>
          </a:xfrm>
        </p:grpSpPr>
        <p:sp>
          <p:nvSpPr>
            <p:cNvPr id="1691" name="Google Shape;1691;p58"/>
            <p:cNvSpPr/>
            <p:nvPr/>
          </p:nvSpPr>
          <p:spPr>
            <a:xfrm>
              <a:off x="5616078" y="2597780"/>
              <a:ext cx="656064" cy="1326748"/>
            </a:xfrm>
            <a:custGeom>
              <a:avLst/>
              <a:gdLst/>
              <a:ahLst/>
              <a:cxnLst/>
              <a:rect l="l" t="t" r="r" b="b"/>
              <a:pathLst>
                <a:path w="4532" h="9165" extrusionOk="0">
                  <a:moveTo>
                    <a:pt x="2709" y="0"/>
                  </a:moveTo>
                  <a:cubicBezTo>
                    <a:pt x="2565" y="966"/>
                    <a:pt x="2177" y="3580"/>
                    <a:pt x="2067" y="4086"/>
                  </a:cubicBezTo>
                  <a:cubicBezTo>
                    <a:pt x="1956" y="4478"/>
                    <a:pt x="910" y="6577"/>
                    <a:pt x="1" y="8304"/>
                  </a:cubicBezTo>
                  <a:lnTo>
                    <a:pt x="1633" y="9164"/>
                  </a:lnTo>
                  <a:cubicBezTo>
                    <a:pt x="2257" y="7981"/>
                    <a:pt x="3721" y="5158"/>
                    <a:pt x="3866" y="4485"/>
                  </a:cubicBezTo>
                  <a:cubicBezTo>
                    <a:pt x="4007" y="3850"/>
                    <a:pt x="4478" y="632"/>
                    <a:pt x="4532" y="26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5844658" y="1723704"/>
              <a:ext cx="964408" cy="891303"/>
            </a:xfrm>
            <a:custGeom>
              <a:avLst/>
              <a:gdLst/>
              <a:ahLst/>
              <a:cxnLst/>
              <a:rect l="l" t="t" r="r" b="b"/>
              <a:pathLst>
                <a:path w="6662" h="6157" extrusionOk="0">
                  <a:moveTo>
                    <a:pt x="252" y="1"/>
                  </a:moveTo>
                  <a:cubicBezTo>
                    <a:pt x="1" y="796"/>
                    <a:pt x="20" y="1652"/>
                    <a:pt x="160" y="2470"/>
                  </a:cubicBezTo>
                  <a:cubicBezTo>
                    <a:pt x="313" y="3364"/>
                    <a:pt x="617" y="4246"/>
                    <a:pt x="1184" y="4950"/>
                  </a:cubicBezTo>
                  <a:cubicBezTo>
                    <a:pt x="1752" y="5651"/>
                    <a:pt x="2604" y="6156"/>
                    <a:pt x="3505" y="6156"/>
                  </a:cubicBezTo>
                  <a:cubicBezTo>
                    <a:pt x="3509" y="6156"/>
                    <a:pt x="3512" y="6156"/>
                    <a:pt x="3516" y="6156"/>
                  </a:cubicBezTo>
                  <a:cubicBezTo>
                    <a:pt x="4162" y="6156"/>
                    <a:pt x="4790" y="5901"/>
                    <a:pt x="5342" y="5559"/>
                  </a:cubicBezTo>
                  <a:cubicBezTo>
                    <a:pt x="5771" y="5292"/>
                    <a:pt x="6182" y="4962"/>
                    <a:pt x="6418" y="4509"/>
                  </a:cubicBezTo>
                  <a:cubicBezTo>
                    <a:pt x="6635" y="4102"/>
                    <a:pt x="6662" y="3638"/>
                    <a:pt x="6479" y="3215"/>
                  </a:cubicBezTo>
                  <a:cubicBezTo>
                    <a:pt x="6308" y="2820"/>
                    <a:pt x="5927" y="2611"/>
                    <a:pt x="5653" y="2295"/>
                  </a:cubicBezTo>
                  <a:cubicBezTo>
                    <a:pt x="5250" y="1835"/>
                    <a:pt x="5064" y="1195"/>
                    <a:pt x="5151" y="594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5983486" y="2478351"/>
              <a:ext cx="311239" cy="286051"/>
            </a:xfrm>
            <a:custGeom>
              <a:avLst/>
              <a:gdLst/>
              <a:ahLst/>
              <a:cxnLst/>
              <a:rect l="l" t="t" r="r" b="b"/>
              <a:pathLst>
                <a:path w="2150" h="1976" extrusionOk="0">
                  <a:moveTo>
                    <a:pt x="1076" y="0"/>
                  </a:moveTo>
                  <a:cubicBezTo>
                    <a:pt x="1009" y="0"/>
                    <a:pt x="940" y="8"/>
                    <a:pt x="871" y="22"/>
                  </a:cubicBezTo>
                  <a:cubicBezTo>
                    <a:pt x="339" y="133"/>
                    <a:pt x="0" y="658"/>
                    <a:pt x="114" y="1190"/>
                  </a:cubicBezTo>
                  <a:cubicBezTo>
                    <a:pt x="211" y="1658"/>
                    <a:pt x="623" y="1976"/>
                    <a:pt x="1077" y="1976"/>
                  </a:cubicBezTo>
                  <a:cubicBezTo>
                    <a:pt x="1144" y="1976"/>
                    <a:pt x="1211" y="1969"/>
                    <a:pt x="1278" y="1955"/>
                  </a:cubicBezTo>
                  <a:cubicBezTo>
                    <a:pt x="1811" y="1841"/>
                    <a:pt x="2150" y="1320"/>
                    <a:pt x="2035" y="783"/>
                  </a:cubicBezTo>
                  <a:cubicBezTo>
                    <a:pt x="1939" y="320"/>
                    <a:pt x="153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5831485" y="1495414"/>
              <a:ext cx="793588" cy="709771"/>
            </a:xfrm>
            <a:custGeom>
              <a:avLst/>
              <a:gdLst/>
              <a:ahLst/>
              <a:cxnLst/>
              <a:rect l="l" t="t" r="r" b="b"/>
              <a:pathLst>
                <a:path w="5482" h="4903" extrusionOk="0">
                  <a:moveTo>
                    <a:pt x="2705" y="0"/>
                  </a:moveTo>
                  <a:cubicBezTo>
                    <a:pt x="1490" y="0"/>
                    <a:pt x="425" y="838"/>
                    <a:pt x="225" y="2027"/>
                  </a:cubicBezTo>
                  <a:cubicBezTo>
                    <a:pt x="0" y="3358"/>
                    <a:pt x="948" y="4633"/>
                    <a:pt x="2336" y="4865"/>
                  </a:cubicBezTo>
                  <a:cubicBezTo>
                    <a:pt x="2486" y="4890"/>
                    <a:pt x="2636" y="4903"/>
                    <a:pt x="2783" y="4903"/>
                  </a:cubicBezTo>
                  <a:cubicBezTo>
                    <a:pt x="3995" y="4903"/>
                    <a:pt x="5057" y="4066"/>
                    <a:pt x="5258" y="2879"/>
                  </a:cubicBezTo>
                  <a:cubicBezTo>
                    <a:pt x="5482" y="1547"/>
                    <a:pt x="4539" y="273"/>
                    <a:pt x="3146" y="37"/>
                  </a:cubicBezTo>
                  <a:cubicBezTo>
                    <a:pt x="2998" y="12"/>
                    <a:pt x="2850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5996659" y="1958364"/>
              <a:ext cx="520566" cy="782731"/>
            </a:xfrm>
            <a:custGeom>
              <a:avLst/>
              <a:gdLst/>
              <a:ahLst/>
              <a:cxnLst/>
              <a:rect l="l" t="t" r="r" b="b"/>
              <a:pathLst>
                <a:path w="3596" h="5407" extrusionOk="0">
                  <a:moveTo>
                    <a:pt x="1758" y="0"/>
                  </a:moveTo>
                  <a:lnTo>
                    <a:pt x="1" y="689"/>
                  </a:lnTo>
                  <a:lnTo>
                    <a:pt x="1838" y="5406"/>
                  </a:lnTo>
                  <a:lnTo>
                    <a:pt x="3595" y="4718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F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5885481" y="1560846"/>
              <a:ext cx="607568" cy="687188"/>
            </a:xfrm>
            <a:custGeom>
              <a:avLst/>
              <a:gdLst/>
              <a:ahLst/>
              <a:cxnLst/>
              <a:rect l="l" t="t" r="r" b="b"/>
              <a:pathLst>
                <a:path w="4197" h="4747" extrusionOk="0">
                  <a:moveTo>
                    <a:pt x="2181" y="0"/>
                  </a:moveTo>
                  <a:cubicBezTo>
                    <a:pt x="1286" y="0"/>
                    <a:pt x="492" y="649"/>
                    <a:pt x="339" y="1563"/>
                  </a:cubicBezTo>
                  <a:lnTo>
                    <a:pt x="171" y="2560"/>
                  </a:lnTo>
                  <a:cubicBezTo>
                    <a:pt x="0" y="3580"/>
                    <a:pt x="685" y="4550"/>
                    <a:pt x="1704" y="4721"/>
                  </a:cubicBezTo>
                  <a:cubicBezTo>
                    <a:pt x="1809" y="4738"/>
                    <a:pt x="1913" y="4747"/>
                    <a:pt x="2015" y="4747"/>
                  </a:cubicBezTo>
                  <a:cubicBezTo>
                    <a:pt x="2910" y="4747"/>
                    <a:pt x="3704" y="4099"/>
                    <a:pt x="3857" y="3184"/>
                  </a:cubicBezTo>
                  <a:lnTo>
                    <a:pt x="4025" y="2187"/>
                  </a:lnTo>
                  <a:cubicBezTo>
                    <a:pt x="4196" y="1168"/>
                    <a:pt x="3511" y="198"/>
                    <a:pt x="2492" y="27"/>
                  </a:cubicBezTo>
                  <a:cubicBezTo>
                    <a:pt x="2387" y="9"/>
                    <a:pt x="2283" y="0"/>
                    <a:pt x="2181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6354078" y="1932596"/>
              <a:ext cx="220908" cy="194850"/>
            </a:xfrm>
            <a:custGeom>
              <a:avLst/>
              <a:gdLst/>
              <a:ahLst/>
              <a:cxnLst/>
              <a:rect l="l" t="t" r="r" b="b"/>
              <a:pathLst>
                <a:path w="1526" h="1346" extrusionOk="0">
                  <a:moveTo>
                    <a:pt x="763" y="1"/>
                  </a:moveTo>
                  <a:cubicBezTo>
                    <a:pt x="517" y="1"/>
                    <a:pt x="280" y="139"/>
                    <a:pt x="164" y="376"/>
                  </a:cubicBezTo>
                  <a:cubicBezTo>
                    <a:pt x="0" y="707"/>
                    <a:pt x="134" y="1110"/>
                    <a:pt x="464" y="1274"/>
                  </a:cubicBezTo>
                  <a:cubicBezTo>
                    <a:pt x="561" y="1323"/>
                    <a:pt x="663" y="1346"/>
                    <a:pt x="763" y="1346"/>
                  </a:cubicBezTo>
                  <a:cubicBezTo>
                    <a:pt x="1009" y="1346"/>
                    <a:pt x="1246" y="1208"/>
                    <a:pt x="1362" y="974"/>
                  </a:cubicBezTo>
                  <a:cubicBezTo>
                    <a:pt x="1526" y="639"/>
                    <a:pt x="1393" y="236"/>
                    <a:pt x="1062" y="72"/>
                  </a:cubicBezTo>
                  <a:cubicBezTo>
                    <a:pt x="966" y="23"/>
                    <a:pt x="864" y="1"/>
                    <a:pt x="763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5815416" y="1840238"/>
              <a:ext cx="206142" cy="194995"/>
            </a:xfrm>
            <a:custGeom>
              <a:avLst/>
              <a:gdLst/>
              <a:ahLst/>
              <a:cxnLst/>
              <a:rect l="l" t="t" r="r" b="b"/>
              <a:pathLst>
                <a:path w="1424" h="1347" extrusionOk="0">
                  <a:moveTo>
                    <a:pt x="712" y="1"/>
                  </a:moveTo>
                  <a:cubicBezTo>
                    <a:pt x="685" y="1"/>
                    <a:pt x="657" y="3"/>
                    <a:pt x="629" y="6"/>
                  </a:cubicBezTo>
                  <a:cubicBezTo>
                    <a:pt x="263" y="56"/>
                    <a:pt x="1" y="390"/>
                    <a:pt x="50" y="759"/>
                  </a:cubicBezTo>
                  <a:cubicBezTo>
                    <a:pt x="93" y="1100"/>
                    <a:pt x="381" y="1347"/>
                    <a:pt x="712" y="1347"/>
                  </a:cubicBezTo>
                  <a:cubicBezTo>
                    <a:pt x="740" y="1347"/>
                    <a:pt x="768" y="1345"/>
                    <a:pt x="796" y="1341"/>
                  </a:cubicBezTo>
                  <a:cubicBezTo>
                    <a:pt x="1165" y="1292"/>
                    <a:pt x="1424" y="957"/>
                    <a:pt x="1378" y="588"/>
                  </a:cubicBezTo>
                  <a:cubicBezTo>
                    <a:pt x="1332" y="248"/>
                    <a:pt x="1044" y="1"/>
                    <a:pt x="712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5934411" y="1905381"/>
              <a:ext cx="101479" cy="93951"/>
            </a:xfrm>
            <a:custGeom>
              <a:avLst/>
              <a:gdLst/>
              <a:ahLst/>
              <a:cxnLst/>
              <a:rect l="l" t="t" r="r" b="b"/>
              <a:pathLst>
                <a:path w="701" h="649" extrusionOk="0">
                  <a:moveTo>
                    <a:pt x="349" y="0"/>
                  </a:moveTo>
                  <a:cubicBezTo>
                    <a:pt x="195" y="0"/>
                    <a:pt x="58" y="112"/>
                    <a:pt x="31" y="271"/>
                  </a:cubicBezTo>
                  <a:cubicBezTo>
                    <a:pt x="1" y="446"/>
                    <a:pt x="122" y="614"/>
                    <a:pt x="297" y="644"/>
                  </a:cubicBezTo>
                  <a:cubicBezTo>
                    <a:pt x="316" y="647"/>
                    <a:pt x="334" y="649"/>
                    <a:pt x="353" y="649"/>
                  </a:cubicBezTo>
                  <a:cubicBezTo>
                    <a:pt x="506" y="649"/>
                    <a:pt x="643" y="538"/>
                    <a:pt x="670" y="378"/>
                  </a:cubicBezTo>
                  <a:cubicBezTo>
                    <a:pt x="701" y="203"/>
                    <a:pt x="583" y="32"/>
                    <a:pt x="404" y="5"/>
                  </a:cubicBezTo>
                  <a:cubicBezTo>
                    <a:pt x="385" y="2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6238412" y="1956627"/>
              <a:ext cx="101479" cy="94530"/>
            </a:xfrm>
            <a:custGeom>
              <a:avLst/>
              <a:gdLst/>
              <a:ahLst/>
              <a:cxnLst/>
              <a:rect l="l" t="t" r="r" b="b"/>
              <a:pathLst>
                <a:path w="701" h="653" extrusionOk="0">
                  <a:moveTo>
                    <a:pt x="350" y="0"/>
                  </a:moveTo>
                  <a:cubicBezTo>
                    <a:pt x="196" y="0"/>
                    <a:pt x="58" y="114"/>
                    <a:pt x="31" y="271"/>
                  </a:cubicBezTo>
                  <a:cubicBezTo>
                    <a:pt x="1" y="450"/>
                    <a:pt x="122" y="617"/>
                    <a:pt x="297" y="648"/>
                  </a:cubicBezTo>
                  <a:cubicBezTo>
                    <a:pt x="315" y="651"/>
                    <a:pt x="333" y="652"/>
                    <a:pt x="351" y="652"/>
                  </a:cubicBezTo>
                  <a:cubicBezTo>
                    <a:pt x="505" y="652"/>
                    <a:pt x="643" y="538"/>
                    <a:pt x="670" y="381"/>
                  </a:cubicBezTo>
                  <a:cubicBezTo>
                    <a:pt x="700" y="203"/>
                    <a:pt x="583" y="35"/>
                    <a:pt x="404" y="5"/>
                  </a:cubicBezTo>
                  <a:cubicBezTo>
                    <a:pt x="386" y="2"/>
                    <a:pt x="368" y="0"/>
                    <a:pt x="350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6116233" y="1873533"/>
              <a:ext cx="50667" cy="141143"/>
            </a:xfrm>
            <a:custGeom>
              <a:avLst/>
              <a:gdLst/>
              <a:ahLst/>
              <a:cxnLst/>
              <a:rect l="l" t="t" r="r" b="b"/>
              <a:pathLst>
                <a:path w="350" h="975" fill="none" extrusionOk="0">
                  <a:moveTo>
                    <a:pt x="350" y="1"/>
                  </a:moveTo>
                  <a:cubicBezTo>
                    <a:pt x="316" y="187"/>
                    <a:pt x="282" y="370"/>
                    <a:pt x="251" y="552"/>
                  </a:cubicBezTo>
                  <a:cubicBezTo>
                    <a:pt x="205" y="564"/>
                    <a:pt x="160" y="564"/>
                    <a:pt x="118" y="583"/>
                  </a:cubicBezTo>
                  <a:cubicBezTo>
                    <a:pt x="99" y="594"/>
                    <a:pt x="76" y="606"/>
                    <a:pt x="57" y="621"/>
                  </a:cubicBezTo>
                  <a:cubicBezTo>
                    <a:pt x="0" y="674"/>
                    <a:pt x="0" y="773"/>
                    <a:pt x="46" y="841"/>
                  </a:cubicBezTo>
                  <a:cubicBezTo>
                    <a:pt x="91" y="906"/>
                    <a:pt x="164" y="948"/>
                    <a:pt x="240" y="975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6096400" y="2021191"/>
              <a:ext cx="231330" cy="168648"/>
            </a:xfrm>
            <a:custGeom>
              <a:avLst/>
              <a:gdLst/>
              <a:ahLst/>
              <a:cxnLst/>
              <a:rect l="l" t="t" r="r" b="b"/>
              <a:pathLst>
                <a:path w="1598" h="1165" extrusionOk="0">
                  <a:moveTo>
                    <a:pt x="916" y="1"/>
                  </a:moveTo>
                  <a:cubicBezTo>
                    <a:pt x="817" y="1"/>
                    <a:pt x="710" y="30"/>
                    <a:pt x="597" y="103"/>
                  </a:cubicBezTo>
                  <a:cubicBezTo>
                    <a:pt x="0" y="483"/>
                    <a:pt x="445" y="1164"/>
                    <a:pt x="445" y="1164"/>
                  </a:cubicBezTo>
                  <a:lnTo>
                    <a:pt x="1598" y="514"/>
                  </a:lnTo>
                  <a:cubicBezTo>
                    <a:pt x="1598" y="514"/>
                    <a:pt x="1328" y="1"/>
                    <a:pt x="916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6144751" y="2091111"/>
              <a:ext cx="197890" cy="125075"/>
            </a:xfrm>
            <a:custGeom>
              <a:avLst/>
              <a:gdLst/>
              <a:ahLst/>
              <a:cxnLst/>
              <a:rect l="l" t="t" r="r" b="b"/>
              <a:pathLst>
                <a:path w="1367" h="864" fill="none" extrusionOk="0">
                  <a:moveTo>
                    <a:pt x="1366" y="0"/>
                  </a:moveTo>
                  <a:cubicBezTo>
                    <a:pt x="940" y="171"/>
                    <a:pt x="537" y="404"/>
                    <a:pt x="176" y="685"/>
                  </a:cubicBezTo>
                  <a:cubicBezTo>
                    <a:pt x="107" y="734"/>
                    <a:pt x="39" y="792"/>
                    <a:pt x="1" y="864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6218001" y="1912040"/>
              <a:ext cx="58050" cy="15634"/>
            </a:xfrm>
            <a:custGeom>
              <a:avLst/>
              <a:gdLst/>
              <a:ahLst/>
              <a:cxnLst/>
              <a:rect l="l" t="t" r="r" b="b"/>
              <a:pathLst>
                <a:path w="401" h="108" fill="none" extrusionOk="0">
                  <a:moveTo>
                    <a:pt x="1" y="20"/>
                  </a:moveTo>
                  <a:cubicBezTo>
                    <a:pt x="88" y="1"/>
                    <a:pt x="183" y="1"/>
                    <a:pt x="275" y="24"/>
                  </a:cubicBezTo>
                  <a:cubicBezTo>
                    <a:pt x="332" y="35"/>
                    <a:pt x="366" y="62"/>
                    <a:pt x="400" y="10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6035745" y="1879034"/>
              <a:ext cx="56892" cy="21714"/>
            </a:xfrm>
            <a:custGeom>
              <a:avLst/>
              <a:gdLst/>
              <a:ahLst/>
              <a:cxnLst/>
              <a:rect l="l" t="t" r="r" b="b"/>
              <a:pathLst>
                <a:path w="393" h="150" fill="none" extrusionOk="0">
                  <a:moveTo>
                    <a:pt x="392" y="149"/>
                  </a:moveTo>
                  <a:cubicBezTo>
                    <a:pt x="294" y="43"/>
                    <a:pt x="138" y="1"/>
                    <a:pt x="1" y="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908354" y="1543330"/>
              <a:ext cx="658959" cy="395346"/>
            </a:xfrm>
            <a:custGeom>
              <a:avLst/>
              <a:gdLst/>
              <a:ahLst/>
              <a:cxnLst/>
              <a:rect l="l" t="t" r="r" b="b"/>
              <a:pathLst>
                <a:path w="4552" h="2731" extrusionOk="0">
                  <a:moveTo>
                    <a:pt x="1919" y="1"/>
                  </a:moveTo>
                  <a:cubicBezTo>
                    <a:pt x="0" y="1"/>
                    <a:pt x="40" y="2046"/>
                    <a:pt x="40" y="2046"/>
                  </a:cubicBezTo>
                  <a:lnTo>
                    <a:pt x="276" y="2179"/>
                  </a:lnTo>
                  <a:lnTo>
                    <a:pt x="538" y="1171"/>
                  </a:lnTo>
                  <a:cubicBezTo>
                    <a:pt x="538" y="1171"/>
                    <a:pt x="925" y="1456"/>
                    <a:pt x="1697" y="1456"/>
                  </a:cubicBezTo>
                  <a:cubicBezTo>
                    <a:pt x="2098" y="1456"/>
                    <a:pt x="2603" y="1379"/>
                    <a:pt x="3213" y="1144"/>
                  </a:cubicBezTo>
                  <a:lnTo>
                    <a:pt x="3213" y="1144"/>
                  </a:lnTo>
                  <a:cubicBezTo>
                    <a:pt x="3213" y="1144"/>
                    <a:pt x="3110" y="1753"/>
                    <a:pt x="3574" y="2069"/>
                  </a:cubicBezTo>
                  <a:lnTo>
                    <a:pt x="3509" y="2731"/>
                  </a:lnTo>
                  <a:lnTo>
                    <a:pt x="3874" y="2692"/>
                  </a:lnTo>
                  <a:cubicBezTo>
                    <a:pt x="3874" y="2692"/>
                    <a:pt x="4552" y="342"/>
                    <a:pt x="2360" y="33"/>
                  </a:cubicBezTo>
                  <a:cubicBezTo>
                    <a:pt x="2203" y="11"/>
                    <a:pt x="2056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6417339" y="1997450"/>
              <a:ext cx="95978" cy="52404"/>
            </a:xfrm>
            <a:custGeom>
              <a:avLst/>
              <a:gdLst/>
              <a:ahLst/>
              <a:cxnLst/>
              <a:rect l="l" t="t" r="r" b="b"/>
              <a:pathLst>
                <a:path w="663" h="362" fill="none" extrusionOk="0">
                  <a:moveTo>
                    <a:pt x="663" y="65"/>
                  </a:moveTo>
                  <a:cubicBezTo>
                    <a:pt x="568" y="1"/>
                    <a:pt x="438" y="4"/>
                    <a:pt x="336" y="50"/>
                  </a:cubicBezTo>
                  <a:cubicBezTo>
                    <a:pt x="229" y="92"/>
                    <a:pt x="142" y="172"/>
                    <a:pt x="66" y="259"/>
                  </a:cubicBezTo>
                  <a:cubicBezTo>
                    <a:pt x="39" y="290"/>
                    <a:pt x="12" y="324"/>
                    <a:pt x="1" y="362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876651" y="1893945"/>
              <a:ext cx="68328" cy="84976"/>
            </a:xfrm>
            <a:custGeom>
              <a:avLst/>
              <a:gdLst/>
              <a:ahLst/>
              <a:cxnLst/>
              <a:rect l="l" t="t" r="r" b="b"/>
              <a:pathLst>
                <a:path w="472" h="587" fill="none" extrusionOk="0">
                  <a:moveTo>
                    <a:pt x="472" y="586"/>
                  </a:moveTo>
                  <a:cubicBezTo>
                    <a:pt x="438" y="324"/>
                    <a:pt x="247" y="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6042983" y="2411036"/>
              <a:ext cx="800247" cy="874366"/>
            </a:xfrm>
            <a:custGeom>
              <a:avLst/>
              <a:gdLst/>
              <a:ahLst/>
              <a:cxnLst/>
              <a:rect l="l" t="t" r="r" b="b"/>
              <a:pathLst>
                <a:path w="5528" h="6040" extrusionOk="0">
                  <a:moveTo>
                    <a:pt x="4166" y="0"/>
                  </a:moveTo>
                  <a:lnTo>
                    <a:pt x="2663" y="19"/>
                  </a:lnTo>
                  <a:cubicBezTo>
                    <a:pt x="2663" y="19"/>
                    <a:pt x="2792" y="544"/>
                    <a:pt x="1978" y="860"/>
                  </a:cubicBezTo>
                  <a:cubicBezTo>
                    <a:pt x="1837" y="915"/>
                    <a:pt x="1709" y="938"/>
                    <a:pt x="1595" y="938"/>
                  </a:cubicBezTo>
                  <a:cubicBezTo>
                    <a:pt x="1049" y="938"/>
                    <a:pt x="795" y="427"/>
                    <a:pt x="795" y="427"/>
                  </a:cubicBezTo>
                  <a:lnTo>
                    <a:pt x="0" y="1058"/>
                  </a:lnTo>
                  <a:cubicBezTo>
                    <a:pt x="0" y="1058"/>
                    <a:pt x="860" y="3116"/>
                    <a:pt x="883" y="5433"/>
                  </a:cubicBezTo>
                  <a:lnTo>
                    <a:pt x="1115" y="6007"/>
                  </a:lnTo>
                  <a:cubicBezTo>
                    <a:pt x="1399" y="6029"/>
                    <a:pt x="1668" y="6039"/>
                    <a:pt x="1922" y="6039"/>
                  </a:cubicBezTo>
                  <a:cubicBezTo>
                    <a:pt x="4113" y="6039"/>
                    <a:pt x="5215" y="5303"/>
                    <a:pt x="5215" y="5303"/>
                  </a:cubicBezTo>
                  <a:cubicBezTo>
                    <a:pt x="5527" y="1454"/>
                    <a:pt x="4166" y="0"/>
                    <a:pt x="4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6433842" y="2379333"/>
              <a:ext cx="352062" cy="323399"/>
            </a:xfrm>
            <a:custGeom>
              <a:avLst/>
              <a:gdLst/>
              <a:ahLst/>
              <a:cxnLst/>
              <a:rect l="l" t="t" r="r" b="b"/>
              <a:pathLst>
                <a:path w="2432" h="2234" extrusionOk="0">
                  <a:moveTo>
                    <a:pt x="1219" y="1"/>
                  </a:moveTo>
                  <a:cubicBezTo>
                    <a:pt x="1142" y="1"/>
                    <a:pt x="1064" y="9"/>
                    <a:pt x="986" y="25"/>
                  </a:cubicBezTo>
                  <a:cubicBezTo>
                    <a:pt x="385" y="151"/>
                    <a:pt x="1" y="744"/>
                    <a:pt x="127" y="1349"/>
                  </a:cubicBezTo>
                  <a:cubicBezTo>
                    <a:pt x="239" y="1872"/>
                    <a:pt x="700" y="2234"/>
                    <a:pt x="1214" y="2234"/>
                  </a:cubicBezTo>
                  <a:cubicBezTo>
                    <a:pt x="1290" y="2234"/>
                    <a:pt x="1368" y="2226"/>
                    <a:pt x="1447" y="2209"/>
                  </a:cubicBezTo>
                  <a:cubicBezTo>
                    <a:pt x="2048" y="2083"/>
                    <a:pt x="2432" y="1490"/>
                    <a:pt x="2302" y="889"/>
                  </a:cubicBezTo>
                  <a:cubicBezTo>
                    <a:pt x="2193" y="363"/>
                    <a:pt x="1733" y="1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6312241" y="1797533"/>
              <a:ext cx="50812" cy="104808"/>
            </a:xfrm>
            <a:custGeom>
              <a:avLst/>
              <a:gdLst/>
              <a:ahLst/>
              <a:cxnLst/>
              <a:rect l="l" t="t" r="r" b="b"/>
              <a:pathLst>
                <a:path w="351" h="724" fill="none" extrusionOk="0">
                  <a:moveTo>
                    <a:pt x="259" y="723"/>
                  </a:moveTo>
                  <a:cubicBezTo>
                    <a:pt x="350" y="461"/>
                    <a:pt x="236" y="145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990000" y="1752946"/>
              <a:ext cx="91056" cy="73974"/>
            </a:xfrm>
            <a:custGeom>
              <a:avLst/>
              <a:gdLst/>
              <a:ahLst/>
              <a:cxnLst/>
              <a:rect l="l" t="t" r="r" b="b"/>
              <a:pathLst>
                <a:path w="629" h="511" fill="none" extrusionOk="0">
                  <a:moveTo>
                    <a:pt x="629" y="1"/>
                  </a:moveTo>
                  <a:cubicBezTo>
                    <a:pt x="336" y="1"/>
                    <a:pt x="58" y="225"/>
                    <a:pt x="1" y="510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5760986" y="3408305"/>
              <a:ext cx="764491" cy="1156073"/>
            </a:xfrm>
            <a:custGeom>
              <a:avLst/>
              <a:gdLst/>
              <a:ahLst/>
              <a:cxnLst/>
              <a:rect l="l" t="t" r="r" b="b"/>
              <a:pathLst>
                <a:path w="5281" h="7986" extrusionOk="0">
                  <a:moveTo>
                    <a:pt x="2987" y="1"/>
                  </a:moveTo>
                  <a:cubicBezTo>
                    <a:pt x="1796" y="3177"/>
                    <a:pt x="411" y="6780"/>
                    <a:pt x="198" y="7202"/>
                  </a:cubicBezTo>
                  <a:cubicBezTo>
                    <a:pt x="126" y="7343"/>
                    <a:pt x="54" y="7487"/>
                    <a:pt x="0" y="7982"/>
                  </a:cubicBezTo>
                  <a:cubicBezTo>
                    <a:pt x="845" y="7982"/>
                    <a:pt x="1689" y="7986"/>
                    <a:pt x="2534" y="7986"/>
                  </a:cubicBezTo>
                  <a:cubicBezTo>
                    <a:pt x="3135" y="6567"/>
                    <a:pt x="4900" y="1884"/>
                    <a:pt x="5280" y="876"/>
                  </a:cubicBezTo>
                  <a:lnTo>
                    <a:pt x="2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6150831" y="3178712"/>
              <a:ext cx="823409" cy="604094"/>
            </a:xfrm>
            <a:custGeom>
              <a:avLst/>
              <a:gdLst/>
              <a:ahLst/>
              <a:cxnLst/>
              <a:rect l="l" t="t" r="r" b="b"/>
              <a:pathLst>
                <a:path w="5688" h="4173" extrusionOk="0">
                  <a:moveTo>
                    <a:pt x="4470" y="0"/>
                  </a:moveTo>
                  <a:cubicBezTo>
                    <a:pt x="4470" y="0"/>
                    <a:pt x="3240" y="267"/>
                    <a:pt x="1791" y="267"/>
                  </a:cubicBezTo>
                  <a:cubicBezTo>
                    <a:pt x="1253" y="267"/>
                    <a:pt x="684" y="231"/>
                    <a:pt x="138" y="130"/>
                  </a:cubicBezTo>
                  <a:cubicBezTo>
                    <a:pt x="138" y="130"/>
                    <a:pt x="1" y="1769"/>
                    <a:pt x="54" y="2408"/>
                  </a:cubicBezTo>
                  <a:cubicBezTo>
                    <a:pt x="54" y="2408"/>
                    <a:pt x="944" y="3489"/>
                    <a:pt x="1838" y="4162"/>
                  </a:cubicBezTo>
                  <a:cubicBezTo>
                    <a:pt x="1838" y="4162"/>
                    <a:pt x="1933" y="4173"/>
                    <a:pt x="2048" y="4173"/>
                  </a:cubicBezTo>
                  <a:cubicBezTo>
                    <a:pt x="2152" y="4173"/>
                    <a:pt x="2273" y="4164"/>
                    <a:pt x="2355" y="4132"/>
                  </a:cubicBezTo>
                  <a:cubicBezTo>
                    <a:pt x="2355" y="4132"/>
                    <a:pt x="2866" y="3093"/>
                    <a:pt x="3844" y="3093"/>
                  </a:cubicBezTo>
                  <a:cubicBezTo>
                    <a:pt x="4109" y="3093"/>
                    <a:pt x="4408" y="3169"/>
                    <a:pt x="4741" y="3363"/>
                  </a:cubicBezTo>
                  <a:cubicBezTo>
                    <a:pt x="4741" y="3363"/>
                    <a:pt x="5688" y="1842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6050655" y="3610973"/>
              <a:ext cx="354813" cy="946312"/>
            </a:xfrm>
            <a:custGeom>
              <a:avLst/>
              <a:gdLst/>
              <a:ahLst/>
              <a:cxnLst/>
              <a:rect l="l" t="t" r="r" b="b"/>
              <a:pathLst>
                <a:path w="2451" h="6537" fill="none" extrusionOk="0">
                  <a:moveTo>
                    <a:pt x="2450" y="1"/>
                  </a:moveTo>
                  <a:cubicBezTo>
                    <a:pt x="1842" y="1728"/>
                    <a:pt x="1157" y="3413"/>
                    <a:pt x="480" y="5113"/>
                  </a:cubicBezTo>
                  <a:cubicBezTo>
                    <a:pt x="297" y="5577"/>
                    <a:pt x="118" y="6049"/>
                    <a:pt x="0" y="65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6275327" y="3410477"/>
              <a:ext cx="611332" cy="1156073"/>
            </a:xfrm>
            <a:custGeom>
              <a:avLst/>
              <a:gdLst/>
              <a:ahLst/>
              <a:cxnLst/>
              <a:rect l="l" t="t" r="r" b="b"/>
              <a:pathLst>
                <a:path w="4223" h="7986" extrusionOk="0">
                  <a:moveTo>
                    <a:pt x="1830" y="1"/>
                  </a:moveTo>
                  <a:cubicBezTo>
                    <a:pt x="1096" y="3314"/>
                    <a:pt x="236" y="7077"/>
                    <a:pt x="84" y="7526"/>
                  </a:cubicBezTo>
                  <a:cubicBezTo>
                    <a:pt x="50" y="7632"/>
                    <a:pt x="12" y="7742"/>
                    <a:pt x="0" y="7974"/>
                  </a:cubicBezTo>
                  <a:cubicBezTo>
                    <a:pt x="833" y="7978"/>
                    <a:pt x="1670" y="7982"/>
                    <a:pt x="2503" y="7986"/>
                  </a:cubicBezTo>
                  <a:cubicBezTo>
                    <a:pt x="2899" y="6514"/>
                    <a:pt x="3991" y="1599"/>
                    <a:pt x="4223" y="541"/>
                  </a:cubicBez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6565576" y="3191885"/>
              <a:ext cx="243491" cy="1366992"/>
            </a:xfrm>
            <a:custGeom>
              <a:avLst/>
              <a:gdLst/>
              <a:ahLst/>
              <a:cxnLst/>
              <a:rect l="l" t="t" r="r" b="b"/>
              <a:pathLst>
                <a:path w="1682" h="9443" fill="none" extrusionOk="0">
                  <a:moveTo>
                    <a:pt x="1160" y="1"/>
                  </a:moveTo>
                  <a:cubicBezTo>
                    <a:pt x="1427" y="609"/>
                    <a:pt x="1682" y="1306"/>
                    <a:pt x="1556" y="2002"/>
                  </a:cubicBezTo>
                  <a:cubicBezTo>
                    <a:pt x="1236" y="4159"/>
                    <a:pt x="795" y="6125"/>
                    <a:pt x="160" y="8218"/>
                  </a:cubicBezTo>
                  <a:cubicBezTo>
                    <a:pt x="34" y="8598"/>
                    <a:pt x="95" y="9039"/>
                    <a:pt x="0" y="94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6633324" y="2390046"/>
              <a:ext cx="880156" cy="836727"/>
            </a:xfrm>
            <a:custGeom>
              <a:avLst/>
              <a:gdLst/>
              <a:ahLst/>
              <a:cxnLst/>
              <a:rect l="l" t="t" r="r" b="b"/>
              <a:pathLst>
                <a:path w="6080" h="5780" extrusionOk="0">
                  <a:moveTo>
                    <a:pt x="50" y="1"/>
                  </a:moveTo>
                  <a:lnTo>
                    <a:pt x="0" y="1846"/>
                  </a:lnTo>
                  <a:cubicBezTo>
                    <a:pt x="997" y="1873"/>
                    <a:pt x="2473" y="1926"/>
                    <a:pt x="3534" y="1994"/>
                  </a:cubicBezTo>
                  <a:cubicBezTo>
                    <a:pt x="2941" y="2683"/>
                    <a:pt x="2005" y="3641"/>
                    <a:pt x="1157" y="4433"/>
                  </a:cubicBezTo>
                  <a:lnTo>
                    <a:pt x="2416" y="5779"/>
                  </a:lnTo>
                  <a:cubicBezTo>
                    <a:pt x="2450" y="5745"/>
                    <a:pt x="3298" y="4954"/>
                    <a:pt x="4139" y="4068"/>
                  </a:cubicBezTo>
                  <a:cubicBezTo>
                    <a:pt x="5855" y="2264"/>
                    <a:pt x="6079" y="1633"/>
                    <a:pt x="5908" y="1039"/>
                  </a:cubicBezTo>
                  <a:cubicBezTo>
                    <a:pt x="5794" y="651"/>
                    <a:pt x="5482" y="370"/>
                    <a:pt x="5071" y="294"/>
                  </a:cubicBezTo>
                  <a:cubicBezTo>
                    <a:pt x="4131" y="115"/>
                    <a:pt x="464" y="1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6656342" y="2997035"/>
              <a:ext cx="348299" cy="451225"/>
            </a:xfrm>
            <a:custGeom>
              <a:avLst/>
              <a:gdLst/>
              <a:ahLst/>
              <a:cxnLst/>
              <a:rect l="l" t="t" r="r" b="b"/>
              <a:pathLst>
                <a:path w="2406" h="3117" extrusionOk="0">
                  <a:moveTo>
                    <a:pt x="1017" y="0"/>
                  </a:moveTo>
                  <a:cubicBezTo>
                    <a:pt x="1036" y="34"/>
                    <a:pt x="1024" y="126"/>
                    <a:pt x="1024" y="167"/>
                  </a:cubicBezTo>
                  <a:cubicBezTo>
                    <a:pt x="1028" y="228"/>
                    <a:pt x="1028" y="289"/>
                    <a:pt x="1028" y="350"/>
                  </a:cubicBezTo>
                  <a:cubicBezTo>
                    <a:pt x="1028" y="476"/>
                    <a:pt x="1020" y="601"/>
                    <a:pt x="1009" y="727"/>
                  </a:cubicBezTo>
                  <a:cubicBezTo>
                    <a:pt x="990" y="921"/>
                    <a:pt x="887" y="1118"/>
                    <a:pt x="731" y="1236"/>
                  </a:cubicBezTo>
                  <a:cubicBezTo>
                    <a:pt x="579" y="1354"/>
                    <a:pt x="427" y="1476"/>
                    <a:pt x="309" y="1628"/>
                  </a:cubicBezTo>
                  <a:cubicBezTo>
                    <a:pt x="69" y="1948"/>
                    <a:pt x="1" y="2393"/>
                    <a:pt x="138" y="2769"/>
                  </a:cubicBezTo>
                  <a:cubicBezTo>
                    <a:pt x="157" y="2823"/>
                    <a:pt x="183" y="2880"/>
                    <a:pt x="233" y="2910"/>
                  </a:cubicBezTo>
                  <a:cubicBezTo>
                    <a:pt x="249" y="2919"/>
                    <a:pt x="267" y="2923"/>
                    <a:pt x="285" y="2923"/>
                  </a:cubicBezTo>
                  <a:cubicBezTo>
                    <a:pt x="324" y="2923"/>
                    <a:pt x="363" y="2904"/>
                    <a:pt x="374" y="2865"/>
                  </a:cubicBezTo>
                  <a:lnTo>
                    <a:pt x="374" y="2865"/>
                  </a:lnTo>
                  <a:cubicBezTo>
                    <a:pt x="371" y="2877"/>
                    <a:pt x="423" y="2952"/>
                    <a:pt x="431" y="2963"/>
                  </a:cubicBezTo>
                  <a:cubicBezTo>
                    <a:pt x="457" y="3005"/>
                    <a:pt x="495" y="3047"/>
                    <a:pt x="537" y="3078"/>
                  </a:cubicBezTo>
                  <a:cubicBezTo>
                    <a:pt x="565" y="3098"/>
                    <a:pt x="599" y="3116"/>
                    <a:pt x="634" y="3116"/>
                  </a:cubicBezTo>
                  <a:cubicBezTo>
                    <a:pt x="637" y="3116"/>
                    <a:pt x="640" y="3116"/>
                    <a:pt x="644" y="3116"/>
                  </a:cubicBezTo>
                  <a:cubicBezTo>
                    <a:pt x="682" y="3112"/>
                    <a:pt x="720" y="3081"/>
                    <a:pt x="716" y="3040"/>
                  </a:cubicBezTo>
                  <a:lnTo>
                    <a:pt x="716" y="3040"/>
                  </a:lnTo>
                  <a:cubicBezTo>
                    <a:pt x="721" y="3077"/>
                    <a:pt x="775" y="3088"/>
                    <a:pt x="824" y="3088"/>
                  </a:cubicBezTo>
                  <a:cubicBezTo>
                    <a:pt x="856" y="3088"/>
                    <a:pt x="885" y="3084"/>
                    <a:pt x="899" y="3078"/>
                  </a:cubicBezTo>
                  <a:cubicBezTo>
                    <a:pt x="963" y="3047"/>
                    <a:pt x="1013" y="2975"/>
                    <a:pt x="1032" y="2903"/>
                  </a:cubicBezTo>
                  <a:cubicBezTo>
                    <a:pt x="1048" y="2912"/>
                    <a:pt x="1068" y="2917"/>
                    <a:pt x="1088" y="2917"/>
                  </a:cubicBezTo>
                  <a:cubicBezTo>
                    <a:pt x="1123" y="2917"/>
                    <a:pt x="1160" y="2903"/>
                    <a:pt x="1184" y="2876"/>
                  </a:cubicBezTo>
                  <a:cubicBezTo>
                    <a:pt x="1211" y="2842"/>
                    <a:pt x="1222" y="2796"/>
                    <a:pt x="1237" y="2754"/>
                  </a:cubicBezTo>
                  <a:cubicBezTo>
                    <a:pt x="1287" y="2591"/>
                    <a:pt x="1382" y="2439"/>
                    <a:pt x="1511" y="2321"/>
                  </a:cubicBezTo>
                  <a:cubicBezTo>
                    <a:pt x="1629" y="2218"/>
                    <a:pt x="1770" y="2146"/>
                    <a:pt x="1891" y="2054"/>
                  </a:cubicBezTo>
                  <a:cubicBezTo>
                    <a:pt x="2219" y="1799"/>
                    <a:pt x="2405" y="1438"/>
                    <a:pt x="2264" y="1023"/>
                  </a:cubicBezTo>
                  <a:cubicBezTo>
                    <a:pt x="2234" y="936"/>
                    <a:pt x="2192" y="856"/>
                    <a:pt x="2143" y="780"/>
                  </a:cubicBezTo>
                  <a:cubicBezTo>
                    <a:pt x="2040" y="632"/>
                    <a:pt x="1899" y="514"/>
                    <a:pt x="1739" y="430"/>
                  </a:cubicBezTo>
                  <a:cubicBezTo>
                    <a:pt x="1492" y="301"/>
                    <a:pt x="1169" y="259"/>
                    <a:pt x="1017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6796327" y="3267886"/>
              <a:ext cx="49654" cy="150553"/>
            </a:xfrm>
            <a:custGeom>
              <a:avLst/>
              <a:gdLst/>
              <a:ahLst/>
              <a:cxnLst/>
              <a:rect l="l" t="t" r="r" b="b"/>
              <a:pathLst>
                <a:path w="343" h="1040" fill="none" extrusionOk="0">
                  <a:moveTo>
                    <a:pt x="69" y="1039"/>
                  </a:moveTo>
                  <a:cubicBezTo>
                    <a:pt x="4" y="975"/>
                    <a:pt x="0" y="876"/>
                    <a:pt x="8" y="788"/>
                  </a:cubicBezTo>
                  <a:cubicBezTo>
                    <a:pt x="31" y="510"/>
                    <a:pt x="175" y="221"/>
                    <a:pt x="34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6743344" y="3247040"/>
              <a:ext cx="61379" cy="192824"/>
            </a:xfrm>
            <a:custGeom>
              <a:avLst/>
              <a:gdLst/>
              <a:ahLst/>
              <a:cxnLst/>
              <a:rect l="l" t="t" r="r" b="b"/>
              <a:pathLst>
                <a:path w="424" h="1332" fill="none" extrusionOk="0">
                  <a:moveTo>
                    <a:pt x="119" y="1332"/>
                  </a:moveTo>
                  <a:cubicBezTo>
                    <a:pt x="1" y="860"/>
                    <a:pt x="81" y="369"/>
                    <a:pt x="42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6696586" y="3236472"/>
              <a:ext cx="68473" cy="175886"/>
            </a:xfrm>
            <a:custGeom>
              <a:avLst/>
              <a:gdLst/>
              <a:ahLst/>
              <a:cxnLst/>
              <a:rect l="l" t="t" r="r" b="b"/>
              <a:pathLst>
                <a:path w="473" h="1215" fill="none" extrusionOk="0">
                  <a:moveTo>
                    <a:pt x="80" y="1214"/>
                  </a:moveTo>
                  <a:cubicBezTo>
                    <a:pt x="1" y="777"/>
                    <a:pt x="153" y="305"/>
                    <a:pt x="47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6387662" y="3213455"/>
              <a:ext cx="34309" cy="565587"/>
            </a:xfrm>
            <a:custGeom>
              <a:avLst/>
              <a:gdLst/>
              <a:ahLst/>
              <a:cxnLst/>
              <a:rect l="l" t="t" r="r" b="b"/>
              <a:pathLst>
                <a:path w="237" h="3907" fill="none" extrusionOk="0">
                  <a:moveTo>
                    <a:pt x="236" y="3907"/>
                  </a:moveTo>
                  <a:cubicBezTo>
                    <a:pt x="54" y="2617"/>
                    <a:pt x="0" y="1301"/>
                    <a:pt x="1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6460912" y="3479384"/>
              <a:ext cx="93227" cy="301396"/>
            </a:xfrm>
            <a:custGeom>
              <a:avLst/>
              <a:gdLst/>
              <a:ahLst/>
              <a:cxnLst/>
              <a:rect l="l" t="t" r="r" b="b"/>
              <a:pathLst>
                <a:path w="644" h="2082" fill="none" extrusionOk="0">
                  <a:moveTo>
                    <a:pt x="0" y="2081"/>
                  </a:moveTo>
                  <a:cubicBezTo>
                    <a:pt x="168" y="1374"/>
                    <a:pt x="381" y="678"/>
                    <a:pt x="64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6458741" y="3213455"/>
              <a:ext cx="21570" cy="486402"/>
            </a:xfrm>
            <a:custGeom>
              <a:avLst/>
              <a:gdLst/>
              <a:ahLst/>
              <a:cxnLst/>
              <a:rect l="l" t="t" r="r" b="b"/>
              <a:pathLst>
                <a:path w="149" h="3360" fill="none" extrusionOk="0">
                  <a:moveTo>
                    <a:pt x="149" y="3359"/>
                  </a:moveTo>
                  <a:cubicBezTo>
                    <a:pt x="38" y="2245"/>
                    <a:pt x="0" y="1122"/>
                    <a:pt x="34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6948328" y="3192464"/>
              <a:ext cx="116823" cy="171978"/>
            </a:xfrm>
            <a:custGeom>
              <a:avLst/>
              <a:gdLst/>
              <a:ahLst/>
              <a:cxnLst/>
              <a:rect l="l" t="t" r="r" b="b"/>
              <a:pathLst>
                <a:path w="807" h="1188" fill="none" extrusionOk="0">
                  <a:moveTo>
                    <a:pt x="0" y="1187"/>
                  </a:moveTo>
                  <a:cubicBezTo>
                    <a:pt x="392" y="894"/>
                    <a:pt x="677" y="468"/>
                    <a:pt x="806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6950499" y="3156708"/>
              <a:ext cx="208313" cy="320070"/>
            </a:xfrm>
            <a:custGeom>
              <a:avLst/>
              <a:gdLst/>
              <a:ahLst/>
              <a:cxnLst/>
              <a:rect l="l" t="t" r="r" b="b"/>
              <a:pathLst>
                <a:path w="1439" h="2211" fill="none" extrusionOk="0">
                  <a:moveTo>
                    <a:pt x="0" y="2210"/>
                  </a:moveTo>
                  <a:cubicBezTo>
                    <a:pt x="841" y="1792"/>
                    <a:pt x="1377" y="921"/>
                    <a:pt x="1438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6953250" y="3120807"/>
              <a:ext cx="299658" cy="468307"/>
            </a:xfrm>
            <a:custGeom>
              <a:avLst/>
              <a:gdLst/>
              <a:ahLst/>
              <a:cxnLst/>
              <a:rect l="l" t="t" r="r" b="b"/>
              <a:pathLst>
                <a:path w="2070" h="3235" fill="none" extrusionOk="0">
                  <a:moveTo>
                    <a:pt x="0" y="3234"/>
                  </a:moveTo>
                  <a:cubicBezTo>
                    <a:pt x="1290" y="2694"/>
                    <a:pt x="2070" y="1370"/>
                    <a:pt x="2062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6955421" y="3085051"/>
              <a:ext cx="400558" cy="616978"/>
            </a:xfrm>
            <a:custGeom>
              <a:avLst/>
              <a:gdLst/>
              <a:ahLst/>
              <a:cxnLst/>
              <a:rect l="l" t="t" r="r" b="b"/>
              <a:pathLst>
                <a:path w="2767" h="4262" fill="none" extrusionOk="0">
                  <a:moveTo>
                    <a:pt x="0" y="4261"/>
                  </a:moveTo>
                  <a:cubicBezTo>
                    <a:pt x="1739" y="3592"/>
                    <a:pt x="2766" y="1819"/>
                    <a:pt x="2694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6055577" y="2711129"/>
              <a:ext cx="116968" cy="498562"/>
            </a:xfrm>
            <a:custGeom>
              <a:avLst/>
              <a:gdLst/>
              <a:ahLst/>
              <a:cxnLst/>
              <a:rect l="l" t="t" r="r" b="b"/>
              <a:pathLst>
                <a:path w="808" h="3444" fill="none" extrusionOk="0">
                  <a:moveTo>
                    <a:pt x="1" y="1"/>
                  </a:moveTo>
                  <a:cubicBezTo>
                    <a:pt x="1" y="503"/>
                    <a:pt x="278" y="994"/>
                    <a:pt x="708" y="1248"/>
                  </a:cubicBezTo>
                  <a:cubicBezTo>
                    <a:pt x="784" y="1979"/>
                    <a:pt x="799" y="2713"/>
                    <a:pt x="807" y="34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6667923" y="2663792"/>
              <a:ext cx="96557" cy="4053"/>
            </a:xfrm>
            <a:custGeom>
              <a:avLst/>
              <a:gdLst/>
              <a:ahLst/>
              <a:cxnLst/>
              <a:rect l="l" t="t" r="r" b="b"/>
              <a:pathLst>
                <a:path w="667" h="28" fill="none" extrusionOk="0">
                  <a:moveTo>
                    <a:pt x="666" y="1"/>
                  </a:moveTo>
                  <a:cubicBezTo>
                    <a:pt x="442" y="12"/>
                    <a:pt x="221" y="20"/>
                    <a:pt x="1" y="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7145928" y="2633536"/>
              <a:ext cx="76145" cy="43139"/>
            </a:xfrm>
            <a:custGeom>
              <a:avLst/>
              <a:gdLst/>
              <a:ahLst/>
              <a:cxnLst/>
              <a:rect l="l" t="t" r="r" b="b"/>
              <a:pathLst>
                <a:path w="526" h="298" fill="none" extrusionOk="0">
                  <a:moveTo>
                    <a:pt x="1" y="297"/>
                  </a:moveTo>
                  <a:cubicBezTo>
                    <a:pt x="145" y="153"/>
                    <a:pt x="328" y="50"/>
                    <a:pt x="52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7171841" y="2661041"/>
              <a:ext cx="81646" cy="21135"/>
            </a:xfrm>
            <a:custGeom>
              <a:avLst/>
              <a:gdLst/>
              <a:ahLst/>
              <a:cxnLst/>
              <a:rect l="l" t="t" r="r" b="b"/>
              <a:pathLst>
                <a:path w="564" h="146" fill="none" extrusionOk="0">
                  <a:moveTo>
                    <a:pt x="0" y="145"/>
                  </a:moveTo>
                  <a:cubicBezTo>
                    <a:pt x="187" y="88"/>
                    <a:pt x="373" y="39"/>
                    <a:pt x="56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6341917" y="2810291"/>
              <a:ext cx="83817" cy="79475"/>
            </a:xfrm>
            <a:custGeom>
              <a:avLst/>
              <a:gdLst/>
              <a:ahLst/>
              <a:cxnLst/>
              <a:rect l="l" t="t" r="r" b="b"/>
              <a:pathLst>
                <a:path w="579" h="549" fill="none" extrusionOk="0">
                  <a:moveTo>
                    <a:pt x="1" y="0"/>
                  </a:moveTo>
                  <a:cubicBezTo>
                    <a:pt x="119" y="244"/>
                    <a:pt x="328" y="446"/>
                    <a:pt x="579" y="54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6157490" y="2407707"/>
              <a:ext cx="279247" cy="134484"/>
            </a:xfrm>
            <a:custGeom>
              <a:avLst/>
              <a:gdLst/>
              <a:ahLst/>
              <a:cxnLst/>
              <a:rect l="l" t="t" r="r" b="b"/>
              <a:pathLst>
                <a:path w="1929" h="929" fill="none" extrusionOk="0">
                  <a:moveTo>
                    <a:pt x="0" y="446"/>
                  </a:moveTo>
                  <a:cubicBezTo>
                    <a:pt x="88" y="704"/>
                    <a:pt x="400" y="898"/>
                    <a:pt x="658" y="917"/>
                  </a:cubicBezTo>
                  <a:cubicBezTo>
                    <a:pt x="757" y="921"/>
                    <a:pt x="860" y="929"/>
                    <a:pt x="959" y="921"/>
                  </a:cubicBezTo>
                  <a:cubicBezTo>
                    <a:pt x="1400" y="887"/>
                    <a:pt x="1929" y="484"/>
                    <a:pt x="189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601313" y="3711148"/>
              <a:ext cx="281563" cy="416771"/>
            </a:xfrm>
            <a:custGeom>
              <a:avLst/>
              <a:gdLst/>
              <a:ahLst/>
              <a:cxnLst/>
              <a:rect l="l" t="t" r="r" b="b"/>
              <a:pathLst>
                <a:path w="1945" h="2879" extrusionOk="0">
                  <a:moveTo>
                    <a:pt x="901" y="1"/>
                  </a:moveTo>
                  <a:cubicBezTo>
                    <a:pt x="749" y="1"/>
                    <a:pt x="597" y="44"/>
                    <a:pt x="464" y="142"/>
                  </a:cubicBezTo>
                  <a:cubicBezTo>
                    <a:pt x="419" y="176"/>
                    <a:pt x="373" y="214"/>
                    <a:pt x="331" y="260"/>
                  </a:cubicBezTo>
                  <a:cubicBezTo>
                    <a:pt x="232" y="359"/>
                    <a:pt x="160" y="480"/>
                    <a:pt x="84" y="594"/>
                  </a:cubicBezTo>
                  <a:cubicBezTo>
                    <a:pt x="0" y="720"/>
                    <a:pt x="19" y="899"/>
                    <a:pt x="38" y="1040"/>
                  </a:cubicBezTo>
                  <a:cubicBezTo>
                    <a:pt x="88" y="1447"/>
                    <a:pt x="175" y="1922"/>
                    <a:pt x="381" y="2280"/>
                  </a:cubicBezTo>
                  <a:cubicBezTo>
                    <a:pt x="430" y="2367"/>
                    <a:pt x="483" y="2451"/>
                    <a:pt x="544" y="2531"/>
                  </a:cubicBezTo>
                  <a:cubicBezTo>
                    <a:pt x="677" y="2694"/>
                    <a:pt x="852" y="2827"/>
                    <a:pt x="1054" y="2873"/>
                  </a:cubicBezTo>
                  <a:cubicBezTo>
                    <a:pt x="1071" y="2876"/>
                    <a:pt x="1089" y="2878"/>
                    <a:pt x="1107" y="2878"/>
                  </a:cubicBezTo>
                  <a:cubicBezTo>
                    <a:pt x="1137" y="2878"/>
                    <a:pt x="1166" y="2872"/>
                    <a:pt x="1187" y="2850"/>
                  </a:cubicBezTo>
                  <a:cubicBezTo>
                    <a:pt x="1233" y="2808"/>
                    <a:pt x="1210" y="2725"/>
                    <a:pt x="1191" y="2675"/>
                  </a:cubicBezTo>
                  <a:lnTo>
                    <a:pt x="1191" y="2675"/>
                  </a:lnTo>
                  <a:cubicBezTo>
                    <a:pt x="1248" y="2721"/>
                    <a:pt x="1320" y="2763"/>
                    <a:pt x="1396" y="2778"/>
                  </a:cubicBezTo>
                  <a:cubicBezTo>
                    <a:pt x="1413" y="2782"/>
                    <a:pt x="1430" y="2784"/>
                    <a:pt x="1447" y="2784"/>
                  </a:cubicBezTo>
                  <a:cubicBezTo>
                    <a:pt x="1500" y="2784"/>
                    <a:pt x="1552" y="2765"/>
                    <a:pt x="1586" y="2725"/>
                  </a:cubicBezTo>
                  <a:cubicBezTo>
                    <a:pt x="1625" y="2679"/>
                    <a:pt x="1621" y="2607"/>
                    <a:pt x="1594" y="2557"/>
                  </a:cubicBezTo>
                  <a:lnTo>
                    <a:pt x="1594" y="2557"/>
                  </a:lnTo>
                  <a:cubicBezTo>
                    <a:pt x="1620" y="2565"/>
                    <a:pt x="1643" y="2568"/>
                    <a:pt x="1664" y="2568"/>
                  </a:cubicBezTo>
                  <a:cubicBezTo>
                    <a:pt x="1793" y="2568"/>
                    <a:pt x="1840" y="2442"/>
                    <a:pt x="1742" y="2322"/>
                  </a:cubicBezTo>
                  <a:lnTo>
                    <a:pt x="1480" y="1991"/>
                  </a:lnTo>
                  <a:lnTo>
                    <a:pt x="1480" y="1991"/>
                  </a:lnTo>
                  <a:cubicBezTo>
                    <a:pt x="1529" y="2032"/>
                    <a:pt x="1579" y="2074"/>
                    <a:pt x="1628" y="2112"/>
                  </a:cubicBezTo>
                  <a:cubicBezTo>
                    <a:pt x="1644" y="2124"/>
                    <a:pt x="1659" y="2135"/>
                    <a:pt x="1674" y="2135"/>
                  </a:cubicBezTo>
                  <a:cubicBezTo>
                    <a:pt x="1704" y="2135"/>
                    <a:pt x="1723" y="2105"/>
                    <a:pt x="1735" y="2078"/>
                  </a:cubicBezTo>
                  <a:cubicBezTo>
                    <a:pt x="1796" y="1933"/>
                    <a:pt x="1761" y="1774"/>
                    <a:pt x="1777" y="1618"/>
                  </a:cubicBezTo>
                  <a:cubicBezTo>
                    <a:pt x="1792" y="1488"/>
                    <a:pt x="1841" y="1363"/>
                    <a:pt x="1864" y="1234"/>
                  </a:cubicBezTo>
                  <a:cubicBezTo>
                    <a:pt x="1944" y="819"/>
                    <a:pt x="1803" y="431"/>
                    <a:pt x="1461" y="187"/>
                  </a:cubicBezTo>
                  <a:cubicBezTo>
                    <a:pt x="1296" y="72"/>
                    <a:pt x="1097" y="1"/>
                    <a:pt x="901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787332" y="3837381"/>
              <a:ext cx="71223" cy="232489"/>
            </a:xfrm>
            <a:custGeom>
              <a:avLst/>
              <a:gdLst/>
              <a:ahLst/>
              <a:cxnLst/>
              <a:rect l="l" t="t" r="r" b="b"/>
              <a:pathLst>
                <a:path w="492" h="1606" fill="none" extrusionOk="0">
                  <a:moveTo>
                    <a:pt x="492" y="1605"/>
                  </a:moveTo>
                  <a:cubicBezTo>
                    <a:pt x="454" y="1347"/>
                    <a:pt x="214" y="1217"/>
                    <a:pt x="100" y="997"/>
                  </a:cubicBezTo>
                  <a:cubicBezTo>
                    <a:pt x="1" y="807"/>
                    <a:pt x="16" y="571"/>
                    <a:pt x="16" y="362"/>
                  </a:cubicBezTo>
                  <a:lnTo>
                    <a:pt x="16" y="0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731744" y="3939728"/>
              <a:ext cx="100465" cy="144473"/>
            </a:xfrm>
            <a:custGeom>
              <a:avLst/>
              <a:gdLst/>
              <a:ahLst/>
              <a:cxnLst/>
              <a:rect l="l" t="t" r="r" b="b"/>
              <a:pathLst>
                <a:path w="694" h="998" fill="none" extrusionOk="0">
                  <a:moveTo>
                    <a:pt x="693" y="997"/>
                  </a:moveTo>
                  <a:cubicBezTo>
                    <a:pt x="537" y="811"/>
                    <a:pt x="294" y="704"/>
                    <a:pt x="161" y="503"/>
                  </a:cubicBezTo>
                  <a:cubicBezTo>
                    <a:pt x="62" y="354"/>
                    <a:pt x="31" y="176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674562" y="3944216"/>
              <a:ext cx="101479" cy="157646"/>
            </a:xfrm>
            <a:custGeom>
              <a:avLst/>
              <a:gdLst/>
              <a:ahLst/>
              <a:cxnLst/>
              <a:rect l="l" t="t" r="r" b="b"/>
              <a:pathLst>
                <a:path w="701" h="1089" fill="none" extrusionOk="0">
                  <a:moveTo>
                    <a:pt x="700" y="1088"/>
                  </a:moveTo>
                  <a:cubicBezTo>
                    <a:pt x="510" y="944"/>
                    <a:pt x="316" y="795"/>
                    <a:pt x="209" y="582"/>
                  </a:cubicBezTo>
                  <a:cubicBezTo>
                    <a:pt x="171" y="514"/>
                    <a:pt x="145" y="438"/>
                    <a:pt x="122" y="362"/>
                  </a:cubicBezTo>
                  <a:cubicBezTo>
                    <a:pt x="80" y="240"/>
                    <a:pt x="38" y="12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6926179" y="2906703"/>
              <a:ext cx="181387" cy="203247"/>
            </a:xfrm>
            <a:custGeom>
              <a:avLst/>
              <a:gdLst/>
              <a:ahLst/>
              <a:cxnLst/>
              <a:rect l="l" t="t" r="r" b="b"/>
              <a:pathLst>
                <a:path w="1253" h="1404" fill="none" extrusionOk="0">
                  <a:moveTo>
                    <a:pt x="1" y="0"/>
                  </a:moveTo>
                  <a:cubicBezTo>
                    <a:pt x="621" y="213"/>
                    <a:pt x="1112" y="765"/>
                    <a:pt x="1252" y="1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725229" y="3584626"/>
              <a:ext cx="224237" cy="155909"/>
            </a:xfrm>
            <a:custGeom>
              <a:avLst/>
              <a:gdLst/>
              <a:ahLst/>
              <a:cxnLst/>
              <a:rect l="l" t="t" r="r" b="b"/>
              <a:pathLst>
                <a:path w="1549" h="1077" fill="none" extrusionOk="0">
                  <a:moveTo>
                    <a:pt x="0" y="23"/>
                  </a:moveTo>
                  <a:cubicBezTo>
                    <a:pt x="339" y="0"/>
                    <a:pt x="681" y="91"/>
                    <a:pt x="959" y="282"/>
                  </a:cubicBezTo>
                  <a:cubicBezTo>
                    <a:pt x="1236" y="472"/>
                    <a:pt x="1446" y="753"/>
                    <a:pt x="1548" y="10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6458741" y="4282815"/>
              <a:ext cx="29242" cy="61235"/>
            </a:xfrm>
            <a:custGeom>
              <a:avLst/>
              <a:gdLst/>
              <a:ahLst/>
              <a:cxnLst/>
              <a:rect l="l" t="t" r="r" b="b"/>
              <a:pathLst>
                <a:path w="202" h="423" fill="none" extrusionOk="0">
                  <a:moveTo>
                    <a:pt x="0" y="1"/>
                  </a:moveTo>
                  <a:cubicBezTo>
                    <a:pt x="57" y="145"/>
                    <a:pt x="126" y="286"/>
                    <a:pt x="202" y="4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6481324" y="4233886"/>
              <a:ext cx="38073" cy="71657"/>
            </a:xfrm>
            <a:custGeom>
              <a:avLst/>
              <a:gdLst/>
              <a:ahLst/>
              <a:cxnLst/>
              <a:rect l="l" t="t" r="r" b="b"/>
              <a:pathLst>
                <a:path w="263" h="495" fill="none" extrusionOk="0">
                  <a:moveTo>
                    <a:pt x="0" y="0"/>
                  </a:moveTo>
                  <a:cubicBezTo>
                    <a:pt x="88" y="164"/>
                    <a:pt x="175" y="327"/>
                    <a:pt x="263" y="4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882731" y="1413044"/>
              <a:ext cx="583248" cy="343956"/>
            </a:xfrm>
            <a:custGeom>
              <a:avLst/>
              <a:gdLst/>
              <a:ahLst/>
              <a:cxnLst/>
              <a:rect l="l" t="t" r="r" b="b"/>
              <a:pathLst>
                <a:path w="4029" h="2376" extrusionOk="0">
                  <a:moveTo>
                    <a:pt x="2105" y="0"/>
                  </a:moveTo>
                  <a:cubicBezTo>
                    <a:pt x="1958" y="0"/>
                    <a:pt x="1811" y="13"/>
                    <a:pt x="1666" y="36"/>
                  </a:cubicBezTo>
                  <a:cubicBezTo>
                    <a:pt x="1214" y="104"/>
                    <a:pt x="753" y="279"/>
                    <a:pt x="468" y="633"/>
                  </a:cubicBezTo>
                  <a:cubicBezTo>
                    <a:pt x="0" y="1207"/>
                    <a:pt x="247" y="1938"/>
                    <a:pt x="902" y="2193"/>
                  </a:cubicBezTo>
                  <a:cubicBezTo>
                    <a:pt x="1248" y="2326"/>
                    <a:pt x="1632" y="2376"/>
                    <a:pt x="2014" y="2376"/>
                  </a:cubicBezTo>
                  <a:cubicBezTo>
                    <a:pt x="2252" y="2376"/>
                    <a:pt x="2489" y="2356"/>
                    <a:pt x="2716" y="2326"/>
                  </a:cubicBezTo>
                  <a:cubicBezTo>
                    <a:pt x="3462" y="2223"/>
                    <a:pt x="4029" y="1656"/>
                    <a:pt x="3682" y="873"/>
                  </a:cubicBezTo>
                  <a:cubicBezTo>
                    <a:pt x="3523" y="515"/>
                    <a:pt x="3192" y="249"/>
                    <a:pt x="2827" y="119"/>
                  </a:cubicBezTo>
                  <a:cubicBezTo>
                    <a:pt x="2595" y="36"/>
                    <a:pt x="2351" y="0"/>
                    <a:pt x="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6410824" y="1485859"/>
              <a:ext cx="11726" cy="93227"/>
            </a:xfrm>
            <a:custGeom>
              <a:avLst/>
              <a:gdLst/>
              <a:ahLst/>
              <a:cxnLst/>
              <a:rect l="l" t="t" r="r" b="b"/>
              <a:pathLst>
                <a:path w="81" h="644" fill="none" extrusionOk="0">
                  <a:moveTo>
                    <a:pt x="80" y="1"/>
                  </a:moveTo>
                  <a:cubicBezTo>
                    <a:pt x="69" y="217"/>
                    <a:pt x="42" y="430"/>
                    <a:pt x="0" y="6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6433407" y="1517273"/>
              <a:ext cx="29821" cy="73395"/>
            </a:xfrm>
            <a:custGeom>
              <a:avLst/>
              <a:gdLst/>
              <a:ahLst/>
              <a:cxnLst/>
              <a:rect l="l" t="t" r="r" b="b"/>
              <a:pathLst>
                <a:path w="206" h="507" fill="none" extrusionOk="0">
                  <a:moveTo>
                    <a:pt x="206" y="0"/>
                  </a:moveTo>
                  <a:cubicBezTo>
                    <a:pt x="137" y="172"/>
                    <a:pt x="69" y="339"/>
                    <a:pt x="0" y="50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6571656" y="1807956"/>
              <a:ext cx="245662" cy="496391"/>
            </a:xfrm>
            <a:custGeom>
              <a:avLst/>
              <a:gdLst/>
              <a:ahLst/>
              <a:cxnLst/>
              <a:rect l="l" t="t" r="r" b="b"/>
              <a:pathLst>
                <a:path w="1697" h="3429" fill="none" extrusionOk="0">
                  <a:moveTo>
                    <a:pt x="0" y="1"/>
                  </a:moveTo>
                  <a:cubicBezTo>
                    <a:pt x="34" y="461"/>
                    <a:pt x="228" y="906"/>
                    <a:pt x="540" y="1245"/>
                  </a:cubicBezTo>
                  <a:cubicBezTo>
                    <a:pt x="749" y="1473"/>
                    <a:pt x="1008" y="1648"/>
                    <a:pt x="1233" y="1865"/>
                  </a:cubicBezTo>
                  <a:cubicBezTo>
                    <a:pt x="1453" y="2078"/>
                    <a:pt x="1647" y="2348"/>
                    <a:pt x="1674" y="2660"/>
                  </a:cubicBezTo>
                  <a:cubicBezTo>
                    <a:pt x="1697" y="2961"/>
                    <a:pt x="1544" y="3269"/>
                    <a:pt x="1290" y="3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887074" y="1605867"/>
              <a:ext cx="56313" cy="58629"/>
            </a:xfrm>
            <a:custGeom>
              <a:avLst/>
              <a:gdLst/>
              <a:ahLst/>
              <a:cxnLst/>
              <a:rect l="l" t="t" r="r" b="b"/>
              <a:pathLst>
                <a:path w="389" h="405" fill="none" extrusionOk="0">
                  <a:moveTo>
                    <a:pt x="0" y="1"/>
                  </a:moveTo>
                  <a:cubicBezTo>
                    <a:pt x="115" y="149"/>
                    <a:pt x="244" y="286"/>
                    <a:pt x="389" y="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786898" y="1697936"/>
              <a:ext cx="243491" cy="655485"/>
            </a:xfrm>
            <a:custGeom>
              <a:avLst/>
              <a:gdLst/>
              <a:ahLst/>
              <a:cxnLst/>
              <a:rect l="l" t="t" r="r" b="b"/>
              <a:pathLst>
                <a:path w="1682" h="4528" fill="none" extrusionOk="0">
                  <a:moveTo>
                    <a:pt x="757" y="0"/>
                  </a:moveTo>
                  <a:cubicBezTo>
                    <a:pt x="255" y="594"/>
                    <a:pt x="0" y="1389"/>
                    <a:pt x="61" y="2165"/>
                  </a:cubicBezTo>
                  <a:cubicBezTo>
                    <a:pt x="126" y="2937"/>
                    <a:pt x="502" y="3683"/>
                    <a:pt x="1096" y="4188"/>
                  </a:cubicBezTo>
                  <a:cubicBezTo>
                    <a:pt x="1267" y="4337"/>
                    <a:pt x="1461" y="4466"/>
                    <a:pt x="1682" y="45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969733" y="2237611"/>
              <a:ext cx="103071" cy="194995"/>
            </a:xfrm>
            <a:custGeom>
              <a:avLst/>
              <a:gdLst/>
              <a:ahLst/>
              <a:cxnLst/>
              <a:rect l="l" t="t" r="r" b="b"/>
              <a:pathLst>
                <a:path w="712" h="1347" fill="none" extrusionOk="0">
                  <a:moveTo>
                    <a:pt x="0" y="0"/>
                  </a:moveTo>
                  <a:cubicBezTo>
                    <a:pt x="65" y="514"/>
                    <a:pt x="365" y="966"/>
                    <a:pt x="711" y="13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6058907" y="2197367"/>
              <a:ext cx="285906" cy="80488"/>
            </a:xfrm>
            <a:custGeom>
              <a:avLst/>
              <a:gdLst/>
              <a:ahLst/>
              <a:cxnLst/>
              <a:rect l="l" t="t" r="r" b="b"/>
              <a:pathLst>
                <a:path w="1975" h="556" fill="none" extrusionOk="0">
                  <a:moveTo>
                    <a:pt x="0" y="175"/>
                  </a:moveTo>
                  <a:cubicBezTo>
                    <a:pt x="567" y="556"/>
                    <a:pt x="1438" y="408"/>
                    <a:pt x="1956" y="16"/>
                  </a:cubicBezTo>
                  <a:cubicBezTo>
                    <a:pt x="1971" y="0"/>
                    <a:pt x="1963" y="19"/>
                    <a:pt x="1975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708147" y="3590127"/>
              <a:ext cx="61235" cy="124496"/>
            </a:xfrm>
            <a:custGeom>
              <a:avLst/>
              <a:gdLst/>
              <a:ahLst/>
              <a:cxnLst/>
              <a:rect l="l" t="t" r="r" b="b"/>
              <a:pathLst>
                <a:path w="423" h="860" fill="none" extrusionOk="0">
                  <a:moveTo>
                    <a:pt x="0" y="860"/>
                  </a:moveTo>
                  <a:cubicBezTo>
                    <a:pt x="141" y="575"/>
                    <a:pt x="282" y="289"/>
                    <a:pt x="42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775896" y="3608801"/>
              <a:ext cx="60076" cy="113639"/>
            </a:xfrm>
            <a:custGeom>
              <a:avLst/>
              <a:gdLst/>
              <a:ahLst/>
              <a:cxnLst/>
              <a:rect l="l" t="t" r="r" b="b"/>
              <a:pathLst>
                <a:path w="415" h="785" fill="none" extrusionOk="0">
                  <a:moveTo>
                    <a:pt x="0" y="784"/>
                  </a:moveTo>
                  <a:lnTo>
                    <a:pt x="4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6991177" y="3062468"/>
              <a:ext cx="101479" cy="102637"/>
            </a:xfrm>
            <a:custGeom>
              <a:avLst/>
              <a:gdLst/>
              <a:ahLst/>
              <a:cxnLst/>
              <a:rect l="l" t="t" r="r" b="b"/>
              <a:pathLst>
                <a:path w="701" h="709" fill="none" extrusionOk="0">
                  <a:moveTo>
                    <a:pt x="1" y="708"/>
                  </a:moveTo>
                  <a:cubicBezTo>
                    <a:pt x="233" y="472"/>
                    <a:pt x="469" y="237"/>
                    <a:pt x="70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6110153" y="817925"/>
              <a:ext cx="940088" cy="723089"/>
            </a:xfrm>
            <a:custGeom>
              <a:avLst/>
              <a:gdLst/>
              <a:ahLst/>
              <a:cxnLst/>
              <a:rect l="l" t="t" r="r" b="b"/>
              <a:pathLst>
                <a:path w="6494" h="4995" extrusionOk="0">
                  <a:moveTo>
                    <a:pt x="670" y="0"/>
                  </a:moveTo>
                  <a:cubicBezTo>
                    <a:pt x="297" y="0"/>
                    <a:pt x="0" y="301"/>
                    <a:pt x="0" y="670"/>
                  </a:cubicBezTo>
                  <a:lnTo>
                    <a:pt x="0" y="2712"/>
                  </a:lnTo>
                  <a:cubicBezTo>
                    <a:pt x="0" y="3081"/>
                    <a:pt x="297" y="3382"/>
                    <a:pt x="670" y="3382"/>
                  </a:cubicBezTo>
                  <a:lnTo>
                    <a:pt x="3473" y="3382"/>
                  </a:lnTo>
                  <a:lnTo>
                    <a:pt x="4227" y="4995"/>
                  </a:lnTo>
                  <a:lnTo>
                    <a:pt x="4984" y="3382"/>
                  </a:lnTo>
                  <a:lnTo>
                    <a:pt x="5828" y="3382"/>
                  </a:lnTo>
                  <a:cubicBezTo>
                    <a:pt x="6197" y="3382"/>
                    <a:pt x="6494" y="3081"/>
                    <a:pt x="6494" y="2712"/>
                  </a:cubicBezTo>
                  <a:lnTo>
                    <a:pt x="6494" y="670"/>
                  </a:lnTo>
                  <a:cubicBezTo>
                    <a:pt x="6494" y="301"/>
                    <a:pt x="6197" y="0"/>
                    <a:pt x="58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6285171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650492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672467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D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A7202-CD87-31F0-49DC-ACDD02C479EB}"/>
              </a:ext>
            </a:extLst>
          </p:cNvPr>
          <p:cNvGrpSpPr/>
          <p:nvPr/>
        </p:nvGrpSpPr>
        <p:grpSpPr>
          <a:xfrm>
            <a:off x="848033" y="571978"/>
            <a:ext cx="5088900" cy="1899900"/>
            <a:chOff x="2033610" y="1388187"/>
            <a:chExt cx="5088900" cy="1899900"/>
          </a:xfrm>
        </p:grpSpPr>
        <p:sp>
          <p:nvSpPr>
            <p:cNvPr id="2" name="Google Shape;583;p37">
              <a:extLst>
                <a:ext uri="{FF2B5EF4-FFF2-40B4-BE49-F238E27FC236}">
                  <a16:creationId xmlns:a16="http://schemas.microsoft.com/office/drawing/2014/main" id="{437995B1-4D9F-9F45-B75D-DE6E0BB9BCB1}"/>
                </a:ext>
              </a:extLst>
            </p:cNvPr>
            <p:cNvSpPr/>
            <p:nvPr/>
          </p:nvSpPr>
          <p:spPr>
            <a:xfrm>
              <a:off x="2033610" y="1388187"/>
              <a:ext cx="5088900" cy="1899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84;p37">
              <a:extLst>
                <a:ext uri="{FF2B5EF4-FFF2-40B4-BE49-F238E27FC236}">
                  <a16:creationId xmlns:a16="http://schemas.microsoft.com/office/drawing/2014/main" id="{CDFAC610-D029-BFC3-3B21-49846838712D}"/>
                </a:ext>
              </a:extLst>
            </p:cNvPr>
            <p:cNvSpPr/>
            <p:nvPr/>
          </p:nvSpPr>
          <p:spPr>
            <a:xfrm>
              <a:off x="2109810" y="1457187"/>
              <a:ext cx="4936500" cy="1761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37">
              <a:extLst>
                <a:ext uri="{FF2B5EF4-FFF2-40B4-BE49-F238E27FC236}">
                  <a16:creationId xmlns:a16="http://schemas.microsoft.com/office/drawing/2014/main" id="{ECCA8304-6BA1-F7A4-5D9C-01EFF8625C8C}"/>
                </a:ext>
              </a:extLst>
            </p:cNvPr>
            <p:cNvSpPr txBox="1">
              <a:spLocks/>
            </p:cNvSpPr>
            <p:nvPr/>
          </p:nvSpPr>
          <p:spPr>
            <a:xfrm>
              <a:off x="2185035" y="1523187"/>
              <a:ext cx="4786200" cy="16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4800" b="1" dirty="0">
                  <a:solidFill>
                    <a:srgbClr val="FF0000"/>
                  </a:solidFill>
                  <a:latin typeface="Chiller" panose="04020404031007020602" pitchFamily="82" charset="0"/>
                </a:rPr>
                <a:t>JAWABANMU SALAH</a:t>
              </a:r>
            </a:p>
          </p:txBody>
        </p:sp>
      </p:grpSp>
      <p:sp>
        <p:nvSpPr>
          <p:cNvPr id="6" name="Action Button: Go Forward or Next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0F1AAFF-FCFB-1892-C238-D91311633CCB}"/>
              </a:ext>
            </a:extLst>
          </p:cNvPr>
          <p:cNvSpPr/>
          <p:nvPr/>
        </p:nvSpPr>
        <p:spPr>
          <a:xfrm>
            <a:off x="6057111" y="149722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latin typeface="Chiller" panose="04020404031007020602" pitchFamily="82" charset="0"/>
              </a:rPr>
              <a:t>Latihan </a:t>
            </a:r>
            <a:r>
              <a:rPr b="1" dirty="0" err="1">
                <a:latin typeface="Chiller" panose="04020404031007020602" pitchFamily="82" charset="0"/>
              </a:rPr>
              <a:t>Soal</a:t>
            </a:r>
            <a:r>
              <a:rPr b="1" dirty="0">
                <a:latin typeface="Chiller" panose="04020404031007020602" pitchFamily="82" charset="0"/>
              </a:rPr>
              <a:t>: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998029" y="971151"/>
            <a:ext cx="79732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terjadinya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seperti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pPr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tulang-tulang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penyusun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tengkorak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disebut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…</a:t>
            </a:r>
          </a:p>
          <a:p>
            <a:pPr algn="just"/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Diartrosis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Amfiartrosis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Sinartrosis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Artikulasi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Thrombosis</a:t>
            </a:r>
          </a:p>
          <a:p>
            <a:pPr algn="just"/>
            <a:endParaRPr lang="en-ID" sz="18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D233D-DCA3-FEBC-BA53-AC6DEF89BE89}"/>
              </a:ext>
            </a:extLst>
          </p:cNvPr>
          <p:cNvGrpSpPr/>
          <p:nvPr/>
        </p:nvGrpSpPr>
        <p:grpSpPr>
          <a:xfrm>
            <a:off x="696946" y="1863628"/>
            <a:ext cx="301083" cy="2430858"/>
            <a:chOff x="696946" y="2131257"/>
            <a:chExt cx="301083" cy="2430858"/>
          </a:xfrm>
        </p:grpSpPr>
        <p:sp>
          <p:nvSpPr>
            <p:cNvPr id="7" name="Action Button: Blank 6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9D56D691-0D74-0BB5-1FDD-D0F50E77314A}"/>
                </a:ext>
              </a:extLst>
            </p:cNvPr>
            <p:cNvSpPr/>
            <p:nvPr/>
          </p:nvSpPr>
          <p:spPr>
            <a:xfrm>
              <a:off x="696946" y="2131257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A</a:t>
              </a:r>
              <a:endParaRPr lang="en-ID" dirty="0"/>
            </a:p>
          </p:txBody>
        </p:sp>
        <p:sp>
          <p:nvSpPr>
            <p:cNvPr id="8" name="Action Button: Blank 7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5869C33-0189-C926-489E-4C02AD6A3E4D}"/>
                </a:ext>
              </a:extLst>
            </p:cNvPr>
            <p:cNvSpPr/>
            <p:nvPr/>
          </p:nvSpPr>
          <p:spPr>
            <a:xfrm>
              <a:off x="696946" y="2705082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B</a:t>
              </a:r>
              <a:endParaRPr lang="en-ID" dirty="0"/>
            </a:p>
          </p:txBody>
        </p:sp>
        <p:sp>
          <p:nvSpPr>
            <p:cNvPr id="9" name="Action Button: Blank 8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237C430-4B93-5DC9-39E9-8F8DFE9380A0}"/>
                </a:ext>
              </a:extLst>
            </p:cNvPr>
            <p:cNvSpPr/>
            <p:nvPr/>
          </p:nvSpPr>
          <p:spPr>
            <a:xfrm>
              <a:off x="696946" y="4294486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E</a:t>
              </a:r>
              <a:endParaRPr lang="en-ID" dirty="0"/>
            </a:p>
          </p:txBody>
        </p:sp>
        <p:sp>
          <p:nvSpPr>
            <p:cNvPr id="10" name="Action Button: Blank 9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D720E0F2-B587-7E86-DAC3-EA9A155EF434}"/>
                </a:ext>
              </a:extLst>
            </p:cNvPr>
            <p:cNvSpPr/>
            <p:nvPr/>
          </p:nvSpPr>
          <p:spPr>
            <a:xfrm>
              <a:off x="696946" y="3772414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D</a:t>
              </a:r>
              <a:endParaRPr lang="en-ID" dirty="0"/>
            </a:p>
          </p:txBody>
        </p:sp>
        <p:sp>
          <p:nvSpPr>
            <p:cNvPr id="11" name="Action Button: Blank 10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D96202A5-D378-80B9-4199-D2E2B6BFE86E}"/>
                </a:ext>
              </a:extLst>
            </p:cNvPr>
            <p:cNvSpPr/>
            <p:nvPr/>
          </p:nvSpPr>
          <p:spPr>
            <a:xfrm>
              <a:off x="696946" y="3226809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C</a:t>
              </a:r>
              <a:endParaRPr lang="en-ID" dirty="0"/>
            </a:p>
          </p:txBody>
        </p:sp>
      </p:grpSp>
      <p:sp>
        <p:nvSpPr>
          <p:cNvPr id="2" name="Action Button: Go Home 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333AD84-61CC-10CF-E271-06121021BA4B}"/>
              </a:ext>
            </a:extLst>
          </p:cNvPr>
          <p:cNvSpPr/>
          <p:nvPr/>
        </p:nvSpPr>
        <p:spPr>
          <a:xfrm>
            <a:off x="7997502" y="4096713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850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2033610" y="1388187"/>
            <a:ext cx="5088900" cy="904597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2109810" y="1457187"/>
            <a:ext cx="4936500" cy="729807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1285147" y="2489227"/>
            <a:ext cx="6231163" cy="19526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-11113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Sinartrosis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pergerakan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Ada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dua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macam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sinartrosis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yaitu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s-ES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sinartrosis </a:t>
            </a:r>
            <a:r>
              <a:rPr lang="es-ES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sinkondrosis</a:t>
            </a:r>
            <a:r>
              <a:rPr lang="es-ES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sinfibrosis. Sementara </a:t>
            </a:r>
            <a:r>
              <a:rPr lang="es-ES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itu</a:t>
            </a:r>
            <a:r>
              <a:rPr lang="es-ES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diartrosis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terjadinya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erakan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yang sangat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bebas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Amfiartrosis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sv-SE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dihubungkan oleh tulang rawan, jaringan ikat dan ligamen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sehingga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hanya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sedikit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pergerakan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Artikulasi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nama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-11113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lain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en-US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586" name="Google Shape;586;p37"/>
          <p:cNvGrpSpPr/>
          <p:nvPr/>
        </p:nvGrpSpPr>
        <p:grpSpPr>
          <a:xfrm>
            <a:off x="2799661" y="14249"/>
            <a:ext cx="3544427" cy="1377101"/>
            <a:chOff x="2946888" y="539400"/>
            <a:chExt cx="3249979" cy="1262700"/>
          </a:xfrm>
        </p:grpSpPr>
        <p:sp>
          <p:nvSpPr>
            <p:cNvPr id="587" name="Google Shape;587;p37"/>
            <p:cNvSpPr/>
            <p:nvPr/>
          </p:nvSpPr>
          <p:spPr>
            <a:xfrm>
              <a:off x="2946887" y="1415292"/>
              <a:ext cx="3249979" cy="339675"/>
            </a:xfrm>
            <a:custGeom>
              <a:avLst/>
              <a:gdLst/>
              <a:ahLst/>
              <a:cxnLst/>
              <a:rect l="l" t="t" r="r" b="b"/>
              <a:pathLst>
                <a:path w="35717" h="3733" extrusionOk="0">
                  <a:moveTo>
                    <a:pt x="3154" y="1"/>
                  </a:moveTo>
                  <a:lnTo>
                    <a:pt x="0" y="3733"/>
                  </a:lnTo>
                  <a:lnTo>
                    <a:pt x="35717" y="3733"/>
                  </a:lnTo>
                  <a:lnTo>
                    <a:pt x="31776" y="1"/>
                  </a:ln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946887" y="1754875"/>
              <a:ext cx="3249979" cy="47225"/>
            </a:xfrm>
            <a:custGeom>
              <a:avLst/>
              <a:gdLst/>
              <a:ahLst/>
              <a:cxnLst/>
              <a:rect l="l" t="t" r="r" b="b"/>
              <a:pathLst>
                <a:path w="3571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35717" y="51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rgbClr val="3F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962079" y="1670070"/>
              <a:ext cx="30937" cy="31938"/>
            </a:xfrm>
            <a:custGeom>
              <a:avLst/>
              <a:gdLst/>
              <a:ahLst/>
              <a:cxnLst/>
              <a:rect l="l" t="t" r="r" b="b"/>
              <a:pathLst>
                <a:path w="340" h="351" fill="none" extrusionOk="0">
                  <a:moveTo>
                    <a:pt x="1" y="1"/>
                  </a:moveTo>
                  <a:cubicBezTo>
                    <a:pt x="115" y="115"/>
                    <a:pt x="229" y="233"/>
                    <a:pt x="339" y="3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992925" y="1662518"/>
              <a:ext cx="32939" cy="27025"/>
            </a:xfrm>
            <a:custGeom>
              <a:avLst/>
              <a:gdLst/>
              <a:ahLst/>
              <a:cxnLst/>
              <a:rect l="l" t="t" r="r" b="b"/>
              <a:pathLst>
                <a:path w="362" h="297" fill="none" extrusionOk="0">
                  <a:moveTo>
                    <a:pt x="0" y="0"/>
                  </a:moveTo>
                  <a:cubicBezTo>
                    <a:pt x="122" y="99"/>
                    <a:pt x="244" y="198"/>
                    <a:pt x="362" y="297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500663" y="1716476"/>
              <a:ext cx="821844" cy="91"/>
            </a:xfrm>
            <a:custGeom>
              <a:avLst/>
              <a:gdLst/>
              <a:ahLst/>
              <a:cxnLst/>
              <a:rect l="l" t="t" r="r" b="b"/>
              <a:pathLst>
                <a:path w="9032" h="1" fill="none" extrusionOk="0">
                  <a:moveTo>
                    <a:pt x="1" y="1"/>
                  </a:moveTo>
                  <a:lnTo>
                    <a:pt x="9032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15311" y="1450597"/>
              <a:ext cx="3913" cy="27116"/>
            </a:xfrm>
            <a:custGeom>
              <a:avLst/>
              <a:gdLst/>
              <a:ahLst/>
              <a:cxnLst/>
              <a:rect l="l" t="t" r="r" b="b"/>
              <a:pathLst>
                <a:path w="43" h="298" fill="none" extrusionOk="0">
                  <a:moveTo>
                    <a:pt x="42" y="1"/>
                  </a:moveTo>
                  <a:cubicBezTo>
                    <a:pt x="31" y="100"/>
                    <a:pt x="16" y="199"/>
                    <a:pt x="1" y="298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40242" y="1450597"/>
              <a:ext cx="2821" cy="39582"/>
            </a:xfrm>
            <a:custGeom>
              <a:avLst/>
              <a:gdLst/>
              <a:ahLst/>
              <a:cxnLst/>
              <a:rect l="l" t="t" r="r" b="b"/>
              <a:pathLst>
                <a:path w="31" h="435" fill="none" extrusionOk="0">
                  <a:moveTo>
                    <a:pt x="12" y="1"/>
                  </a:moveTo>
                  <a:cubicBezTo>
                    <a:pt x="1" y="145"/>
                    <a:pt x="8" y="290"/>
                    <a:pt x="31" y="435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946887" y="1754875"/>
              <a:ext cx="3249979" cy="91"/>
            </a:xfrm>
            <a:custGeom>
              <a:avLst/>
              <a:gdLst/>
              <a:ahLst/>
              <a:cxnLst/>
              <a:rect l="l" t="t" r="r" b="b"/>
              <a:pathLst>
                <a:path w="35717" h="1" fill="none" extrusionOk="0">
                  <a:moveTo>
                    <a:pt x="0" y="1"/>
                  </a:moveTo>
                  <a:lnTo>
                    <a:pt x="35717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87193" y="539400"/>
              <a:ext cx="343042" cy="384170"/>
            </a:xfrm>
            <a:custGeom>
              <a:avLst/>
              <a:gdLst/>
              <a:ahLst/>
              <a:cxnLst/>
              <a:rect l="l" t="t" r="r" b="b"/>
              <a:pathLst>
                <a:path w="3770" h="4222" extrusionOk="0">
                  <a:moveTo>
                    <a:pt x="3442" y="1"/>
                  </a:moveTo>
                  <a:cubicBezTo>
                    <a:pt x="3331" y="1"/>
                    <a:pt x="3211" y="71"/>
                    <a:pt x="3116" y="139"/>
                  </a:cubicBezTo>
                  <a:cubicBezTo>
                    <a:pt x="2503" y="585"/>
                    <a:pt x="1480" y="1258"/>
                    <a:pt x="856" y="1688"/>
                  </a:cubicBezTo>
                  <a:lnTo>
                    <a:pt x="0" y="3708"/>
                  </a:lnTo>
                  <a:cubicBezTo>
                    <a:pt x="225" y="3949"/>
                    <a:pt x="562" y="4222"/>
                    <a:pt x="911" y="4222"/>
                  </a:cubicBezTo>
                  <a:cubicBezTo>
                    <a:pt x="952" y="4222"/>
                    <a:pt x="994" y="4218"/>
                    <a:pt x="1035" y="4210"/>
                  </a:cubicBezTo>
                  <a:cubicBezTo>
                    <a:pt x="1335" y="4149"/>
                    <a:pt x="1544" y="3887"/>
                    <a:pt x="1727" y="3643"/>
                  </a:cubicBezTo>
                  <a:cubicBezTo>
                    <a:pt x="2176" y="3034"/>
                    <a:pt x="2629" y="2426"/>
                    <a:pt x="3078" y="1821"/>
                  </a:cubicBezTo>
                  <a:cubicBezTo>
                    <a:pt x="3416" y="1364"/>
                    <a:pt x="3770" y="847"/>
                    <a:pt x="3690" y="288"/>
                  </a:cubicBezTo>
                  <a:cubicBezTo>
                    <a:pt x="3675" y="193"/>
                    <a:pt x="3644" y="90"/>
                    <a:pt x="3564" y="37"/>
                  </a:cubicBezTo>
                  <a:cubicBezTo>
                    <a:pt x="3526" y="11"/>
                    <a:pt x="3484" y="1"/>
                    <a:pt x="3442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30689" y="658327"/>
              <a:ext cx="1171164" cy="341404"/>
            </a:xfrm>
            <a:custGeom>
              <a:avLst/>
              <a:gdLst/>
              <a:ahLst/>
              <a:cxnLst/>
              <a:rect l="l" t="t" r="r" b="b"/>
              <a:pathLst>
                <a:path w="12871" h="3752" extrusionOk="0">
                  <a:moveTo>
                    <a:pt x="9721" y="1"/>
                  </a:moveTo>
                  <a:cubicBezTo>
                    <a:pt x="8799" y="1"/>
                    <a:pt x="7796" y="31"/>
                    <a:pt x="6890" y="126"/>
                  </a:cubicBezTo>
                  <a:cubicBezTo>
                    <a:pt x="5353" y="286"/>
                    <a:pt x="4117" y="438"/>
                    <a:pt x="3212" y="582"/>
                  </a:cubicBezTo>
                  <a:cubicBezTo>
                    <a:pt x="2500" y="700"/>
                    <a:pt x="1808" y="811"/>
                    <a:pt x="1249" y="1058"/>
                  </a:cubicBezTo>
                  <a:cubicBezTo>
                    <a:pt x="701" y="1298"/>
                    <a:pt x="282" y="1670"/>
                    <a:pt x="96" y="2302"/>
                  </a:cubicBezTo>
                  <a:cubicBezTo>
                    <a:pt x="5" y="2606"/>
                    <a:pt x="1" y="2918"/>
                    <a:pt x="66" y="3215"/>
                  </a:cubicBezTo>
                  <a:lnTo>
                    <a:pt x="6274" y="3725"/>
                  </a:lnTo>
                  <a:cubicBezTo>
                    <a:pt x="6415" y="3743"/>
                    <a:pt x="6561" y="3751"/>
                    <a:pt x="6711" y="3751"/>
                  </a:cubicBezTo>
                  <a:cubicBezTo>
                    <a:pt x="8259" y="3751"/>
                    <a:pt x="10218" y="2852"/>
                    <a:pt x="12212" y="2852"/>
                  </a:cubicBezTo>
                  <a:cubicBezTo>
                    <a:pt x="12257" y="2852"/>
                    <a:pt x="12301" y="2852"/>
                    <a:pt x="12345" y="2853"/>
                  </a:cubicBezTo>
                  <a:lnTo>
                    <a:pt x="12870" y="103"/>
                  </a:lnTo>
                  <a:lnTo>
                    <a:pt x="12870" y="103"/>
                  </a:lnTo>
                  <a:cubicBezTo>
                    <a:pt x="12870" y="103"/>
                    <a:pt x="12870" y="103"/>
                    <a:pt x="12869" y="103"/>
                  </a:cubicBezTo>
                  <a:cubicBezTo>
                    <a:pt x="12822" y="103"/>
                    <a:pt x="11408" y="1"/>
                    <a:pt x="9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767178" y="1540315"/>
              <a:ext cx="216835" cy="101457"/>
            </a:xfrm>
            <a:custGeom>
              <a:avLst/>
              <a:gdLst/>
              <a:ahLst/>
              <a:cxnLst/>
              <a:rect l="l" t="t" r="r" b="b"/>
              <a:pathLst>
                <a:path w="2383" h="1115" fill="none" extrusionOk="0">
                  <a:moveTo>
                    <a:pt x="1" y="609"/>
                  </a:moveTo>
                  <a:cubicBezTo>
                    <a:pt x="347" y="963"/>
                    <a:pt x="887" y="1115"/>
                    <a:pt x="1366" y="993"/>
                  </a:cubicBezTo>
                  <a:cubicBezTo>
                    <a:pt x="1850" y="871"/>
                    <a:pt x="2249" y="476"/>
                    <a:pt x="2382" y="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03665" y="1077983"/>
              <a:ext cx="211285" cy="188809"/>
            </a:xfrm>
            <a:custGeom>
              <a:avLst/>
              <a:gdLst/>
              <a:ahLst/>
              <a:cxnLst/>
              <a:rect l="l" t="t" r="r" b="b"/>
              <a:pathLst>
                <a:path w="2322" h="2075" extrusionOk="0">
                  <a:moveTo>
                    <a:pt x="1163" y="1"/>
                  </a:moveTo>
                  <a:cubicBezTo>
                    <a:pt x="721" y="1"/>
                    <a:pt x="315" y="285"/>
                    <a:pt x="176" y="729"/>
                  </a:cubicBezTo>
                  <a:cubicBezTo>
                    <a:pt x="1" y="1273"/>
                    <a:pt x="305" y="1855"/>
                    <a:pt x="853" y="2027"/>
                  </a:cubicBezTo>
                  <a:cubicBezTo>
                    <a:pt x="956" y="2059"/>
                    <a:pt x="1060" y="2074"/>
                    <a:pt x="1162" y="2074"/>
                  </a:cubicBezTo>
                  <a:cubicBezTo>
                    <a:pt x="1602" y="2074"/>
                    <a:pt x="2011" y="1791"/>
                    <a:pt x="2150" y="1349"/>
                  </a:cubicBezTo>
                  <a:cubicBezTo>
                    <a:pt x="2321" y="802"/>
                    <a:pt x="2017" y="220"/>
                    <a:pt x="1473" y="48"/>
                  </a:cubicBezTo>
                  <a:cubicBezTo>
                    <a:pt x="1370" y="16"/>
                    <a:pt x="1265" y="1"/>
                    <a:pt x="1163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49798" y="1131214"/>
              <a:ext cx="537675" cy="485627"/>
            </a:xfrm>
            <a:custGeom>
              <a:avLst/>
              <a:gdLst/>
              <a:ahLst/>
              <a:cxnLst/>
              <a:rect l="l" t="t" r="r" b="b"/>
              <a:pathLst>
                <a:path w="5909" h="5337" extrusionOk="0">
                  <a:moveTo>
                    <a:pt x="2861" y="0"/>
                  </a:moveTo>
                  <a:cubicBezTo>
                    <a:pt x="2506" y="0"/>
                    <a:pt x="2147" y="76"/>
                    <a:pt x="1808" y="236"/>
                  </a:cubicBezTo>
                  <a:cubicBezTo>
                    <a:pt x="526" y="840"/>
                    <a:pt x="1" y="2415"/>
                    <a:pt x="632" y="3762"/>
                  </a:cubicBezTo>
                  <a:cubicBezTo>
                    <a:pt x="1097" y="4750"/>
                    <a:pt x="2060" y="5337"/>
                    <a:pt x="3047" y="5337"/>
                  </a:cubicBezTo>
                  <a:cubicBezTo>
                    <a:pt x="3402" y="5337"/>
                    <a:pt x="3759" y="5261"/>
                    <a:pt x="4098" y="5101"/>
                  </a:cubicBezTo>
                  <a:cubicBezTo>
                    <a:pt x="5380" y="4496"/>
                    <a:pt x="5909" y="2917"/>
                    <a:pt x="5277" y="1575"/>
                  </a:cubicBezTo>
                  <a:cubicBezTo>
                    <a:pt x="4812" y="587"/>
                    <a:pt x="3849" y="0"/>
                    <a:pt x="2861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902846" y="1193817"/>
              <a:ext cx="489267" cy="198091"/>
            </a:xfrm>
            <a:custGeom>
              <a:avLst/>
              <a:gdLst/>
              <a:ahLst/>
              <a:cxnLst/>
              <a:rect l="l" t="t" r="r" b="b"/>
              <a:pathLst>
                <a:path w="5377" h="2177" extrusionOk="0">
                  <a:moveTo>
                    <a:pt x="5308" y="0"/>
                  </a:moveTo>
                  <a:lnTo>
                    <a:pt x="1" y="187"/>
                  </a:lnTo>
                  <a:lnTo>
                    <a:pt x="73" y="2176"/>
                  </a:lnTo>
                  <a:lnTo>
                    <a:pt x="5376" y="1990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8297" y="1139858"/>
              <a:ext cx="495454" cy="399093"/>
            </a:xfrm>
            <a:custGeom>
              <a:avLst/>
              <a:gdLst/>
              <a:ahLst/>
              <a:cxnLst/>
              <a:rect l="l" t="t" r="r" b="b"/>
              <a:pathLst>
                <a:path w="5445" h="4386" extrusionOk="0">
                  <a:moveTo>
                    <a:pt x="3196" y="0"/>
                  </a:moveTo>
                  <a:cubicBezTo>
                    <a:pt x="2916" y="0"/>
                    <a:pt x="2632" y="60"/>
                    <a:pt x="2363" y="186"/>
                  </a:cubicBezTo>
                  <a:lnTo>
                    <a:pt x="1404" y="639"/>
                  </a:lnTo>
                  <a:cubicBezTo>
                    <a:pt x="423" y="1099"/>
                    <a:pt x="0" y="2271"/>
                    <a:pt x="461" y="3256"/>
                  </a:cubicBezTo>
                  <a:cubicBezTo>
                    <a:pt x="797" y="3968"/>
                    <a:pt x="1506" y="4386"/>
                    <a:pt x="2246" y="4386"/>
                  </a:cubicBezTo>
                  <a:cubicBezTo>
                    <a:pt x="2527" y="4386"/>
                    <a:pt x="2811" y="4326"/>
                    <a:pt x="3082" y="4200"/>
                  </a:cubicBezTo>
                  <a:lnTo>
                    <a:pt x="4037" y="3747"/>
                  </a:lnTo>
                  <a:cubicBezTo>
                    <a:pt x="5022" y="3287"/>
                    <a:pt x="5444" y="2115"/>
                    <a:pt x="4980" y="1130"/>
                  </a:cubicBezTo>
                  <a:cubicBezTo>
                    <a:pt x="4643" y="418"/>
                    <a:pt x="3934" y="0"/>
                    <a:pt x="3196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03210" y="1428486"/>
              <a:ext cx="143040" cy="128208"/>
            </a:xfrm>
            <a:custGeom>
              <a:avLst/>
              <a:gdLst/>
              <a:ahLst/>
              <a:cxnLst/>
              <a:rect l="l" t="t" r="r" b="b"/>
              <a:pathLst>
                <a:path w="1572" h="1409" extrusionOk="0">
                  <a:moveTo>
                    <a:pt x="787" y="0"/>
                  </a:moveTo>
                  <a:cubicBezTo>
                    <a:pt x="618" y="0"/>
                    <a:pt x="448" y="60"/>
                    <a:pt x="313" y="183"/>
                  </a:cubicBezTo>
                  <a:cubicBezTo>
                    <a:pt x="24" y="442"/>
                    <a:pt x="1" y="887"/>
                    <a:pt x="263" y="1176"/>
                  </a:cubicBezTo>
                  <a:cubicBezTo>
                    <a:pt x="402" y="1331"/>
                    <a:pt x="594" y="1409"/>
                    <a:pt x="788" y="1409"/>
                  </a:cubicBezTo>
                  <a:cubicBezTo>
                    <a:pt x="956" y="1409"/>
                    <a:pt x="1125" y="1350"/>
                    <a:pt x="1260" y="1229"/>
                  </a:cubicBezTo>
                  <a:cubicBezTo>
                    <a:pt x="1549" y="967"/>
                    <a:pt x="1572" y="522"/>
                    <a:pt x="1309" y="233"/>
                  </a:cubicBezTo>
                  <a:cubicBezTo>
                    <a:pt x="1172" y="79"/>
                    <a:pt x="980" y="0"/>
                    <a:pt x="787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739880" y="1073161"/>
              <a:ext cx="133031" cy="128481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730" y="1"/>
                  </a:moveTo>
                  <a:cubicBezTo>
                    <a:pt x="714" y="1"/>
                    <a:pt x="698" y="1"/>
                    <a:pt x="681" y="2"/>
                  </a:cubicBezTo>
                  <a:cubicBezTo>
                    <a:pt x="293" y="33"/>
                    <a:pt x="0" y="368"/>
                    <a:pt x="27" y="756"/>
                  </a:cubicBezTo>
                  <a:cubicBezTo>
                    <a:pt x="56" y="1127"/>
                    <a:pt x="364" y="1412"/>
                    <a:pt x="735" y="1412"/>
                  </a:cubicBezTo>
                  <a:cubicBezTo>
                    <a:pt x="751" y="1412"/>
                    <a:pt x="767" y="1411"/>
                    <a:pt x="784" y="1410"/>
                  </a:cubicBezTo>
                  <a:cubicBezTo>
                    <a:pt x="1172" y="1380"/>
                    <a:pt x="1461" y="1045"/>
                    <a:pt x="1434" y="657"/>
                  </a:cubicBezTo>
                  <a:cubicBezTo>
                    <a:pt x="1409" y="285"/>
                    <a:pt x="1097" y="1"/>
                    <a:pt x="730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804211" y="1169704"/>
              <a:ext cx="71065" cy="62421"/>
            </a:xfrm>
            <a:custGeom>
              <a:avLst/>
              <a:gdLst/>
              <a:ahLst/>
              <a:cxnLst/>
              <a:rect l="l" t="t" r="r" b="b"/>
              <a:pathLst>
                <a:path w="781" h="686" extrusionOk="0">
                  <a:moveTo>
                    <a:pt x="392" y="1"/>
                  </a:moveTo>
                  <a:cubicBezTo>
                    <a:pt x="343" y="1"/>
                    <a:pt x="294" y="11"/>
                    <a:pt x="248" y="33"/>
                  </a:cubicBezTo>
                  <a:cubicBezTo>
                    <a:pt x="77" y="113"/>
                    <a:pt x="1" y="319"/>
                    <a:pt x="85" y="490"/>
                  </a:cubicBezTo>
                  <a:cubicBezTo>
                    <a:pt x="143" y="612"/>
                    <a:pt x="266" y="685"/>
                    <a:pt x="394" y="685"/>
                  </a:cubicBezTo>
                  <a:cubicBezTo>
                    <a:pt x="442" y="685"/>
                    <a:pt x="491" y="675"/>
                    <a:pt x="537" y="653"/>
                  </a:cubicBezTo>
                  <a:cubicBezTo>
                    <a:pt x="708" y="570"/>
                    <a:pt x="781" y="368"/>
                    <a:pt x="701" y="197"/>
                  </a:cubicBezTo>
                  <a:cubicBezTo>
                    <a:pt x="643" y="73"/>
                    <a:pt x="519" y="1"/>
                    <a:pt x="392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891472" y="1354600"/>
              <a:ext cx="70701" cy="62057"/>
            </a:xfrm>
            <a:custGeom>
              <a:avLst/>
              <a:gdLst/>
              <a:ahLst/>
              <a:cxnLst/>
              <a:rect l="l" t="t" r="r" b="b"/>
              <a:pathLst>
                <a:path w="777" h="682" extrusionOk="0">
                  <a:moveTo>
                    <a:pt x="388" y="0"/>
                  </a:moveTo>
                  <a:cubicBezTo>
                    <a:pt x="339" y="0"/>
                    <a:pt x="290" y="11"/>
                    <a:pt x="244" y="33"/>
                  </a:cubicBezTo>
                  <a:cubicBezTo>
                    <a:pt x="73" y="113"/>
                    <a:pt x="0" y="314"/>
                    <a:pt x="80" y="485"/>
                  </a:cubicBezTo>
                  <a:cubicBezTo>
                    <a:pt x="138" y="609"/>
                    <a:pt x="260" y="681"/>
                    <a:pt x="388" y="681"/>
                  </a:cubicBezTo>
                  <a:cubicBezTo>
                    <a:pt x="436" y="681"/>
                    <a:pt x="486" y="671"/>
                    <a:pt x="533" y="649"/>
                  </a:cubicBezTo>
                  <a:cubicBezTo>
                    <a:pt x="704" y="569"/>
                    <a:pt x="776" y="367"/>
                    <a:pt x="697" y="196"/>
                  </a:cubicBezTo>
                  <a:cubicBezTo>
                    <a:pt x="639" y="72"/>
                    <a:pt x="515" y="0"/>
                    <a:pt x="38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22228" y="1278621"/>
              <a:ext cx="86625" cy="51957"/>
            </a:xfrm>
            <a:custGeom>
              <a:avLst/>
              <a:gdLst/>
              <a:ahLst/>
              <a:cxnLst/>
              <a:rect l="l" t="t" r="r" b="b"/>
              <a:pathLst>
                <a:path w="952" h="571" fill="none" extrusionOk="0">
                  <a:moveTo>
                    <a:pt x="1" y="571"/>
                  </a:moveTo>
                  <a:cubicBezTo>
                    <a:pt x="179" y="483"/>
                    <a:pt x="354" y="400"/>
                    <a:pt x="529" y="316"/>
                  </a:cubicBezTo>
                  <a:cubicBezTo>
                    <a:pt x="529" y="267"/>
                    <a:pt x="518" y="221"/>
                    <a:pt x="526" y="171"/>
                  </a:cubicBezTo>
                  <a:cubicBezTo>
                    <a:pt x="529" y="149"/>
                    <a:pt x="533" y="122"/>
                    <a:pt x="545" y="99"/>
                  </a:cubicBezTo>
                  <a:cubicBezTo>
                    <a:pt x="583" y="27"/>
                    <a:pt x="682" y="0"/>
                    <a:pt x="761" y="27"/>
                  </a:cubicBezTo>
                  <a:cubicBezTo>
                    <a:pt x="841" y="50"/>
                    <a:pt x="902" y="118"/>
                    <a:pt x="952" y="18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73904">
              <a:off x="3928604" y="1224574"/>
              <a:ext cx="84714" cy="127208"/>
            </a:xfrm>
            <a:custGeom>
              <a:avLst/>
              <a:gdLst/>
              <a:ahLst/>
              <a:cxnLst/>
              <a:rect l="l" t="t" r="r" b="b"/>
              <a:pathLst>
                <a:path w="931" h="1398" extrusionOk="0">
                  <a:moveTo>
                    <a:pt x="28" y="0"/>
                  </a:moveTo>
                  <a:cubicBezTo>
                    <a:pt x="11" y="0"/>
                    <a:pt x="1" y="1"/>
                    <a:pt x="1" y="1"/>
                  </a:cubicBezTo>
                  <a:lnTo>
                    <a:pt x="31" y="1397"/>
                  </a:lnTo>
                  <a:cubicBezTo>
                    <a:pt x="31" y="1397"/>
                    <a:pt x="39" y="1397"/>
                    <a:pt x="52" y="1397"/>
                  </a:cubicBezTo>
                  <a:cubicBezTo>
                    <a:pt x="182" y="1397"/>
                    <a:pt x="886" y="1366"/>
                    <a:pt x="906" y="689"/>
                  </a:cubicBezTo>
                  <a:cubicBezTo>
                    <a:pt x="930" y="34"/>
                    <a:pt x="182" y="0"/>
                    <a:pt x="28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804575" y="1234945"/>
              <a:ext cx="27753" cy="42403"/>
            </a:xfrm>
            <a:custGeom>
              <a:avLst/>
              <a:gdLst/>
              <a:ahLst/>
              <a:cxnLst/>
              <a:rect l="l" t="t" r="r" b="b"/>
              <a:pathLst>
                <a:path w="305" h="466" fill="none" extrusionOk="0">
                  <a:moveTo>
                    <a:pt x="191" y="465"/>
                  </a:moveTo>
                  <a:cubicBezTo>
                    <a:pt x="271" y="423"/>
                    <a:pt x="305" y="309"/>
                    <a:pt x="263" y="229"/>
                  </a:cubicBezTo>
                  <a:cubicBezTo>
                    <a:pt x="221" y="146"/>
                    <a:pt x="119" y="104"/>
                    <a:pt x="31" y="127"/>
                  </a:cubicBezTo>
                  <a:cubicBezTo>
                    <a:pt x="23" y="88"/>
                    <a:pt x="8" y="39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857532" y="1358240"/>
              <a:ext cx="22930" cy="44677"/>
            </a:xfrm>
            <a:custGeom>
              <a:avLst/>
              <a:gdLst/>
              <a:ahLst/>
              <a:cxnLst/>
              <a:rect l="l" t="t" r="r" b="b"/>
              <a:pathLst>
                <a:path w="252" h="491" fill="none" extrusionOk="0">
                  <a:moveTo>
                    <a:pt x="1" y="31"/>
                  </a:moveTo>
                  <a:cubicBezTo>
                    <a:pt x="84" y="0"/>
                    <a:pt x="187" y="57"/>
                    <a:pt x="221" y="145"/>
                  </a:cubicBezTo>
                  <a:cubicBezTo>
                    <a:pt x="252" y="228"/>
                    <a:pt x="210" y="331"/>
                    <a:pt x="134" y="381"/>
                  </a:cubicBezTo>
                  <a:cubicBezTo>
                    <a:pt x="153" y="411"/>
                    <a:pt x="179" y="457"/>
                    <a:pt x="198" y="49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538424" y="1175800"/>
              <a:ext cx="375617" cy="375344"/>
            </a:xfrm>
            <a:custGeom>
              <a:avLst/>
              <a:gdLst/>
              <a:ahLst/>
              <a:cxnLst/>
              <a:rect l="l" t="t" r="r" b="b"/>
              <a:pathLst>
                <a:path w="4128" h="4125" extrusionOk="0">
                  <a:moveTo>
                    <a:pt x="2385" y="0"/>
                  </a:moveTo>
                  <a:cubicBezTo>
                    <a:pt x="2385" y="0"/>
                    <a:pt x="0" y="613"/>
                    <a:pt x="1012" y="2918"/>
                  </a:cubicBezTo>
                  <a:cubicBezTo>
                    <a:pt x="1426" y="3862"/>
                    <a:pt x="2083" y="4125"/>
                    <a:pt x="2687" y="4125"/>
                  </a:cubicBezTo>
                  <a:cubicBezTo>
                    <a:pt x="3449" y="4125"/>
                    <a:pt x="4128" y="3706"/>
                    <a:pt x="4128" y="3706"/>
                  </a:cubicBezTo>
                  <a:lnTo>
                    <a:pt x="4063" y="3321"/>
                  </a:lnTo>
                  <a:lnTo>
                    <a:pt x="3044" y="3721"/>
                  </a:lnTo>
                  <a:cubicBezTo>
                    <a:pt x="2762" y="3436"/>
                    <a:pt x="2393" y="3409"/>
                    <a:pt x="2393" y="3409"/>
                  </a:cubicBezTo>
                  <a:cubicBezTo>
                    <a:pt x="2458" y="1986"/>
                    <a:pt x="1644" y="750"/>
                    <a:pt x="1644" y="750"/>
                  </a:cubicBezTo>
                  <a:lnTo>
                    <a:pt x="2587" y="198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57259" y="1459332"/>
              <a:ext cx="21565" cy="68608"/>
            </a:xfrm>
            <a:custGeom>
              <a:avLst/>
              <a:gdLst/>
              <a:ahLst/>
              <a:cxnLst/>
              <a:rect l="l" t="t" r="r" b="b"/>
              <a:pathLst>
                <a:path w="237" h="754" fill="none" extrusionOk="0">
                  <a:moveTo>
                    <a:pt x="126" y="753"/>
                  </a:moveTo>
                  <a:cubicBezTo>
                    <a:pt x="34" y="673"/>
                    <a:pt x="0" y="544"/>
                    <a:pt x="15" y="426"/>
                  </a:cubicBezTo>
                  <a:cubicBezTo>
                    <a:pt x="31" y="304"/>
                    <a:pt x="88" y="194"/>
                    <a:pt x="152" y="95"/>
                  </a:cubicBezTo>
                  <a:cubicBezTo>
                    <a:pt x="175" y="57"/>
                    <a:pt x="202" y="23"/>
                    <a:pt x="23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772728" y="1115563"/>
              <a:ext cx="63786" cy="35396"/>
            </a:xfrm>
            <a:custGeom>
              <a:avLst/>
              <a:gdLst/>
              <a:ahLst/>
              <a:cxnLst/>
              <a:rect l="l" t="t" r="r" b="b"/>
              <a:pathLst>
                <a:path w="701" h="389" fill="none" extrusionOk="0">
                  <a:moveTo>
                    <a:pt x="701" y="370"/>
                  </a:moveTo>
                  <a:cubicBezTo>
                    <a:pt x="423" y="389"/>
                    <a:pt x="141" y="240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140698" y="1164699"/>
              <a:ext cx="450413" cy="302277"/>
            </a:xfrm>
            <a:custGeom>
              <a:avLst/>
              <a:gdLst/>
              <a:ahLst/>
              <a:cxnLst/>
              <a:rect l="l" t="t" r="r" b="b"/>
              <a:pathLst>
                <a:path w="4950" h="3322" extrusionOk="0">
                  <a:moveTo>
                    <a:pt x="822" y="1"/>
                  </a:moveTo>
                  <a:lnTo>
                    <a:pt x="560" y="568"/>
                  </a:lnTo>
                  <a:cubicBezTo>
                    <a:pt x="560" y="568"/>
                    <a:pt x="1514" y="587"/>
                    <a:pt x="1100" y="1404"/>
                  </a:cubicBezTo>
                  <a:cubicBezTo>
                    <a:pt x="714" y="2166"/>
                    <a:pt x="199" y="2192"/>
                    <a:pt x="130" y="2192"/>
                  </a:cubicBezTo>
                  <a:cubicBezTo>
                    <a:pt x="125" y="2192"/>
                    <a:pt x="122" y="2192"/>
                    <a:pt x="122" y="2192"/>
                  </a:cubicBezTo>
                  <a:lnTo>
                    <a:pt x="0" y="2755"/>
                  </a:lnTo>
                  <a:lnTo>
                    <a:pt x="4059" y="3322"/>
                  </a:lnTo>
                  <a:cubicBezTo>
                    <a:pt x="4059" y="3322"/>
                    <a:pt x="4950" y="2896"/>
                    <a:pt x="4524" y="1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124411" y="1120204"/>
              <a:ext cx="455599" cy="460331"/>
            </a:xfrm>
            <a:custGeom>
              <a:avLst/>
              <a:gdLst/>
              <a:ahLst/>
              <a:cxnLst/>
              <a:rect l="l" t="t" r="r" b="b"/>
              <a:pathLst>
                <a:path w="5007" h="5059" extrusionOk="0">
                  <a:moveTo>
                    <a:pt x="2309" y="1"/>
                  </a:moveTo>
                  <a:cubicBezTo>
                    <a:pt x="1938" y="1"/>
                    <a:pt x="1492" y="30"/>
                    <a:pt x="1085" y="136"/>
                  </a:cubicBezTo>
                  <a:lnTo>
                    <a:pt x="860" y="794"/>
                  </a:lnTo>
                  <a:cubicBezTo>
                    <a:pt x="860" y="794"/>
                    <a:pt x="1188" y="657"/>
                    <a:pt x="1491" y="657"/>
                  </a:cubicBezTo>
                  <a:cubicBezTo>
                    <a:pt x="1699" y="657"/>
                    <a:pt x="1895" y="722"/>
                    <a:pt x="1964" y="942"/>
                  </a:cubicBezTo>
                  <a:cubicBezTo>
                    <a:pt x="2180" y="1646"/>
                    <a:pt x="1655" y="2795"/>
                    <a:pt x="256" y="2886"/>
                  </a:cubicBezTo>
                  <a:lnTo>
                    <a:pt x="1" y="3948"/>
                  </a:lnTo>
                  <a:cubicBezTo>
                    <a:pt x="1" y="3948"/>
                    <a:pt x="407" y="3857"/>
                    <a:pt x="862" y="3857"/>
                  </a:cubicBezTo>
                  <a:cubicBezTo>
                    <a:pt x="1539" y="3857"/>
                    <a:pt x="2325" y="4058"/>
                    <a:pt x="2047" y="5058"/>
                  </a:cubicBezTo>
                  <a:lnTo>
                    <a:pt x="5007" y="5020"/>
                  </a:lnTo>
                  <a:lnTo>
                    <a:pt x="4703" y="642"/>
                  </a:lnTo>
                  <a:lnTo>
                    <a:pt x="3131" y="48"/>
                  </a:lnTo>
                  <a:cubicBezTo>
                    <a:pt x="3131" y="48"/>
                    <a:pt x="2780" y="1"/>
                    <a:pt x="2309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385102" y="1104826"/>
              <a:ext cx="177981" cy="120201"/>
            </a:xfrm>
            <a:custGeom>
              <a:avLst/>
              <a:gdLst/>
              <a:ahLst/>
              <a:cxnLst/>
              <a:rect l="l" t="t" r="r" b="b"/>
              <a:pathLst>
                <a:path w="1956" h="1321" extrusionOk="0">
                  <a:moveTo>
                    <a:pt x="655" y="0"/>
                  </a:moveTo>
                  <a:cubicBezTo>
                    <a:pt x="272" y="0"/>
                    <a:pt x="0" y="191"/>
                    <a:pt x="0" y="191"/>
                  </a:cubicBezTo>
                  <a:lnTo>
                    <a:pt x="1906" y="1321"/>
                  </a:lnTo>
                  <a:cubicBezTo>
                    <a:pt x="1955" y="1070"/>
                    <a:pt x="1868" y="507"/>
                    <a:pt x="1221" y="149"/>
                  </a:cubicBezTo>
                  <a:cubicBezTo>
                    <a:pt x="1020" y="38"/>
                    <a:pt x="827" y="0"/>
                    <a:pt x="655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99753" y="1436766"/>
              <a:ext cx="73431" cy="20564"/>
            </a:xfrm>
            <a:custGeom>
              <a:avLst/>
              <a:gdLst/>
              <a:ahLst/>
              <a:cxnLst/>
              <a:rect l="l" t="t" r="r" b="b"/>
              <a:pathLst>
                <a:path w="807" h="226" fill="none" extrusionOk="0">
                  <a:moveTo>
                    <a:pt x="807" y="62"/>
                  </a:moveTo>
                  <a:cubicBezTo>
                    <a:pt x="567" y="225"/>
                    <a:pt x="213" y="199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731873" y="1225300"/>
              <a:ext cx="38581" cy="71429"/>
            </a:xfrm>
            <a:custGeom>
              <a:avLst/>
              <a:gdLst/>
              <a:ahLst/>
              <a:cxnLst/>
              <a:rect l="l" t="t" r="r" b="b"/>
              <a:pathLst>
                <a:path w="424" h="785" fill="none" extrusionOk="0">
                  <a:moveTo>
                    <a:pt x="88" y="784"/>
                  </a:moveTo>
                  <a:cubicBezTo>
                    <a:pt x="1" y="487"/>
                    <a:pt x="149" y="145"/>
                    <a:pt x="423" y="0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00480" y="1431488"/>
              <a:ext cx="30937" cy="26934"/>
            </a:xfrm>
            <a:custGeom>
              <a:avLst/>
              <a:gdLst/>
              <a:ahLst/>
              <a:cxnLst/>
              <a:rect l="l" t="t" r="r" b="b"/>
              <a:pathLst>
                <a:path w="340" h="296" extrusionOk="0">
                  <a:moveTo>
                    <a:pt x="173" y="1"/>
                  </a:moveTo>
                  <a:cubicBezTo>
                    <a:pt x="151" y="1"/>
                    <a:pt x="128" y="6"/>
                    <a:pt x="107" y="17"/>
                  </a:cubicBezTo>
                  <a:cubicBezTo>
                    <a:pt x="31" y="51"/>
                    <a:pt x="1" y="139"/>
                    <a:pt x="35" y="211"/>
                  </a:cubicBezTo>
                  <a:cubicBezTo>
                    <a:pt x="62" y="265"/>
                    <a:pt x="114" y="296"/>
                    <a:pt x="167" y="296"/>
                  </a:cubicBezTo>
                  <a:cubicBezTo>
                    <a:pt x="189" y="296"/>
                    <a:pt x="212" y="291"/>
                    <a:pt x="233" y="279"/>
                  </a:cubicBezTo>
                  <a:cubicBezTo>
                    <a:pt x="305" y="245"/>
                    <a:pt x="339" y="158"/>
                    <a:pt x="301" y="85"/>
                  </a:cubicBezTo>
                  <a:cubicBezTo>
                    <a:pt x="277" y="32"/>
                    <a:pt x="226" y="1"/>
                    <a:pt x="173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851618" y="1102460"/>
              <a:ext cx="30210" cy="26934"/>
            </a:xfrm>
            <a:custGeom>
              <a:avLst/>
              <a:gdLst/>
              <a:ahLst/>
              <a:cxnLst/>
              <a:rect l="l" t="t" r="r" b="b"/>
              <a:pathLst>
                <a:path w="332" h="296" extrusionOk="0">
                  <a:moveTo>
                    <a:pt x="166" y="1"/>
                  </a:moveTo>
                  <a:cubicBezTo>
                    <a:pt x="148" y="1"/>
                    <a:pt x="129" y="4"/>
                    <a:pt x="111" y="11"/>
                  </a:cubicBezTo>
                  <a:cubicBezTo>
                    <a:pt x="35" y="42"/>
                    <a:pt x="1" y="126"/>
                    <a:pt x="31" y="202"/>
                  </a:cubicBezTo>
                  <a:cubicBezTo>
                    <a:pt x="52" y="260"/>
                    <a:pt x="108" y="296"/>
                    <a:pt x="167" y="296"/>
                  </a:cubicBezTo>
                  <a:cubicBezTo>
                    <a:pt x="185" y="296"/>
                    <a:pt x="204" y="292"/>
                    <a:pt x="222" y="285"/>
                  </a:cubicBezTo>
                  <a:cubicBezTo>
                    <a:pt x="298" y="255"/>
                    <a:pt x="332" y="171"/>
                    <a:pt x="305" y="95"/>
                  </a:cubicBezTo>
                  <a:cubicBezTo>
                    <a:pt x="282" y="37"/>
                    <a:pt x="225" y="1"/>
                    <a:pt x="166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876914" y="1534401"/>
              <a:ext cx="13922" cy="45132"/>
            </a:xfrm>
            <a:custGeom>
              <a:avLst/>
              <a:gdLst/>
              <a:ahLst/>
              <a:cxnLst/>
              <a:rect l="l" t="t" r="r" b="b"/>
              <a:pathLst>
                <a:path w="153" h="496" fill="none" extrusionOk="0">
                  <a:moveTo>
                    <a:pt x="1" y="495"/>
                  </a:moveTo>
                  <a:cubicBezTo>
                    <a:pt x="65" y="335"/>
                    <a:pt x="119" y="168"/>
                    <a:pt x="153" y="1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854439" y="1535129"/>
              <a:ext cx="7734" cy="31210"/>
            </a:xfrm>
            <a:custGeom>
              <a:avLst/>
              <a:gdLst/>
              <a:ahLst/>
              <a:cxnLst/>
              <a:rect l="l" t="t" r="r" b="b"/>
              <a:pathLst>
                <a:path w="85" h="343" fill="none" extrusionOk="0">
                  <a:moveTo>
                    <a:pt x="0" y="343"/>
                  </a:moveTo>
                  <a:cubicBezTo>
                    <a:pt x="12" y="225"/>
                    <a:pt x="38" y="110"/>
                    <a:pt x="84" y="0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232782" y="1150049"/>
              <a:ext cx="565700" cy="445408"/>
            </a:xfrm>
            <a:custGeom>
              <a:avLst/>
              <a:gdLst/>
              <a:ahLst/>
              <a:cxnLst/>
              <a:rect l="l" t="t" r="r" b="b"/>
              <a:pathLst>
                <a:path w="6217" h="4895" extrusionOk="0">
                  <a:moveTo>
                    <a:pt x="4538" y="1"/>
                  </a:moveTo>
                  <a:cubicBezTo>
                    <a:pt x="4006" y="1"/>
                    <a:pt x="3679" y="234"/>
                    <a:pt x="3679" y="234"/>
                  </a:cubicBezTo>
                  <a:cubicBezTo>
                    <a:pt x="3568" y="204"/>
                    <a:pt x="3452" y="191"/>
                    <a:pt x="3337" y="191"/>
                  </a:cubicBezTo>
                  <a:cubicBezTo>
                    <a:pt x="2831" y="191"/>
                    <a:pt x="2332" y="428"/>
                    <a:pt x="2332" y="428"/>
                  </a:cubicBezTo>
                  <a:lnTo>
                    <a:pt x="0" y="4822"/>
                  </a:lnTo>
                  <a:cubicBezTo>
                    <a:pt x="1088" y="4876"/>
                    <a:pt x="2025" y="4894"/>
                    <a:pt x="2789" y="4894"/>
                  </a:cubicBezTo>
                  <a:cubicBezTo>
                    <a:pt x="4319" y="4894"/>
                    <a:pt x="5162" y="4822"/>
                    <a:pt x="5162" y="4822"/>
                  </a:cubicBezTo>
                  <a:cubicBezTo>
                    <a:pt x="6216" y="2243"/>
                    <a:pt x="4987" y="55"/>
                    <a:pt x="4987" y="55"/>
                  </a:cubicBezTo>
                  <a:cubicBezTo>
                    <a:pt x="4825" y="16"/>
                    <a:pt x="4675" y="1"/>
                    <a:pt x="4538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735329" y="1175436"/>
              <a:ext cx="7370" cy="57234"/>
            </a:xfrm>
            <a:custGeom>
              <a:avLst/>
              <a:gdLst/>
              <a:ahLst/>
              <a:cxnLst/>
              <a:rect l="l" t="t" r="r" b="b"/>
              <a:pathLst>
                <a:path w="81" h="629" fill="none" extrusionOk="0">
                  <a:moveTo>
                    <a:pt x="1" y="1"/>
                  </a:moveTo>
                  <a:cubicBezTo>
                    <a:pt x="28" y="210"/>
                    <a:pt x="54" y="419"/>
                    <a:pt x="81" y="628"/>
                  </a:cubicBezTo>
                </a:path>
              </a:pathLst>
            </a:custGeom>
            <a:noFill/>
            <a:ln w="1625" cap="flat" cmpd="sng">
              <a:solidFill>
                <a:srgbClr val="488EFF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7941" y="1321570"/>
              <a:ext cx="23658" cy="30482"/>
            </a:xfrm>
            <a:custGeom>
              <a:avLst/>
              <a:gdLst/>
              <a:ahLst/>
              <a:cxnLst/>
              <a:rect l="l" t="t" r="r" b="b"/>
              <a:pathLst>
                <a:path w="260" h="335" fill="none" extrusionOk="0">
                  <a:moveTo>
                    <a:pt x="1" y="0"/>
                  </a:moveTo>
                  <a:cubicBezTo>
                    <a:pt x="115" y="87"/>
                    <a:pt x="202" y="202"/>
                    <a:pt x="259" y="33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38787" y="1476257"/>
              <a:ext cx="43676" cy="34031"/>
            </a:xfrm>
            <a:custGeom>
              <a:avLst/>
              <a:gdLst/>
              <a:ahLst/>
              <a:cxnLst/>
              <a:rect l="l" t="t" r="r" b="b"/>
              <a:pathLst>
                <a:path w="480" h="374" fill="none" extrusionOk="0">
                  <a:moveTo>
                    <a:pt x="1" y="0"/>
                  </a:moveTo>
                  <a:cubicBezTo>
                    <a:pt x="168" y="115"/>
                    <a:pt x="328" y="240"/>
                    <a:pt x="480" y="37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621134" y="1495638"/>
              <a:ext cx="26388" cy="32666"/>
            </a:xfrm>
            <a:custGeom>
              <a:avLst/>
              <a:gdLst/>
              <a:ahLst/>
              <a:cxnLst/>
              <a:rect l="l" t="t" r="r" b="b"/>
              <a:pathLst>
                <a:path w="290" h="359" fill="none" extrusionOk="0">
                  <a:moveTo>
                    <a:pt x="1" y="0"/>
                  </a:moveTo>
                  <a:cubicBezTo>
                    <a:pt x="118" y="99"/>
                    <a:pt x="217" y="221"/>
                    <a:pt x="290" y="358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43155" y="967792"/>
              <a:ext cx="253505" cy="263150"/>
            </a:xfrm>
            <a:custGeom>
              <a:avLst/>
              <a:gdLst/>
              <a:ahLst/>
              <a:cxnLst/>
              <a:rect l="l" t="t" r="r" b="b"/>
              <a:pathLst>
                <a:path w="2786" h="2892" extrusionOk="0">
                  <a:moveTo>
                    <a:pt x="1328" y="0"/>
                  </a:moveTo>
                  <a:lnTo>
                    <a:pt x="0" y="1594"/>
                  </a:lnTo>
                  <a:lnTo>
                    <a:pt x="1442" y="2891"/>
                  </a:lnTo>
                  <a:cubicBezTo>
                    <a:pt x="1442" y="2891"/>
                    <a:pt x="2226" y="2325"/>
                    <a:pt x="2785" y="1461"/>
                  </a:cubicBezTo>
                  <a:cubicBezTo>
                    <a:pt x="2785" y="1461"/>
                    <a:pt x="1769" y="190"/>
                    <a:pt x="13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27869" y="1204554"/>
              <a:ext cx="54777" cy="183532"/>
            </a:xfrm>
            <a:custGeom>
              <a:avLst/>
              <a:gdLst/>
              <a:ahLst/>
              <a:cxnLst/>
              <a:rect l="l" t="t" r="r" b="b"/>
              <a:pathLst>
                <a:path w="602" h="2017" fill="none" extrusionOk="0">
                  <a:moveTo>
                    <a:pt x="0" y="0"/>
                  </a:moveTo>
                  <a:cubicBezTo>
                    <a:pt x="601" y="620"/>
                    <a:pt x="601" y="1446"/>
                    <a:pt x="286" y="2016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643609" y="1058784"/>
              <a:ext cx="550505" cy="546046"/>
            </a:xfrm>
            <a:custGeom>
              <a:avLst/>
              <a:gdLst/>
              <a:ahLst/>
              <a:cxnLst/>
              <a:rect l="l" t="t" r="r" b="b"/>
              <a:pathLst>
                <a:path w="6050" h="6001" extrusionOk="0">
                  <a:moveTo>
                    <a:pt x="1735" y="1"/>
                  </a:moveTo>
                  <a:lnTo>
                    <a:pt x="1" y="229"/>
                  </a:lnTo>
                  <a:cubicBezTo>
                    <a:pt x="1671" y="2652"/>
                    <a:pt x="552" y="5825"/>
                    <a:pt x="552" y="5825"/>
                  </a:cubicBezTo>
                  <a:cubicBezTo>
                    <a:pt x="1114" y="5946"/>
                    <a:pt x="1615" y="6001"/>
                    <a:pt x="2062" y="6001"/>
                  </a:cubicBezTo>
                  <a:cubicBezTo>
                    <a:pt x="6050" y="6001"/>
                    <a:pt x="5730" y="1652"/>
                    <a:pt x="5730" y="1652"/>
                  </a:cubicBezTo>
                  <a:cubicBezTo>
                    <a:pt x="3288" y="81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03027" y="988902"/>
              <a:ext cx="53777" cy="87990"/>
            </a:xfrm>
            <a:custGeom>
              <a:avLst/>
              <a:gdLst/>
              <a:ahLst/>
              <a:cxnLst/>
              <a:rect l="l" t="t" r="r" b="b"/>
              <a:pathLst>
                <a:path w="591" h="967" fill="none" extrusionOk="0">
                  <a:moveTo>
                    <a:pt x="1" y="0"/>
                  </a:moveTo>
                  <a:cubicBezTo>
                    <a:pt x="339" y="194"/>
                    <a:pt x="572" y="575"/>
                    <a:pt x="591" y="966"/>
                  </a:cubicBezTo>
                </a:path>
              </a:pathLst>
            </a:custGeom>
            <a:noFill/>
            <a:ln w="1625" cap="flat" cmpd="sng">
              <a:solidFill>
                <a:srgbClr val="FF64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392381" y="967792"/>
              <a:ext cx="83440" cy="65515"/>
            </a:xfrm>
            <a:custGeom>
              <a:avLst/>
              <a:gdLst/>
              <a:ahLst/>
              <a:cxnLst/>
              <a:rect l="l" t="t" r="r" b="b"/>
              <a:pathLst>
                <a:path w="917" h="720" fill="none" extrusionOk="0">
                  <a:moveTo>
                    <a:pt x="917" y="719"/>
                  </a:moveTo>
                  <a:cubicBezTo>
                    <a:pt x="772" y="346"/>
                    <a:pt x="369" y="156"/>
                    <a:pt x="0" y="0"/>
                  </a:cubicBezTo>
                </a:path>
              </a:pathLst>
            </a:custGeom>
            <a:noFill/>
            <a:ln w="1625" cap="flat" cmpd="sng">
              <a:solidFill>
                <a:srgbClr val="FF5FAD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389559" y="615106"/>
              <a:ext cx="342405" cy="384352"/>
            </a:xfrm>
            <a:custGeom>
              <a:avLst/>
              <a:gdLst/>
              <a:ahLst/>
              <a:cxnLst/>
              <a:rect l="l" t="t" r="r" b="b"/>
              <a:pathLst>
                <a:path w="3763" h="4224" extrusionOk="0">
                  <a:moveTo>
                    <a:pt x="3438" y="0"/>
                  </a:moveTo>
                  <a:cubicBezTo>
                    <a:pt x="3326" y="0"/>
                    <a:pt x="3205" y="71"/>
                    <a:pt x="3109" y="141"/>
                  </a:cubicBezTo>
                  <a:cubicBezTo>
                    <a:pt x="2496" y="586"/>
                    <a:pt x="1477" y="1259"/>
                    <a:pt x="853" y="1693"/>
                  </a:cubicBezTo>
                  <a:lnTo>
                    <a:pt x="1" y="3713"/>
                  </a:lnTo>
                  <a:cubicBezTo>
                    <a:pt x="224" y="3953"/>
                    <a:pt x="559" y="4224"/>
                    <a:pt x="909" y="4224"/>
                  </a:cubicBezTo>
                  <a:cubicBezTo>
                    <a:pt x="953" y="4224"/>
                    <a:pt x="996" y="4220"/>
                    <a:pt x="1039" y="4211"/>
                  </a:cubicBezTo>
                  <a:cubicBezTo>
                    <a:pt x="1336" y="4154"/>
                    <a:pt x="1545" y="3891"/>
                    <a:pt x="1728" y="3644"/>
                  </a:cubicBezTo>
                  <a:cubicBezTo>
                    <a:pt x="2177" y="3035"/>
                    <a:pt x="2625" y="2427"/>
                    <a:pt x="3074" y="1818"/>
                  </a:cubicBezTo>
                  <a:cubicBezTo>
                    <a:pt x="3413" y="1365"/>
                    <a:pt x="3763" y="844"/>
                    <a:pt x="3683" y="285"/>
                  </a:cubicBezTo>
                  <a:cubicBezTo>
                    <a:pt x="3668" y="190"/>
                    <a:pt x="3637" y="87"/>
                    <a:pt x="3557" y="34"/>
                  </a:cubicBezTo>
                  <a:cubicBezTo>
                    <a:pt x="3520" y="10"/>
                    <a:pt x="3480" y="0"/>
                    <a:pt x="3438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22409" y="735761"/>
              <a:ext cx="1177352" cy="768614"/>
            </a:xfrm>
            <a:custGeom>
              <a:avLst/>
              <a:gdLst/>
              <a:ahLst/>
              <a:cxnLst/>
              <a:rect l="l" t="t" r="r" b="b"/>
              <a:pathLst>
                <a:path w="12939" h="8447" extrusionOk="0">
                  <a:moveTo>
                    <a:pt x="9708" y="0"/>
                  </a:moveTo>
                  <a:cubicBezTo>
                    <a:pt x="8825" y="0"/>
                    <a:pt x="7872" y="31"/>
                    <a:pt x="7004" y="123"/>
                  </a:cubicBezTo>
                  <a:cubicBezTo>
                    <a:pt x="5467" y="287"/>
                    <a:pt x="4231" y="443"/>
                    <a:pt x="3325" y="591"/>
                  </a:cubicBezTo>
                  <a:cubicBezTo>
                    <a:pt x="2614" y="705"/>
                    <a:pt x="1922" y="819"/>
                    <a:pt x="1362" y="1067"/>
                  </a:cubicBezTo>
                  <a:cubicBezTo>
                    <a:pt x="815" y="1310"/>
                    <a:pt x="396" y="1683"/>
                    <a:pt x="214" y="2314"/>
                  </a:cubicBezTo>
                  <a:cubicBezTo>
                    <a:pt x="1" y="3049"/>
                    <a:pt x="263" y="3828"/>
                    <a:pt x="887" y="4296"/>
                  </a:cubicBezTo>
                  <a:cubicBezTo>
                    <a:pt x="1758" y="4947"/>
                    <a:pt x="6696" y="8093"/>
                    <a:pt x="7255" y="8447"/>
                  </a:cubicBezTo>
                  <a:lnTo>
                    <a:pt x="9142" y="5483"/>
                  </a:lnTo>
                  <a:cubicBezTo>
                    <a:pt x="8354" y="4981"/>
                    <a:pt x="7358" y="4346"/>
                    <a:pt x="6395" y="3726"/>
                  </a:cubicBezTo>
                  <a:lnTo>
                    <a:pt x="6395" y="3726"/>
                  </a:lnTo>
                  <a:cubicBezTo>
                    <a:pt x="6532" y="3743"/>
                    <a:pt x="6672" y="3751"/>
                    <a:pt x="6816" y="3751"/>
                  </a:cubicBezTo>
                  <a:cubicBezTo>
                    <a:pt x="8370" y="3751"/>
                    <a:pt x="10339" y="2838"/>
                    <a:pt x="12341" y="2838"/>
                  </a:cubicBezTo>
                  <a:cubicBezTo>
                    <a:pt x="12382" y="2838"/>
                    <a:pt x="12422" y="2839"/>
                    <a:pt x="12463" y="2839"/>
                  </a:cubicBezTo>
                  <a:lnTo>
                    <a:pt x="12938" y="119"/>
                  </a:lnTo>
                  <a:cubicBezTo>
                    <a:pt x="12923" y="119"/>
                    <a:pt x="11451" y="0"/>
                    <a:pt x="9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851980" y="1023297"/>
              <a:ext cx="361513" cy="542315"/>
            </a:xfrm>
            <a:custGeom>
              <a:avLst/>
              <a:gdLst/>
              <a:ahLst/>
              <a:cxnLst/>
              <a:rect l="l" t="t" r="r" b="b"/>
              <a:pathLst>
                <a:path w="3973" h="5960" extrusionOk="0">
                  <a:moveTo>
                    <a:pt x="110" y="0"/>
                  </a:moveTo>
                  <a:cubicBezTo>
                    <a:pt x="40" y="0"/>
                    <a:pt x="1" y="3"/>
                    <a:pt x="1" y="3"/>
                  </a:cubicBezTo>
                  <a:lnTo>
                    <a:pt x="1667" y="5960"/>
                  </a:lnTo>
                  <a:cubicBezTo>
                    <a:pt x="3489" y="4929"/>
                    <a:pt x="3972" y="3476"/>
                    <a:pt x="3440" y="2042"/>
                  </a:cubicBezTo>
                  <a:cubicBezTo>
                    <a:pt x="2728" y="118"/>
                    <a:pt x="615" y="0"/>
                    <a:pt x="110" y="0"/>
                  </a:cubicBezTo>
                  <a:close/>
                </a:path>
              </a:pathLst>
            </a:custGeom>
            <a:solidFill>
              <a:srgbClr val="C34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767176" y="1394910"/>
              <a:ext cx="66970" cy="57234"/>
            </a:xfrm>
            <a:custGeom>
              <a:avLst/>
              <a:gdLst/>
              <a:ahLst/>
              <a:cxnLst/>
              <a:rect l="l" t="t" r="r" b="b"/>
              <a:pathLst>
                <a:path w="736" h="629" fill="none" extrusionOk="0">
                  <a:moveTo>
                    <a:pt x="735" y="628"/>
                  </a:moveTo>
                  <a:cubicBezTo>
                    <a:pt x="473" y="442"/>
                    <a:pt x="229" y="233"/>
                    <a:pt x="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77549" y="1082715"/>
              <a:ext cx="71702" cy="22930"/>
            </a:xfrm>
            <a:custGeom>
              <a:avLst/>
              <a:gdLst/>
              <a:ahLst/>
              <a:cxnLst/>
              <a:rect l="l" t="t" r="r" b="b"/>
              <a:pathLst>
                <a:path w="788" h="252" fill="none" extrusionOk="0">
                  <a:moveTo>
                    <a:pt x="788" y="0"/>
                  </a:moveTo>
                  <a:cubicBezTo>
                    <a:pt x="533" y="110"/>
                    <a:pt x="270" y="194"/>
                    <a:pt x="0" y="2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80006" y="771521"/>
              <a:ext cx="42675" cy="320567"/>
            </a:xfrm>
            <a:custGeom>
              <a:avLst/>
              <a:gdLst/>
              <a:ahLst/>
              <a:cxnLst/>
              <a:rect l="l" t="t" r="r" b="b"/>
              <a:pathLst>
                <a:path w="469" h="3523" fill="none" extrusionOk="0">
                  <a:moveTo>
                    <a:pt x="228" y="0"/>
                  </a:moveTo>
                  <a:cubicBezTo>
                    <a:pt x="0" y="548"/>
                    <a:pt x="27" y="1164"/>
                    <a:pt x="76" y="1746"/>
                  </a:cubicBezTo>
                  <a:cubicBezTo>
                    <a:pt x="130" y="2351"/>
                    <a:pt x="259" y="2952"/>
                    <a:pt x="468" y="35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08669" y="1063334"/>
              <a:ext cx="431031" cy="40583"/>
            </a:xfrm>
            <a:custGeom>
              <a:avLst/>
              <a:gdLst/>
              <a:ahLst/>
              <a:cxnLst/>
              <a:rect l="l" t="t" r="r" b="b"/>
              <a:pathLst>
                <a:path w="4737" h="446" fill="none" extrusionOk="0">
                  <a:moveTo>
                    <a:pt x="4737" y="0"/>
                  </a:moveTo>
                  <a:cubicBezTo>
                    <a:pt x="3188" y="445"/>
                    <a:pt x="1575" y="407"/>
                    <a:pt x="1" y="12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397567" y="794360"/>
              <a:ext cx="47134" cy="10464"/>
            </a:xfrm>
            <a:custGeom>
              <a:avLst/>
              <a:gdLst/>
              <a:ahLst/>
              <a:cxnLst/>
              <a:rect l="l" t="t" r="r" b="b"/>
              <a:pathLst>
                <a:path w="518" h="115" fill="none" extrusionOk="0">
                  <a:moveTo>
                    <a:pt x="517" y="57"/>
                  </a:moveTo>
                  <a:cubicBezTo>
                    <a:pt x="346" y="0"/>
                    <a:pt x="152" y="19"/>
                    <a:pt x="0" y="114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65630" y="807190"/>
              <a:ext cx="469066" cy="767795"/>
            </a:xfrm>
            <a:custGeom>
              <a:avLst/>
              <a:gdLst/>
              <a:ahLst/>
              <a:cxnLst/>
              <a:rect l="l" t="t" r="r" b="b"/>
              <a:pathLst>
                <a:path w="5155" h="8438" extrusionOk="0">
                  <a:moveTo>
                    <a:pt x="4432" y="0"/>
                  </a:moveTo>
                  <a:lnTo>
                    <a:pt x="2568" y="715"/>
                  </a:lnTo>
                  <a:cubicBezTo>
                    <a:pt x="2789" y="1290"/>
                    <a:pt x="3131" y="2420"/>
                    <a:pt x="3127" y="3043"/>
                  </a:cubicBezTo>
                  <a:cubicBezTo>
                    <a:pt x="2983" y="3572"/>
                    <a:pt x="1564" y="5379"/>
                    <a:pt x="0" y="7026"/>
                  </a:cubicBezTo>
                  <a:lnTo>
                    <a:pt x="31" y="8438"/>
                  </a:lnTo>
                  <a:lnTo>
                    <a:pt x="1442" y="8403"/>
                  </a:lnTo>
                  <a:lnTo>
                    <a:pt x="1488" y="8354"/>
                  </a:lnTo>
                  <a:cubicBezTo>
                    <a:pt x="1686" y="8141"/>
                    <a:pt x="2450" y="7327"/>
                    <a:pt x="3211" y="6410"/>
                  </a:cubicBezTo>
                  <a:cubicBezTo>
                    <a:pt x="4866" y="4417"/>
                    <a:pt x="5105" y="3656"/>
                    <a:pt x="5121" y="3135"/>
                  </a:cubicBezTo>
                  <a:cubicBezTo>
                    <a:pt x="5155" y="1921"/>
                    <a:pt x="4504" y="194"/>
                    <a:pt x="4432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09852" y="1415383"/>
              <a:ext cx="245498" cy="191721"/>
            </a:xfrm>
            <a:custGeom>
              <a:avLst/>
              <a:gdLst/>
              <a:ahLst/>
              <a:cxnLst/>
              <a:rect l="l" t="t" r="r" b="b"/>
              <a:pathLst>
                <a:path w="2698" h="2107" extrusionOk="0">
                  <a:moveTo>
                    <a:pt x="1228" y="0"/>
                  </a:moveTo>
                  <a:cubicBezTo>
                    <a:pt x="725" y="0"/>
                    <a:pt x="287" y="272"/>
                    <a:pt x="161" y="704"/>
                  </a:cubicBezTo>
                  <a:cubicBezTo>
                    <a:pt x="1" y="1255"/>
                    <a:pt x="400" y="1856"/>
                    <a:pt x="1058" y="2047"/>
                  </a:cubicBezTo>
                  <a:cubicBezTo>
                    <a:pt x="1197" y="2087"/>
                    <a:pt x="1336" y="2107"/>
                    <a:pt x="1471" y="2107"/>
                  </a:cubicBezTo>
                  <a:cubicBezTo>
                    <a:pt x="1973" y="2107"/>
                    <a:pt x="2412" y="1835"/>
                    <a:pt x="2538" y="1400"/>
                  </a:cubicBezTo>
                  <a:cubicBezTo>
                    <a:pt x="2698" y="852"/>
                    <a:pt x="2299" y="251"/>
                    <a:pt x="1640" y="61"/>
                  </a:cubicBezTo>
                  <a:cubicBezTo>
                    <a:pt x="1501" y="20"/>
                    <a:pt x="1362" y="0"/>
                    <a:pt x="12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375730" y="724751"/>
              <a:ext cx="259693" cy="269065"/>
            </a:xfrm>
            <a:custGeom>
              <a:avLst/>
              <a:gdLst/>
              <a:ahLst/>
              <a:cxnLst/>
              <a:rect l="l" t="t" r="r" b="b"/>
              <a:pathLst>
                <a:path w="2854" h="2957" extrusionOk="0">
                  <a:moveTo>
                    <a:pt x="694" y="1"/>
                  </a:moveTo>
                  <a:cubicBezTo>
                    <a:pt x="543" y="1"/>
                    <a:pt x="393" y="40"/>
                    <a:pt x="263" y="122"/>
                  </a:cubicBezTo>
                  <a:cubicBezTo>
                    <a:pt x="259" y="126"/>
                    <a:pt x="251" y="130"/>
                    <a:pt x="244" y="134"/>
                  </a:cubicBezTo>
                  <a:cubicBezTo>
                    <a:pt x="38" y="282"/>
                    <a:pt x="0" y="583"/>
                    <a:pt x="31" y="819"/>
                  </a:cubicBezTo>
                  <a:cubicBezTo>
                    <a:pt x="61" y="1066"/>
                    <a:pt x="156" y="1302"/>
                    <a:pt x="217" y="1545"/>
                  </a:cubicBezTo>
                  <a:cubicBezTo>
                    <a:pt x="312" y="1937"/>
                    <a:pt x="309" y="2352"/>
                    <a:pt x="423" y="2740"/>
                  </a:cubicBezTo>
                  <a:cubicBezTo>
                    <a:pt x="458" y="2859"/>
                    <a:pt x="502" y="2904"/>
                    <a:pt x="547" y="2904"/>
                  </a:cubicBezTo>
                  <a:cubicBezTo>
                    <a:pt x="649" y="2904"/>
                    <a:pt x="752" y="2659"/>
                    <a:pt x="750" y="2515"/>
                  </a:cubicBezTo>
                  <a:cubicBezTo>
                    <a:pt x="746" y="2401"/>
                    <a:pt x="719" y="2287"/>
                    <a:pt x="700" y="2169"/>
                  </a:cubicBezTo>
                  <a:cubicBezTo>
                    <a:pt x="678" y="2047"/>
                    <a:pt x="666" y="1918"/>
                    <a:pt x="662" y="1792"/>
                  </a:cubicBezTo>
                  <a:cubicBezTo>
                    <a:pt x="659" y="1713"/>
                    <a:pt x="674" y="1617"/>
                    <a:pt x="750" y="1591"/>
                  </a:cubicBezTo>
                  <a:cubicBezTo>
                    <a:pt x="762" y="1587"/>
                    <a:pt x="773" y="1585"/>
                    <a:pt x="784" y="1585"/>
                  </a:cubicBezTo>
                  <a:cubicBezTo>
                    <a:pt x="853" y="1585"/>
                    <a:pt x="912" y="1659"/>
                    <a:pt x="951" y="1724"/>
                  </a:cubicBezTo>
                  <a:cubicBezTo>
                    <a:pt x="1073" y="1922"/>
                    <a:pt x="1267" y="1903"/>
                    <a:pt x="1465" y="2024"/>
                  </a:cubicBezTo>
                  <a:cubicBezTo>
                    <a:pt x="1579" y="2093"/>
                    <a:pt x="1693" y="2161"/>
                    <a:pt x="1796" y="2245"/>
                  </a:cubicBezTo>
                  <a:cubicBezTo>
                    <a:pt x="1963" y="2374"/>
                    <a:pt x="2100" y="2542"/>
                    <a:pt x="2203" y="2728"/>
                  </a:cubicBezTo>
                  <a:cubicBezTo>
                    <a:pt x="2255" y="2825"/>
                    <a:pt x="2335" y="2957"/>
                    <a:pt x="2462" y="2957"/>
                  </a:cubicBezTo>
                  <a:cubicBezTo>
                    <a:pt x="2466" y="2957"/>
                    <a:pt x="2470" y="2957"/>
                    <a:pt x="2473" y="2957"/>
                  </a:cubicBezTo>
                  <a:cubicBezTo>
                    <a:pt x="2542" y="2957"/>
                    <a:pt x="2599" y="2896"/>
                    <a:pt x="2618" y="2831"/>
                  </a:cubicBezTo>
                  <a:cubicBezTo>
                    <a:pt x="2640" y="2766"/>
                    <a:pt x="2637" y="2698"/>
                    <a:pt x="2629" y="2629"/>
                  </a:cubicBezTo>
                  <a:cubicBezTo>
                    <a:pt x="2747" y="2572"/>
                    <a:pt x="2819" y="2416"/>
                    <a:pt x="2762" y="2302"/>
                  </a:cubicBezTo>
                  <a:lnTo>
                    <a:pt x="2762" y="2302"/>
                  </a:lnTo>
                  <a:cubicBezTo>
                    <a:pt x="2766" y="2310"/>
                    <a:pt x="2770" y="2313"/>
                    <a:pt x="2774" y="2313"/>
                  </a:cubicBezTo>
                  <a:cubicBezTo>
                    <a:pt x="2806" y="2313"/>
                    <a:pt x="2853" y="2141"/>
                    <a:pt x="2853" y="2131"/>
                  </a:cubicBezTo>
                  <a:cubicBezTo>
                    <a:pt x="2853" y="2032"/>
                    <a:pt x="2815" y="1929"/>
                    <a:pt x="2751" y="1857"/>
                  </a:cubicBezTo>
                  <a:cubicBezTo>
                    <a:pt x="2800" y="1762"/>
                    <a:pt x="2758" y="1648"/>
                    <a:pt x="2705" y="1557"/>
                  </a:cubicBezTo>
                  <a:cubicBezTo>
                    <a:pt x="2549" y="1279"/>
                    <a:pt x="2336" y="1104"/>
                    <a:pt x="2104" y="895"/>
                  </a:cubicBezTo>
                  <a:cubicBezTo>
                    <a:pt x="1960" y="769"/>
                    <a:pt x="1819" y="644"/>
                    <a:pt x="1678" y="518"/>
                  </a:cubicBezTo>
                  <a:cubicBezTo>
                    <a:pt x="1480" y="339"/>
                    <a:pt x="1275" y="160"/>
                    <a:pt x="1028" y="65"/>
                  </a:cubicBezTo>
                  <a:cubicBezTo>
                    <a:pt x="921" y="23"/>
                    <a:pt x="808" y="1"/>
                    <a:pt x="694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435602" y="861513"/>
              <a:ext cx="185261" cy="132667"/>
            </a:xfrm>
            <a:custGeom>
              <a:avLst/>
              <a:gdLst/>
              <a:ahLst/>
              <a:cxnLst/>
              <a:rect l="l" t="t" r="r" b="b"/>
              <a:pathLst>
                <a:path w="2036" h="1458" fill="none" extrusionOk="0">
                  <a:moveTo>
                    <a:pt x="1" y="1355"/>
                  </a:moveTo>
                  <a:cubicBezTo>
                    <a:pt x="126" y="1191"/>
                    <a:pt x="80" y="959"/>
                    <a:pt x="54" y="750"/>
                  </a:cubicBezTo>
                  <a:cubicBezTo>
                    <a:pt x="31" y="590"/>
                    <a:pt x="31" y="426"/>
                    <a:pt x="46" y="263"/>
                  </a:cubicBezTo>
                  <a:cubicBezTo>
                    <a:pt x="50" y="217"/>
                    <a:pt x="58" y="168"/>
                    <a:pt x="92" y="137"/>
                  </a:cubicBezTo>
                  <a:cubicBezTo>
                    <a:pt x="145" y="95"/>
                    <a:pt x="229" y="126"/>
                    <a:pt x="271" y="179"/>
                  </a:cubicBezTo>
                  <a:cubicBezTo>
                    <a:pt x="316" y="229"/>
                    <a:pt x="339" y="297"/>
                    <a:pt x="385" y="350"/>
                  </a:cubicBezTo>
                  <a:cubicBezTo>
                    <a:pt x="476" y="457"/>
                    <a:pt x="628" y="476"/>
                    <a:pt x="761" y="521"/>
                  </a:cubicBezTo>
                  <a:cubicBezTo>
                    <a:pt x="1088" y="643"/>
                    <a:pt x="1298" y="959"/>
                    <a:pt x="1511" y="1240"/>
                  </a:cubicBezTo>
                  <a:cubicBezTo>
                    <a:pt x="1556" y="1298"/>
                    <a:pt x="1606" y="1358"/>
                    <a:pt x="1667" y="1400"/>
                  </a:cubicBezTo>
                  <a:cubicBezTo>
                    <a:pt x="1731" y="1438"/>
                    <a:pt x="1815" y="1457"/>
                    <a:pt x="1884" y="1427"/>
                  </a:cubicBezTo>
                  <a:cubicBezTo>
                    <a:pt x="2036" y="1362"/>
                    <a:pt x="1948" y="1069"/>
                    <a:pt x="1891" y="963"/>
                  </a:cubicBezTo>
                  <a:cubicBezTo>
                    <a:pt x="1830" y="841"/>
                    <a:pt x="1739" y="742"/>
                    <a:pt x="1644" y="647"/>
                  </a:cubicBezTo>
                  <a:cubicBezTo>
                    <a:pt x="1416" y="411"/>
                    <a:pt x="1168" y="194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2245" y="837946"/>
              <a:ext cx="87262" cy="97362"/>
            </a:xfrm>
            <a:custGeom>
              <a:avLst/>
              <a:gdLst/>
              <a:ahLst/>
              <a:cxnLst/>
              <a:rect l="l" t="t" r="r" b="b"/>
              <a:pathLst>
                <a:path w="959" h="1070" fill="none" extrusionOk="0">
                  <a:moveTo>
                    <a:pt x="959" y="1070"/>
                  </a:moveTo>
                  <a:cubicBezTo>
                    <a:pt x="944" y="1005"/>
                    <a:pt x="898" y="948"/>
                    <a:pt x="856" y="895"/>
                  </a:cubicBezTo>
                  <a:cubicBezTo>
                    <a:pt x="597" y="571"/>
                    <a:pt x="335" y="2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63355" y="824115"/>
              <a:ext cx="64423" cy="69700"/>
            </a:xfrm>
            <a:custGeom>
              <a:avLst/>
              <a:gdLst/>
              <a:ahLst/>
              <a:cxnLst/>
              <a:rect l="l" t="t" r="r" b="b"/>
              <a:pathLst>
                <a:path w="708" h="766" fill="none" extrusionOk="0">
                  <a:moveTo>
                    <a:pt x="708" y="765"/>
                  </a:moveTo>
                  <a:cubicBezTo>
                    <a:pt x="495" y="476"/>
                    <a:pt x="267" y="23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3774" y="1239495"/>
              <a:ext cx="246590" cy="312650"/>
            </a:xfrm>
            <a:custGeom>
              <a:avLst/>
              <a:gdLst/>
              <a:ahLst/>
              <a:cxnLst/>
              <a:rect l="l" t="t" r="r" b="b"/>
              <a:pathLst>
                <a:path w="2710" h="3436" fill="none" extrusionOk="0">
                  <a:moveTo>
                    <a:pt x="2709" y="0"/>
                  </a:moveTo>
                  <a:cubicBezTo>
                    <a:pt x="2451" y="350"/>
                    <a:pt x="2203" y="716"/>
                    <a:pt x="1937" y="1054"/>
                  </a:cubicBezTo>
                  <a:cubicBezTo>
                    <a:pt x="1713" y="1343"/>
                    <a:pt x="1481" y="1625"/>
                    <a:pt x="1252" y="1906"/>
                  </a:cubicBezTo>
                  <a:cubicBezTo>
                    <a:pt x="834" y="2416"/>
                    <a:pt x="415" y="2926"/>
                    <a:pt x="1" y="34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08578" y="1098275"/>
              <a:ext cx="63786" cy="37125"/>
            </a:xfrm>
            <a:custGeom>
              <a:avLst/>
              <a:gdLst/>
              <a:ahLst/>
              <a:cxnLst/>
              <a:rect l="l" t="t" r="r" b="b"/>
              <a:pathLst>
                <a:path w="701" h="408" fill="none" extrusionOk="0">
                  <a:moveTo>
                    <a:pt x="0" y="404"/>
                  </a:moveTo>
                  <a:cubicBezTo>
                    <a:pt x="126" y="396"/>
                    <a:pt x="251" y="400"/>
                    <a:pt x="377" y="407"/>
                  </a:cubicBezTo>
                  <a:cubicBezTo>
                    <a:pt x="465" y="270"/>
                    <a:pt x="575" y="103"/>
                    <a:pt x="70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678276" y="581802"/>
              <a:ext cx="40947" cy="10464"/>
            </a:xfrm>
            <a:custGeom>
              <a:avLst/>
              <a:gdLst/>
              <a:ahLst/>
              <a:cxnLst/>
              <a:rect l="l" t="t" r="r" b="b"/>
              <a:pathLst>
                <a:path w="450" h="115" fill="none" extrusionOk="0">
                  <a:moveTo>
                    <a:pt x="0" y="50"/>
                  </a:moveTo>
                  <a:cubicBezTo>
                    <a:pt x="149" y="1"/>
                    <a:pt x="320" y="23"/>
                    <a:pt x="449" y="1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686920" y="555506"/>
              <a:ext cx="36761" cy="11192"/>
            </a:xfrm>
            <a:custGeom>
              <a:avLst/>
              <a:gdLst/>
              <a:ahLst/>
              <a:cxnLst/>
              <a:rect l="l" t="t" r="r" b="b"/>
              <a:pathLst>
                <a:path w="404" h="123" fill="none" extrusionOk="0">
                  <a:moveTo>
                    <a:pt x="0" y="65"/>
                  </a:moveTo>
                  <a:cubicBezTo>
                    <a:pt x="130" y="0"/>
                    <a:pt x="297" y="23"/>
                    <a:pt x="404" y="1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679277" y="643040"/>
              <a:ext cx="45496" cy="21201"/>
            </a:xfrm>
            <a:custGeom>
              <a:avLst/>
              <a:gdLst/>
              <a:ahLst/>
              <a:cxnLst/>
              <a:rect l="l" t="t" r="r" b="b"/>
              <a:pathLst>
                <a:path w="500" h="233" fill="none" extrusionOk="0">
                  <a:moveTo>
                    <a:pt x="1" y="54"/>
                  </a:moveTo>
                  <a:cubicBezTo>
                    <a:pt x="183" y="1"/>
                    <a:pt x="392" y="77"/>
                    <a:pt x="499" y="23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669268" y="675251"/>
              <a:ext cx="53049" cy="20200"/>
            </a:xfrm>
            <a:custGeom>
              <a:avLst/>
              <a:gdLst/>
              <a:ahLst/>
              <a:cxnLst/>
              <a:rect l="l" t="t" r="r" b="b"/>
              <a:pathLst>
                <a:path w="583" h="222" fill="none" extrusionOk="0">
                  <a:moveTo>
                    <a:pt x="0" y="46"/>
                  </a:moveTo>
                  <a:cubicBezTo>
                    <a:pt x="111" y="24"/>
                    <a:pt x="225" y="1"/>
                    <a:pt x="335" y="20"/>
                  </a:cubicBezTo>
                  <a:cubicBezTo>
                    <a:pt x="445" y="39"/>
                    <a:pt x="556" y="111"/>
                    <a:pt x="582" y="22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53619" y="612922"/>
              <a:ext cx="1164158" cy="180438"/>
            </a:xfrm>
            <a:custGeom>
              <a:avLst/>
              <a:gdLst/>
              <a:ahLst/>
              <a:cxnLst/>
              <a:rect l="l" t="t" r="r" b="b"/>
              <a:pathLst>
                <a:path w="12794" h="1983" fill="none" extrusionOk="0">
                  <a:moveTo>
                    <a:pt x="1" y="1983"/>
                  </a:moveTo>
                  <a:cubicBezTo>
                    <a:pt x="860" y="1781"/>
                    <a:pt x="1735" y="1747"/>
                    <a:pt x="2610" y="1686"/>
                  </a:cubicBezTo>
                  <a:cubicBezTo>
                    <a:pt x="3527" y="1625"/>
                    <a:pt x="4440" y="1564"/>
                    <a:pt x="5357" y="1504"/>
                  </a:cubicBezTo>
                  <a:cubicBezTo>
                    <a:pt x="7099" y="1386"/>
                    <a:pt x="8853" y="1294"/>
                    <a:pt x="10595" y="1416"/>
                  </a:cubicBezTo>
                  <a:cubicBezTo>
                    <a:pt x="11040" y="979"/>
                    <a:pt x="11539" y="556"/>
                    <a:pt x="12079" y="244"/>
                  </a:cubicBezTo>
                  <a:cubicBezTo>
                    <a:pt x="12299" y="119"/>
                    <a:pt x="12558" y="1"/>
                    <a:pt x="12794" y="9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765447" y="688809"/>
              <a:ext cx="17471" cy="79709"/>
            </a:xfrm>
            <a:custGeom>
              <a:avLst/>
              <a:gdLst/>
              <a:ahLst/>
              <a:cxnLst/>
              <a:rect l="l" t="t" r="r" b="b"/>
              <a:pathLst>
                <a:path w="192" h="876" fill="none" extrusionOk="0">
                  <a:moveTo>
                    <a:pt x="1" y="875"/>
                  </a:moveTo>
                  <a:cubicBezTo>
                    <a:pt x="35" y="578"/>
                    <a:pt x="104" y="285"/>
                    <a:pt x="19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336240" y="862150"/>
              <a:ext cx="57962" cy="96361"/>
            </a:xfrm>
            <a:custGeom>
              <a:avLst/>
              <a:gdLst/>
              <a:ahLst/>
              <a:cxnLst/>
              <a:rect l="l" t="t" r="r" b="b"/>
              <a:pathLst>
                <a:path w="637" h="1059" fill="none" extrusionOk="0">
                  <a:moveTo>
                    <a:pt x="1" y="1058"/>
                  </a:moveTo>
                  <a:cubicBezTo>
                    <a:pt x="88" y="663"/>
                    <a:pt x="297" y="294"/>
                    <a:pt x="594" y="20"/>
                  </a:cubicBezTo>
                  <a:cubicBezTo>
                    <a:pt x="606" y="9"/>
                    <a:pt x="636" y="1"/>
                    <a:pt x="636" y="2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07214" y="1385173"/>
              <a:ext cx="256235" cy="215106"/>
            </a:xfrm>
            <a:custGeom>
              <a:avLst/>
              <a:gdLst/>
              <a:ahLst/>
              <a:cxnLst/>
              <a:rect l="l" t="t" r="r" b="b"/>
              <a:pathLst>
                <a:path w="2816" h="2364" extrusionOk="0">
                  <a:moveTo>
                    <a:pt x="1463" y="1"/>
                  </a:moveTo>
                  <a:cubicBezTo>
                    <a:pt x="1357" y="1"/>
                    <a:pt x="1247" y="13"/>
                    <a:pt x="1138" y="39"/>
                  </a:cubicBezTo>
                  <a:cubicBezTo>
                    <a:pt x="442" y="206"/>
                    <a:pt x="1" y="849"/>
                    <a:pt x="149" y="1481"/>
                  </a:cubicBezTo>
                  <a:cubicBezTo>
                    <a:pt x="277" y="2012"/>
                    <a:pt x="783" y="2363"/>
                    <a:pt x="1353" y="2363"/>
                  </a:cubicBezTo>
                  <a:cubicBezTo>
                    <a:pt x="1460" y="2363"/>
                    <a:pt x="1569" y="2351"/>
                    <a:pt x="1678" y="2325"/>
                  </a:cubicBezTo>
                  <a:cubicBezTo>
                    <a:pt x="2374" y="2162"/>
                    <a:pt x="2816" y="1515"/>
                    <a:pt x="2667" y="884"/>
                  </a:cubicBezTo>
                  <a:cubicBezTo>
                    <a:pt x="2539" y="352"/>
                    <a:pt x="2033" y="1"/>
                    <a:pt x="1463" y="1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553256" y="1228576"/>
              <a:ext cx="210193" cy="297727"/>
            </a:xfrm>
            <a:custGeom>
              <a:avLst/>
              <a:gdLst/>
              <a:ahLst/>
              <a:cxnLst/>
              <a:rect l="l" t="t" r="r" b="b"/>
              <a:pathLst>
                <a:path w="2310" h="3272" extrusionOk="0">
                  <a:moveTo>
                    <a:pt x="1055" y="0"/>
                  </a:moveTo>
                  <a:cubicBezTo>
                    <a:pt x="813" y="0"/>
                    <a:pt x="567" y="110"/>
                    <a:pt x="393" y="284"/>
                  </a:cubicBezTo>
                  <a:cubicBezTo>
                    <a:pt x="157" y="524"/>
                    <a:pt x="46" y="862"/>
                    <a:pt x="27" y="1197"/>
                  </a:cubicBezTo>
                  <a:cubicBezTo>
                    <a:pt x="14" y="1431"/>
                    <a:pt x="44" y="1664"/>
                    <a:pt x="90" y="1894"/>
                  </a:cubicBezTo>
                  <a:lnTo>
                    <a:pt x="90" y="1894"/>
                  </a:lnTo>
                  <a:cubicBezTo>
                    <a:pt x="58" y="1786"/>
                    <a:pt x="29" y="1678"/>
                    <a:pt x="1" y="1570"/>
                  </a:cubicBezTo>
                  <a:lnTo>
                    <a:pt x="1" y="1570"/>
                  </a:lnTo>
                  <a:lnTo>
                    <a:pt x="157" y="2186"/>
                  </a:lnTo>
                  <a:cubicBezTo>
                    <a:pt x="133" y="2089"/>
                    <a:pt x="110" y="1992"/>
                    <a:pt x="90" y="1894"/>
                  </a:cubicBezTo>
                  <a:lnTo>
                    <a:pt x="90" y="1894"/>
                  </a:lnTo>
                  <a:cubicBezTo>
                    <a:pt x="159" y="2123"/>
                    <a:pt x="243" y="2348"/>
                    <a:pt x="362" y="2555"/>
                  </a:cubicBezTo>
                  <a:cubicBezTo>
                    <a:pt x="541" y="2856"/>
                    <a:pt x="807" y="3122"/>
                    <a:pt x="1142" y="3228"/>
                  </a:cubicBezTo>
                  <a:cubicBezTo>
                    <a:pt x="1235" y="3257"/>
                    <a:pt x="1334" y="3271"/>
                    <a:pt x="1432" y="3271"/>
                  </a:cubicBezTo>
                  <a:cubicBezTo>
                    <a:pt x="1687" y="3271"/>
                    <a:pt x="1941" y="3174"/>
                    <a:pt x="2101" y="2974"/>
                  </a:cubicBezTo>
                  <a:cubicBezTo>
                    <a:pt x="2287" y="2738"/>
                    <a:pt x="2310" y="2414"/>
                    <a:pt x="2291" y="2114"/>
                  </a:cubicBezTo>
                  <a:cubicBezTo>
                    <a:pt x="2260" y="1642"/>
                    <a:pt x="2143" y="1178"/>
                    <a:pt x="1949" y="752"/>
                  </a:cubicBezTo>
                  <a:cubicBezTo>
                    <a:pt x="1812" y="455"/>
                    <a:pt x="1618" y="158"/>
                    <a:pt x="1309" y="44"/>
                  </a:cubicBezTo>
                  <a:cubicBezTo>
                    <a:pt x="1227" y="14"/>
                    <a:pt x="1142" y="0"/>
                    <a:pt x="1055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60900" y="1350596"/>
              <a:ext cx="114651" cy="39218"/>
            </a:xfrm>
            <a:custGeom>
              <a:avLst/>
              <a:gdLst/>
              <a:ahLst/>
              <a:cxnLst/>
              <a:rect l="l" t="t" r="r" b="b"/>
              <a:pathLst>
                <a:path w="1260" h="431" fill="none" extrusionOk="0">
                  <a:moveTo>
                    <a:pt x="0" y="39"/>
                  </a:moveTo>
                  <a:cubicBezTo>
                    <a:pt x="449" y="1"/>
                    <a:pt x="909" y="145"/>
                    <a:pt x="1259" y="4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10399" y="1316019"/>
              <a:ext cx="65151" cy="49591"/>
            </a:xfrm>
            <a:custGeom>
              <a:avLst/>
              <a:gdLst/>
              <a:ahLst/>
              <a:cxnLst/>
              <a:rect l="l" t="t" r="r" b="b"/>
              <a:pathLst>
                <a:path w="716" h="545" fill="none" extrusionOk="0">
                  <a:moveTo>
                    <a:pt x="0" y="0"/>
                  </a:moveTo>
                  <a:cubicBezTo>
                    <a:pt x="156" y="266"/>
                    <a:pt x="419" y="464"/>
                    <a:pt x="715" y="544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39152" y="1529942"/>
              <a:ext cx="26752" cy="68972"/>
            </a:xfrm>
            <a:custGeom>
              <a:avLst/>
              <a:gdLst/>
              <a:ahLst/>
              <a:cxnLst/>
              <a:rect l="l" t="t" r="r" b="b"/>
              <a:pathLst>
                <a:path w="294" h="758" fill="none" extrusionOk="0">
                  <a:moveTo>
                    <a:pt x="293" y="0"/>
                  </a:moveTo>
                  <a:cubicBezTo>
                    <a:pt x="194" y="251"/>
                    <a:pt x="99" y="506"/>
                    <a:pt x="0" y="757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676550" y="1545866"/>
              <a:ext cx="11101" cy="66516"/>
            </a:xfrm>
            <a:custGeom>
              <a:avLst/>
              <a:gdLst/>
              <a:ahLst/>
              <a:cxnLst/>
              <a:rect l="l" t="t" r="r" b="b"/>
              <a:pathLst>
                <a:path w="122" h="731" fill="none" extrusionOk="0">
                  <a:moveTo>
                    <a:pt x="122" y="0"/>
                  </a:moveTo>
                  <a:cubicBezTo>
                    <a:pt x="80" y="244"/>
                    <a:pt x="38" y="487"/>
                    <a:pt x="0" y="7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648433" y="1265064"/>
              <a:ext cx="76616" cy="206098"/>
            </a:xfrm>
            <a:custGeom>
              <a:avLst/>
              <a:gdLst/>
              <a:ahLst/>
              <a:cxnLst/>
              <a:rect l="l" t="t" r="r" b="b"/>
              <a:pathLst>
                <a:path w="842" h="2265" fill="none" extrusionOk="0">
                  <a:moveTo>
                    <a:pt x="1" y="1"/>
                  </a:moveTo>
                  <a:cubicBezTo>
                    <a:pt x="594" y="572"/>
                    <a:pt x="842" y="1473"/>
                    <a:pt x="621" y="2264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671363" y="1362334"/>
              <a:ext cx="14559" cy="93540"/>
            </a:xfrm>
            <a:custGeom>
              <a:avLst/>
              <a:gdLst/>
              <a:ahLst/>
              <a:cxnLst/>
              <a:rect l="l" t="t" r="r" b="b"/>
              <a:pathLst>
                <a:path w="160" h="1028" fill="none" extrusionOk="0">
                  <a:moveTo>
                    <a:pt x="0" y="1"/>
                  </a:moveTo>
                  <a:cubicBezTo>
                    <a:pt x="133" y="324"/>
                    <a:pt x="160" y="689"/>
                    <a:pt x="76" y="1028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455349" y="1491179"/>
              <a:ext cx="72794" cy="64787"/>
            </a:xfrm>
            <a:custGeom>
              <a:avLst/>
              <a:gdLst/>
              <a:ahLst/>
              <a:cxnLst/>
              <a:rect l="l" t="t" r="r" b="b"/>
              <a:pathLst>
                <a:path w="800" h="712" fill="none" extrusionOk="0">
                  <a:moveTo>
                    <a:pt x="0" y="0"/>
                  </a:moveTo>
                  <a:cubicBezTo>
                    <a:pt x="23" y="388"/>
                    <a:pt x="415" y="711"/>
                    <a:pt x="799" y="662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52981" y="766972"/>
              <a:ext cx="49591" cy="329666"/>
            </a:xfrm>
            <a:custGeom>
              <a:avLst/>
              <a:gdLst/>
              <a:ahLst/>
              <a:cxnLst/>
              <a:rect l="l" t="t" r="r" b="b"/>
              <a:pathLst>
                <a:path w="545" h="3623" fill="none" extrusionOk="0">
                  <a:moveTo>
                    <a:pt x="214" y="1"/>
                  </a:moveTo>
                  <a:cubicBezTo>
                    <a:pt x="24" y="1218"/>
                    <a:pt x="1" y="2515"/>
                    <a:pt x="545" y="36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569906" y="1239495"/>
              <a:ext cx="278437" cy="172431"/>
            </a:xfrm>
            <a:custGeom>
              <a:avLst/>
              <a:gdLst/>
              <a:ahLst/>
              <a:cxnLst/>
              <a:rect l="l" t="t" r="r" b="b"/>
              <a:pathLst>
                <a:path w="3060" h="1895" fill="none" extrusionOk="0">
                  <a:moveTo>
                    <a:pt x="1" y="0"/>
                  </a:moveTo>
                  <a:cubicBezTo>
                    <a:pt x="997" y="666"/>
                    <a:pt x="2017" y="1298"/>
                    <a:pt x="3059" y="18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694201" y="1337766"/>
              <a:ext cx="40219" cy="251048"/>
            </a:xfrm>
            <a:custGeom>
              <a:avLst/>
              <a:gdLst/>
              <a:ahLst/>
              <a:cxnLst/>
              <a:rect l="l" t="t" r="r" b="b"/>
              <a:pathLst>
                <a:path w="442" h="2759" fill="none" extrusionOk="0">
                  <a:moveTo>
                    <a:pt x="339" y="1"/>
                  </a:moveTo>
                  <a:cubicBezTo>
                    <a:pt x="441" y="925"/>
                    <a:pt x="221" y="1853"/>
                    <a:pt x="0" y="2759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143792" y="1087174"/>
              <a:ext cx="306463" cy="402005"/>
            </a:xfrm>
            <a:custGeom>
              <a:avLst/>
              <a:gdLst/>
              <a:ahLst/>
              <a:cxnLst/>
              <a:rect l="l" t="t" r="r" b="b"/>
              <a:pathLst>
                <a:path w="3368" h="4418" fill="none" extrusionOk="0">
                  <a:moveTo>
                    <a:pt x="3367" y="1"/>
                  </a:moveTo>
                  <a:cubicBezTo>
                    <a:pt x="3215" y="313"/>
                    <a:pt x="3059" y="624"/>
                    <a:pt x="2858" y="906"/>
                  </a:cubicBezTo>
                  <a:cubicBezTo>
                    <a:pt x="2732" y="1077"/>
                    <a:pt x="2587" y="1233"/>
                    <a:pt x="2450" y="1397"/>
                  </a:cubicBezTo>
                  <a:cubicBezTo>
                    <a:pt x="1781" y="2173"/>
                    <a:pt x="1119" y="2953"/>
                    <a:pt x="442" y="3721"/>
                  </a:cubicBezTo>
                  <a:cubicBezTo>
                    <a:pt x="256" y="3930"/>
                    <a:pt x="65" y="4151"/>
                    <a:pt x="1" y="441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01936" y="1175436"/>
              <a:ext cx="106006" cy="144132"/>
            </a:xfrm>
            <a:custGeom>
              <a:avLst/>
              <a:gdLst/>
              <a:ahLst/>
              <a:cxnLst/>
              <a:rect l="l" t="t" r="r" b="b"/>
              <a:pathLst>
                <a:path w="1165" h="1584" fill="none" extrusionOk="0">
                  <a:moveTo>
                    <a:pt x="1" y="172"/>
                  </a:moveTo>
                  <a:cubicBezTo>
                    <a:pt x="187" y="103"/>
                    <a:pt x="381" y="77"/>
                    <a:pt x="571" y="35"/>
                  </a:cubicBezTo>
                  <a:cubicBezTo>
                    <a:pt x="731" y="1"/>
                    <a:pt x="906" y="81"/>
                    <a:pt x="1005" y="202"/>
                  </a:cubicBezTo>
                  <a:cubicBezTo>
                    <a:pt x="1131" y="354"/>
                    <a:pt x="1165" y="564"/>
                    <a:pt x="1157" y="758"/>
                  </a:cubicBezTo>
                  <a:cubicBezTo>
                    <a:pt x="1142" y="1073"/>
                    <a:pt x="1016" y="1347"/>
                    <a:pt x="811" y="158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111581" y="1413563"/>
              <a:ext cx="1047870" cy="203004"/>
            </a:xfrm>
            <a:custGeom>
              <a:avLst/>
              <a:gdLst/>
              <a:ahLst/>
              <a:cxnLst/>
              <a:rect l="l" t="t" r="r" b="b"/>
              <a:pathLst>
                <a:path w="11516" h="2231" fill="none" extrusionOk="0">
                  <a:moveTo>
                    <a:pt x="11516" y="5"/>
                  </a:moveTo>
                  <a:cubicBezTo>
                    <a:pt x="11158" y="883"/>
                    <a:pt x="10200" y="1614"/>
                    <a:pt x="9321" y="1880"/>
                  </a:cubicBezTo>
                  <a:cubicBezTo>
                    <a:pt x="8366" y="2165"/>
                    <a:pt x="7335" y="2108"/>
                    <a:pt x="6365" y="1884"/>
                  </a:cubicBezTo>
                  <a:cubicBezTo>
                    <a:pt x="4958" y="1994"/>
                    <a:pt x="3520" y="2048"/>
                    <a:pt x="2108" y="1941"/>
                  </a:cubicBezTo>
                  <a:cubicBezTo>
                    <a:pt x="1686" y="2223"/>
                    <a:pt x="1077" y="2230"/>
                    <a:pt x="651" y="1945"/>
                  </a:cubicBezTo>
                  <a:cubicBezTo>
                    <a:pt x="229" y="1663"/>
                    <a:pt x="1" y="1112"/>
                    <a:pt x="100" y="610"/>
                  </a:cubicBezTo>
                  <a:cubicBezTo>
                    <a:pt x="142" y="397"/>
                    <a:pt x="241" y="199"/>
                    <a:pt x="33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7"/>
          <p:cNvSpPr/>
          <p:nvPr/>
        </p:nvSpPr>
        <p:spPr>
          <a:xfrm rot="10800000">
            <a:off x="66348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1" name="Google Shape;671;p37"/>
          <p:cNvSpPr/>
          <p:nvPr/>
        </p:nvSpPr>
        <p:spPr>
          <a:xfrm rot="10800000" flipH="1">
            <a:off x="10441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2185035" y="1523187"/>
            <a:ext cx="4786200" cy="663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JAWABANMU BENAR</a:t>
            </a:r>
            <a:endParaRPr sz="4000" b="1" dirty="0">
              <a:latin typeface="Chiller" panose="04020404031007020602" pitchFamily="82" charset="0"/>
            </a:endParaRPr>
          </a:p>
        </p:txBody>
      </p:sp>
      <p:sp>
        <p:nvSpPr>
          <p:cNvPr id="3" name="Action Button: Go Forward or Next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E316CB5-1B0B-7AB3-9DC2-C438EF3362F7}"/>
              </a:ext>
            </a:extLst>
          </p:cNvPr>
          <p:cNvSpPr/>
          <p:nvPr/>
        </p:nvSpPr>
        <p:spPr>
          <a:xfrm>
            <a:off x="7413297" y="163720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95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8"/>
          <p:cNvSpPr txBox="1">
            <a:spLocks noGrp="1"/>
          </p:cNvSpPr>
          <p:nvPr>
            <p:ph type="body" idx="1"/>
          </p:nvPr>
        </p:nvSpPr>
        <p:spPr>
          <a:xfrm>
            <a:off x="665637" y="1550396"/>
            <a:ext cx="5460686" cy="3120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sym typeface="Montserrat"/>
              </a:rPr>
              <a:t>JAWABAN YANG TEPAT : C</a:t>
            </a:r>
          </a:p>
          <a:p>
            <a:pPr marL="88900" indent="0" algn="just">
              <a:buNone/>
            </a:pPr>
            <a:endParaRPr lang="id-ID" sz="18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pPr marL="88900" indent="0" algn="just">
              <a:buNone/>
            </a:pP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Sinartrosis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pergerakan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Ada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dua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macam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sinartrosis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yaitu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s-ES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sinartrosis </a:t>
            </a:r>
            <a:r>
              <a:rPr lang="es-ES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sinkondrosis</a:t>
            </a:r>
            <a:r>
              <a:rPr lang="es-ES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sinfibrosis. Sementara </a:t>
            </a:r>
            <a:r>
              <a:rPr lang="es-ES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itu</a:t>
            </a:r>
            <a:r>
              <a:rPr lang="es-ES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diartrosis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terjadinya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Gerakan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yang sangat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bebas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Amfiartrosis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sv-SE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dihubungkan oleh tulang rawan, jaringan ikat dan ligamen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sehingga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hanya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sedikit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pergerakan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Artikulasi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nama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lain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arkisim" panose="020E0502050101010101" pitchFamily="34" charset="-79"/>
              <a:cs typeface="Narkisim" panose="020E0502050101010101" pitchFamily="34" charset="-79"/>
              <a:sym typeface="Montserrat"/>
            </a:endParaRPr>
          </a:p>
        </p:txBody>
      </p:sp>
      <p:sp>
        <p:nvSpPr>
          <p:cNvPr id="1689" name="Google Shape;1689;p58"/>
          <p:cNvSpPr/>
          <p:nvPr/>
        </p:nvSpPr>
        <p:spPr>
          <a:xfrm>
            <a:off x="312450" y="316350"/>
            <a:ext cx="7139325" cy="4511025"/>
          </a:xfrm>
          <a:custGeom>
            <a:avLst/>
            <a:gdLst/>
            <a:ahLst/>
            <a:cxnLst/>
            <a:rect l="l" t="t" r="r" b="b"/>
            <a:pathLst>
              <a:path w="285573" h="180441" extrusionOk="0">
                <a:moveTo>
                  <a:pt x="15234" y="0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90" name="Google Shape;1690;p58"/>
          <p:cNvGrpSpPr/>
          <p:nvPr/>
        </p:nvGrpSpPr>
        <p:grpSpPr>
          <a:xfrm>
            <a:off x="6442151" y="640978"/>
            <a:ext cx="2019248" cy="3958548"/>
            <a:chOff x="5601313" y="817925"/>
            <a:chExt cx="1912167" cy="3748625"/>
          </a:xfrm>
        </p:grpSpPr>
        <p:sp>
          <p:nvSpPr>
            <p:cNvPr id="1691" name="Google Shape;1691;p58"/>
            <p:cNvSpPr/>
            <p:nvPr/>
          </p:nvSpPr>
          <p:spPr>
            <a:xfrm>
              <a:off x="5616078" y="2597780"/>
              <a:ext cx="656064" cy="1326748"/>
            </a:xfrm>
            <a:custGeom>
              <a:avLst/>
              <a:gdLst/>
              <a:ahLst/>
              <a:cxnLst/>
              <a:rect l="l" t="t" r="r" b="b"/>
              <a:pathLst>
                <a:path w="4532" h="9165" extrusionOk="0">
                  <a:moveTo>
                    <a:pt x="2709" y="0"/>
                  </a:moveTo>
                  <a:cubicBezTo>
                    <a:pt x="2565" y="966"/>
                    <a:pt x="2177" y="3580"/>
                    <a:pt x="2067" y="4086"/>
                  </a:cubicBezTo>
                  <a:cubicBezTo>
                    <a:pt x="1956" y="4478"/>
                    <a:pt x="910" y="6577"/>
                    <a:pt x="1" y="8304"/>
                  </a:cubicBezTo>
                  <a:lnTo>
                    <a:pt x="1633" y="9164"/>
                  </a:lnTo>
                  <a:cubicBezTo>
                    <a:pt x="2257" y="7981"/>
                    <a:pt x="3721" y="5158"/>
                    <a:pt x="3866" y="4485"/>
                  </a:cubicBezTo>
                  <a:cubicBezTo>
                    <a:pt x="4007" y="3850"/>
                    <a:pt x="4478" y="632"/>
                    <a:pt x="4532" y="26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5844658" y="1723704"/>
              <a:ext cx="964408" cy="891303"/>
            </a:xfrm>
            <a:custGeom>
              <a:avLst/>
              <a:gdLst/>
              <a:ahLst/>
              <a:cxnLst/>
              <a:rect l="l" t="t" r="r" b="b"/>
              <a:pathLst>
                <a:path w="6662" h="6157" extrusionOk="0">
                  <a:moveTo>
                    <a:pt x="252" y="1"/>
                  </a:moveTo>
                  <a:cubicBezTo>
                    <a:pt x="1" y="796"/>
                    <a:pt x="20" y="1652"/>
                    <a:pt x="160" y="2470"/>
                  </a:cubicBezTo>
                  <a:cubicBezTo>
                    <a:pt x="313" y="3364"/>
                    <a:pt x="617" y="4246"/>
                    <a:pt x="1184" y="4950"/>
                  </a:cubicBezTo>
                  <a:cubicBezTo>
                    <a:pt x="1752" y="5651"/>
                    <a:pt x="2604" y="6156"/>
                    <a:pt x="3505" y="6156"/>
                  </a:cubicBezTo>
                  <a:cubicBezTo>
                    <a:pt x="3509" y="6156"/>
                    <a:pt x="3512" y="6156"/>
                    <a:pt x="3516" y="6156"/>
                  </a:cubicBezTo>
                  <a:cubicBezTo>
                    <a:pt x="4162" y="6156"/>
                    <a:pt x="4790" y="5901"/>
                    <a:pt x="5342" y="5559"/>
                  </a:cubicBezTo>
                  <a:cubicBezTo>
                    <a:pt x="5771" y="5292"/>
                    <a:pt x="6182" y="4962"/>
                    <a:pt x="6418" y="4509"/>
                  </a:cubicBezTo>
                  <a:cubicBezTo>
                    <a:pt x="6635" y="4102"/>
                    <a:pt x="6662" y="3638"/>
                    <a:pt x="6479" y="3215"/>
                  </a:cubicBezTo>
                  <a:cubicBezTo>
                    <a:pt x="6308" y="2820"/>
                    <a:pt x="5927" y="2611"/>
                    <a:pt x="5653" y="2295"/>
                  </a:cubicBezTo>
                  <a:cubicBezTo>
                    <a:pt x="5250" y="1835"/>
                    <a:pt x="5064" y="1195"/>
                    <a:pt x="5151" y="594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5983486" y="2478351"/>
              <a:ext cx="311239" cy="286051"/>
            </a:xfrm>
            <a:custGeom>
              <a:avLst/>
              <a:gdLst/>
              <a:ahLst/>
              <a:cxnLst/>
              <a:rect l="l" t="t" r="r" b="b"/>
              <a:pathLst>
                <a:path w="2150" h="1976" extrusionOk="0">
                  <a:moveTo>
                    <a:pt x="1076" y="0"/>
                  </a:moveTo>
                  <a:cubicBezTo>
                    <a:pt x="1009" y="0"/>
                    <a:pt x="940" y="8"/>
                    <a:pt x="871" y="22"/>
                  </a:cubicBezTo>
                  <a:cubicBezTo>
                    <a:pt x="339" y="133"/>
                    <a:pt x="0" y="658"/>
                    <a:pt x="114" y="1190"/>
                  </a:cubicBezTo>
                  <a:cubicBezTo>
                    <a:pt x="211" y="1658"/>
                    <a:pt x="623" y="1976"/>
                    <a:pt x="1077" y="1976"/>
                  </a:cubicBezTo>
                  <a:cubicBezTo>
                    <a:pt x="1144" y="1976"/>
                    <a:pt x="1211" y="1969"/>
                    <a:pt x="1278" y="1955"/>
                  </a:cubicBezTo>
                  <a:cubicBezTo>
                    <a:pt x="1811" y="1841"/>
                    <a:pt x="2150" y="1320"/>
                    <a:pt x="2035" y="783"/>
                  </a:cubicBezTo>
                  <a:cubicBezTo>
                    <a:pt x="1939" y="320"/>
                    <a:pt x="153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5831485" y="1495414"/>
              <a:ext cx="793588" cy="709771"/>
            </a:xfrm>
            <a:custGeom>
              <a:avLst/>
              <a:gdLst/>
              <a:ahLst/>
              <a:cxnLst/>
              <a:rect l="l" t="t" r="r" b="b"/>
              <a:pathLst>
                <a:path w="5482" h="4903" extrusionOk="0">
                  <a:moveTo>
                    <a:pt x="2705" y="0"/>
                  </a:moveTo>
                  <a:cubicBezTo>
                    <a:pt x="1490" y="0"/>
                    <a:pt x="425" y="838"/>
                    <a:pt x="225" y="2027"/>
                  </a:cubicBezTo>
                  <a:cubicBezTo>
                    <a:pt x="0" y="3358"/>
                    <a:pt x="948" y="4633"/>
                    <a:pt x="2336" y="4865"/>
                  </a:cubicBezTo>
                  <a:cubicBezTo>
                    <a:pt x="2486" y="4890"/>
                    <a:pt x="2636" y="4903"/>
                    <a:pt x="2783" y="4903"/>
                  </a:cubicBezTo>
                  <a:cubicBezTo>
                    <a:pt x="3995" y="4903"/>
                    <a:pt x="5057" y="4066"/>
                    <a:pt x="5258" y="2879"/>
                  </a:cubicBezTo>
                  <a:cubicBezTo>
                    <a:pt x="5482" y="1547"/>
                    <a:pt x="4539" y="273"/>
                    <a:pt x="3146" y="37"/>
                  </a:cubicBezTo>
                  <a:cubicBezTo>
                    <a:pt x="2998" y="12"/>
                    <a:pt x="2850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5996659" y="1958364"/>
              <a:ext cx="520566" cy="782731"/>
            </a:xfrm>
            <a:custGeom>
              <a:avLst/>
              <a:gdLst/>
              <a:ahLst/>
              <a:cxnLst/>
              <a:rect l="l" t="t" r="r" b="b"/>
              <a:pathLst>
                <a:path w="3596" h="5407" extrusionOk="0">
                  <a:moveTo>
                    <a:pt x="1758" y="0"/>
                  </a:moveTo>
                  <a:lnTo>
                    <a:pt x="1" y="689"/>
                  </a:lnTo>
                  <a:lnTo>
                    <a:pt x="1838" y="5406"/>
                  </a:lnTo>
                  <a:lnTo>
                    <a:pt x="3595" y="4718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F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5885481" y="1560846"/>
              <a:ext cx="607568" cy="687188"/>
            </a:xfrm>
            <a:custGeom>
              <a:avLst/>
              <a:gdLst/>
              <a:ahLst/>
              <a:cxnLst/>
              <a:rect l="l" t="t" r="r" b="b"/>
              <a:pathLst>
                <a:path w="4197" h="4747" extrusionOk="0">
                  <a:moveTo>
                    <a:pt x="2181" y="0"/>
                  </a:moveTo>
                  <a:cubicBezTo>
                    <a:pt x="1286" y="0"/>
                    <a:pt x="492" y="649"/>
                    <a:pt x="339" y="1563"/>
                  </a:cubicBezTo>
                  <a:lnTo>
                    <a:pt x="171" y="2560"/>
                  </a:lnTo>
                  <a:cubicBezTo>
                    <a:pt x="0" y="3580"/>
                    <a:pt x="685" y="4550"/>
                    <a:pt x="1704" y="4721"/>
                  </a:cubicBezTo>
                  <a:cubicBezTo>
                    <a:pt x="1809" y="4738"/>
                    <a:pt x="1913" y="4747"/>
                    <a:pt x="2015" y="4747"/>
                  </a:cubicBezTo>
                  <a:cubicBezTo>
                    <a:pt x="2910" y="4747"/>
                    <a:pt x="3704" y="4099"/>
                    <a:pt x="3857" y="3184"/>
                  </a:cubicBezTo>
                  <a:lnTo>
                    <a:pt x="4025" y="2187"/>
                  </a:lnTo>
                  <a:cubicBezTo>
                    <a:pt x="4196" y="1168"/>
                    <a:pt x="3511" y="198"/>
                    <a:pt x="2492" y="27"/>
                  </a:cubicBezTo>
                  <a:cubicBezTo>
                    <a:pt x="2387" y="9"/>
                    <a:pt x="2283" y="0"/>
                    <a:pt x="2181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6354078" y="1932596"/>
              <a:ext cx="220908" cy="194850"/>
            </a:xfrm>
            <a:custGeom>
              <a:avLst/>
              <a:gdLst/>
              <a:ahLst/>
              <a:cxnLst/>
              <a:rect l="l" t="t" r="r" b="b"/>
              <a:pathLst>
                <a:path w="1526" h="1346" extrusionOk="0">
                  <a:moveTo>
                    <a:pt x="763" y="1"/>
                  </a:moveTo>
                  <a:cubicBezTo>
                    <a:pt x="517" y="1"/>
                    <a:pt x="280" y="139"/>
                    <a:pt x="164" y="376"/>
                  </a:cubicBezTo>
                  <a:cubicBezTo>
                    <a:pt x="0" y="707"/>
                    <a:pt x="134" y="1110"/>
                    <a:pt x="464" y="1274"/>
                  </a:cubicBezTo>
                  <a:cubicBezTo>
                    <a:pt x="561" y="1323"/>
                    <a:pt x="663" y="1346"/>
                    <a:pt x="763" y="1346"/>
                  </a:cubicBezTo>
                  <a:cubicBezTo>
                    <a:pt x="1009" y="1346"/>
                    <a:pt x="1246" y="1208"/>
                    <a:pt x="1362" y="974"/>
                  </a:cubicBezTo>
                  <a:cubicBezTo>
                    <a:pt x="1526" y="639"/>
                    <a:pt x="1393" y="236"/>
                    <a:pt x="1062" y="72"/>
                  </a:cubicBezTo>
                  <a:cubicBezTo>
                    <a:pt x="966" y="23"/>
                    <a:pt x="864" y="1"/>
                    <a:pt x="763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5815416" y="1840238"/>
              <a:ext cx="206142" cy="194995"/>
            </a:xfrm>
            <a:custGeom>
              <a:avLst/>
              <a:gdLst/>
              <a:ahLst/>
              <a:cxnLst/>
              <a:rect l="l" t="t" r="r" b="b"/>
              <a:pathLst>
                <a:path w="1424" h="1347" extrusionOk="0">
                  <a:moveTo>
                    <a:pt x="712" y="1"/>
                  </a:moveTo>
                  <a:cubicBezTo>
                    <a:pt x="685" y="1"/>
                    <a:pt x="657" y="3"/>
                    <a:pt x="629" y="6"/>
                  </a:cubicBezTo>
                  <a:cubicBezTo>
                    <a:pt x="263" y="56"/>
                    <a:pt x="1" y="390"/>
                    <a:pt x="50" y="759"/>
                  </a:cubicBezTo>
                  <a:cubicBezTo>
                    <a:pt x="93" y="1100"/>
                    <a:pt x="381" y="1347"/>
                    <a:pt x="712" y="1347"/>
                  </a:cubicBezTo>
                  <a:cubicBezTo>
                    <a:pt x="740" y="1347"/>
                    <a:pt x="768" y="1345"/>
                    <a:pt x="796" y="1341"/>
                  </a:cubicBezTo>
                  <a:cubicBezTo>
                    <a:pt x="1165" y="1292"/>
                    <a:pt x="1424" y="957"/>
                    <a:pt x="1378" y="588"/>
                  </a:cubicBezTo>
                  <a:cubicBezTo>
                    <a:pt x="1332" y="248"/>
                    <a:pt x="1044" y="1"/>
                    <a:pt x="712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5934411" y="1905381"/>
              <a:ext cx="101479" cy="93951"/>
            </a:xfrm>
            <a:custGeom>
              <a:avLst/>
              <a:gdLst/>
              <a:ahLst/>
              <a:cxnLst/>
              <a:rect l="l" t="t" r="r" b="b"/>
              <a:pathLst>
                <a:path w="701" h="649" extrusionOk="0">
                  <a:moveTo>
                    <a:pt x="349" y="0"/>
                  </a:moveTo>
                  <a:cubicBezTo>
                    <a:pt x="195" y="0"/>
                    <a:pt x="58" y="112"/>
                    <a:pt x="31" y="271"/>
                  </a:cubicBezTo>
                  <a:cubicBezTo>
                    <a:pt x="1" y="446"/>
                    <a:pt x="122" y="614"/>
                    <a:pt x="297" y="644"/>
                  </a:cubicBezTo>
                  <a:cubicBezTo>
                    <a:pt x="316" y="647"/>
                    <a:pt x="334" y="649"/>
                    <a:pt x="353" y="649"/>
                  </a:cubicBezTo>
                  <a:cubicBezTo>
                    <a:pt x="506" y="649"/>
                    <a:pt x="643" y="538"/>
                    <a:pt x="670" y="378"/>
                  </a:cubicBezTo>
                  <a:cubicBezTo>
                    <a:pt x="701" y="203"/>
                    <a:pt x="583" y="32"/>
                    <a:pt x="404" y="5"/>
                  </a:cubicBezTo>
                  <a:cubicBezTo>
                    <a:pt x="385" y="2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6238412" y="1956627"/>
              <a:ext cx="101479" cy="94530"/>
            </a:xfrm>
            <a:custGeom>
              <a:avLst/>
              <a:gdLst/>
              <a:ahLst/>
              <a:cxnLst/>
              <a:rect l="l" t="t" r="r" b="b"/>
              <a:pathLst>
                <a:path w="701" h="653" extrusionOk="0">
                  <a:moveTo>
                    <a:pt x="350" y="0"/>
                  </a:moveTo>
                  <a:cubicBezTo>
                    <a:pt x="196" y="0"/>
                    <a:pt x="58" y="114"/>
                    <a:pt x="31" y="271"/>
                  </a:cubicBezTo>
                  <a:cubicBezTo>
                    <a:pt x="1" y="450"/>
                    <a:pt x="122" y="617"/>
                    <a:pt x="297" y="648"/>
                  </a:cubicBezTo>
                  <a:cubicBezTo>
                    <a:pt x="315" y="651"/>
                    <a:pt x="333" y="652"/>
                    <a:pt x="351" y="652"/>
                  </a:cubicBezTo>
                  <a:cubicBezTo>
                    <a:pt x="505" y="652"/>
                    <a:pt x="643" y="538"/>
                    <a:pt x="670" y="381"/>
                  </a:cubicBezTo>
                  <a:cubicBezTo>
                    <a:pt x="700" y="203"/>
                    <a:pt x="583" y="35"/>
                    <a:pt x="404" y="5"/>
                  </a:cubicBezTo>
                  <a:cubicBezTo>
                    <a:pt x="386" y="2"/>
                    <a:pt x="368" y="0"/>
                    <a:pt x="350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6116233" y="1873533"/>
              <a:ext cx="50667" cy="141143"/>
            </a:xfrm>
            <a:custGeom>
              <a:avLst/>
              <a:gdLst/>
              <a:ahLst/>
              <a:cxnLst/>
              <a:rect l="l" t="t" r="r" b="b"/>
              <a:pathLst>
                <a:path w="350" h="975" fill="none" extrusionOk="0">
                  <a:moveTo>
                    <a:pt x="350" y="1"/>
                  </a:moveTo>
                  <a:cubicBezTo>
                    <a:pt x="316" y="187"/>
                    <a:pt x="282" y="370"/>
                    <a:pt x="251" y="552"/>
                  </a:cubicBezTo>
                  <a:cubicBezTo>
                    <a:pt x="205" y="564"/>
                    <a:pt x="160" y="564"/>
                    <a:pt x="118" y="583"/>
                  </a:cubicBezTo>
                  <a:cubicBezTo>
                    <a:pt x="99" y="594"/>
                    <a:pt x="76" y="606"/>
                    <a:pt x="57" y="621"/>
                  </a:cubicBezTo>
                  <a:cubicBezTo>
                    <a:pt x="0" y="674"/>
                    <a:pt x="0" y="773"/>
                    <a:pt x="46" y="841"/>
                  </a:cubicBezTo>
                  <a:cubicBezTo>
                    <a:pt x="91" y="906"/>
                    <a:pt x="164" y="948"/>
                    <a:pt x="240" y="975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6096400" y="2021191"/>
              <a:ext cx="231330" cy="168648"/>
            </a:xfrm>
            <a:custGeom>
              <a:avLst/>
              <a:gdLst/>
              <a:ahLst/>
              <a:cxnLst/>
              <a:rect l="l" t="t" r="r" b="b"/>
              <a:pathLst>
                <a:path w="1598" h="1165" extrusionOk="0">
                  <a:moveTo>
                    <a:pt x="916" y="1"/>
                  </a:moveTo>
                  <a:cubicBezTo>
                    <a:pt x="817" y="1"/>
                    <a:pt x="710" y="30"/>
                    <a:pt x="597" y="103"/>
                  </a:cubicBezTo>
                  <a:cubicBezTo>
                    <a:pt x="0" y="483"/>
                    <a:pt x="445" y="1164"/>
                    <a:pt x="445" y="1164"/>
                  </a:cubicBezTo>
                  <a:lnTo>
                    <a:pt x="1598" y="514"/>
                  </a:lnTo>
                  <a:cubicBezTo>
                    <a:pt x="1598" y="514"/>
                    <a:pt x="1328" y="1"/>
                    <a:pt x="916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6144751" y="2091111"/>
              <a:ext cx="197890" cy="125075"/>
            </a:xfrm>
            <a:custGeom>
              <a:avLst/>
              <a:gdLst/>
              <a:ahLst/>
              <a:cxnLst/>
              <a:rect l="l" t="t" r="r" b="b"/>
              <a:pathLst>
                <a:path w="1367" h="864" fill="none" extrusionOk="0">
                  <a:moveTo>
                    <a:pt x="1366" y="0"/>
                  </a:moveTo>
                  <a:cubicBezTo>
                    <a:pt x="940" y="171"/>
                    <a:pt x="537" y="404"/>
                    <a:pt x="176" y="685"/>
                  </a:cubicBezTo>
                  <a:cubicBezTo>
                    <a:pt x="107" y="734"/>
                    <a:pt x="39" y="792"/>
                    <a:pt x="1" y="864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6218001" y="1912040"/>
              <a:ext cx="58050" cy="15634"/>
            </a:xfrm>
            <a:custGeom>
              <a:avLst/>
              <a:gdLst/>
              <a:ahLst/>
              <a:cxnLst/>
              <a:rect l="l" t="t" r="r" b="b"/>
              <a:pathLst>
                <a:path w="401" h="108" fill="none" extrusionOk="0">
                  <a:moveTo>
                    <a:pt x="1" y="20"/>
                  </a:moveTo>
                  <a:cubicBezTo>
                    <a:pt x="88" y="1"/>
                    <a:pt x="183" y="1"/>
                    <a:pt x="275" y="24"/>
                  </a:cubicBezTo>
                  <a:cubicBezTo>
                    <a:pt x="332" y="35"/>
                    <a:pt x="366" y="62"/>
                    <a:pt x="400" y="10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6035745" y="1879034"/>
              <a:ext cx="56892" cy="21714"/>
            </a:xfrm>
            <a:custGeom>
              <a:avLst/>
              <a:gdLst/>
              <a:ahLst/>
              <a:cxnLst/>
              <a:rect l="l" t="t" r="r" b="b"/>
              <a:pathLst>
                <a:path w="393" h="150" fill="none" extrusionOk="0">
                  <a:moveTo>
                    <a:pt x="392" y="149"/>
                  </a:moveTo>
                  <a:cubicBezTo>
                    <a:pt x="294" y="43"/>
                    <a:pt x="138" y="1"/>
                    <a:pt x="1" y="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908354" y="1543330"/>
              <a:ext cx="658959" cy="395346"/>
            </a:xfrm>
            <a:custGeom>
              <a:avLst/>
              <a:gdLst/>
              <a:ahLst/>
              <a:cxnLst/>
              <a:rect l="l" t="t" r="r" b="b"/>
              <a:pathLst>
                <a:path w="4552" h="2731" extrusionOk="0">
                  <a:moveTo>
                    <a:pt x="1919" y="1"/>
                  </a:moveTo>
                  <a:cubicBezTo>
                    <a:pt x="0" y="1"/>
                    <a:pt x="40" y="2046"/>
                    <a:pt x="40" y="2046"/>
                  </a:cubicBezTo>
                  <a:lnTo>
                    <a:pt x="276" y="2179"/>
                  </a:lnTo>
                  <a:lnTo>
                    <a:pt x="538" y="1171"/>
                  </a:lnTo>
                  <a:cubicBezTo>
                    <a:pt x="538" y="1171"/>
                    <a:pt x="925" y="1456"/>
                    <a:pt x="1697" y="1456"/>
                  </a:cubicBezTo>
                  <a:cubicBezTo>
                    <a:pt x="2098" y="1456"/>
                    <a:pt x="2603" y="1379"/>
                    <a:pt x="3213" y="1144"/>
                  </a:cubicBezTo>
                  <a:lnTo>
                    <a:pt x="3213" y="1144"/>
                  </a:lnTo>
                  <a:cubicBezTo>
                    <a:pt x="3213" y="1144"/>
                    <a:pt x="3110" y="1753"/>
                    <a:pt x="3574" y="2069"/>
                  </a:cubicBezTo>
                  <a:lnTo>
                    <a:pt x="3509" y="2731"/>
                  </a:lnTo>
                  <a:lnTo>
                    <a:pt x="3874" y="2692"/>
                  </a:lnTo>
                  <a:cubicBezTo>
                    <a:pt x="3874" y="2692"/>
                    <a:pt x="4552" y="342"/>
                    <a:pt x="2360" y="33"/>
                  </a:cubicBezTo>
                  <a:cubicBezTo>
                    <a:pt x="2203" y="11"/>
                    <a:pt x="2056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6417339" y="1997450"/>
              <a:ext cx="95978" cy="52404"/>
            </a:xfrm>
            <a:custGeom>
              <a:avLst/>
              <a:gdLst/>
              <a:ahLst/>
              <a:cxnLst/>
              <a:rect l="l" t="t" r="r" b="b"/>
              <a:pathLst>
                <a:path w="663" h="362" fill="none" extrusionOk="0">
                  <a:moveTo>
                    <a:pt x="663" y="65"/>
                  </a:moveTo>
                  <a:cubicBezTo>
                    <a:pt x="568" y="1"/>
                    <a:pt x="438" y="4"/>
                    <a:pt x="336" y="50"/>
                  </a:cubicBezTo>
                  <a:cubicBezTo>
                    <a:pt x="229" y="92"/>
                    <a:pt x="142" y="172"/>
                    <a:pt x="66" y="259"/>
                  </a:cubicBezTo>
                  <a:cubicBezTo>
                    <a:pt x="39" y="290"/>
                    <a:pt x="12" y="324"/>
                    <a:pt x="1" y="362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876651" y="1893945"/>
              <a:ext cx="68328" cy="84976"/>
            </a:xfrm>
            <a:custGeom>
              <a:avLst/>
              <a:gdLst/>
              <a:ahLst/>
              <a:cxnLst/>
              <a:rect l="l" t="t" r="r" b="b"/>
              <a:pathLst>
                <a:path w="472" h="587" fill="none" extrusionOk="0">
                  <a:moveTo>
                    <a:pt x="472" y="586"/>
                  </a:moveTo>
                  <a:cubicBezTo>
                    <a:pt x="438" y="324"/>
                    <a:pt x="247" y="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6042983" y="2411036"/>
              <a:ext cx="800247" cy="874366"/>
            </a:xfrm>
            <a:custGeom>
              <a:avLst/>
              <a:gdLst/>
              <a:ahLst/>
              <a:cxnLst/>
              <a:rect l="l" t="t" r="r" b="b"/>
              <a:pathLst>
                <a:path w="5528" h="6040" extrusionOk="0">
                  <a:moveTo>
                    <a:pt x="4166" y="0"/>
                  </a:moveTo>
                  <a:lnTo>
                    <a:pt x="2663" y="19"/>
                  </a:lnTo>
                  <a:cubicBezTo>
                    <a:pt x="2663" y="19"/>
                    <a:pt x="2792" y="544"/>
                    <a:pt x="1978" y="860"/>
                  </a:cubicBezTo>
                  <a:cubicBezTo>
                    <a:pt x="1837" y="915"/>
                    <a:pt x="1709" y="938"/>
                    <a:pt x="1595" y="938"/>
                  </a:cubicBezTo>
                  <a:cubicBezTo>
                    <a:pt x="1049" y="938"/>
                    <a:pt x="795" y="427"/>
                    <a:pt x="795" y="427"/>
                  </a:cubicBezTo>
                  <a:lnTo>
                    <a:pt x="0" y="1058"/>
                  </a:lnTo>
                  <a:cubicBezTo>
                    <a:pt x="0" y="1058"/>
                    <a:pt x="860" y="3116"/>
                    <a:pt x="883" y="5433"/>
                  </a:cubicBezTo>
                  <a:lnTo>
                    <a:pt x="1115" y="6007"/>
                  </a:lnTo>
                  <a:cubicBezTo>
                    <a:pt x="1399" y="6029"/>
                    <a:pt x="1668" y="6039"/>
                    <a:pt x="1922" y="6039"/>
                  </a:cubicBezTo>
                  <a:cubicBezTo>
                    <a:pt x="4113" y="6039"/>
                    <a:pt x="5215" y="5303"/>
                    <a:pt x="5215" y="5303"/>
                  </a:cubicBezTo>
                  <a:cubicBezTo>
                    <a:pt x="5527" y="1454"/>
                    <a:pt x="4166" y="0"/>
                    <a:pt x="4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6433842" y="2379333"/>
              <a:ext cx="352062" cy="323399"/>
            </a:xfrm>
            <a:custGeom>
              <a:avLst/>
              <a:gdLst/>
              <a:ahLst/>
              <a:cxnLst/>
              <a:rect l="l" t="t" r="r" b="b"/>
              <a:pathLst>
                <a:path w="2432" h="2234" extrusionOk="0">
                  <a:moveTo>
                    <a:pt x="1219" y="1"/>
                  </a:moveTo>
                  <a:cubicBezTo>
                    <a:pt x="1142" y="1"/>
                    <a:pt x="1064" y="9"/>
                    <a:pt x="986" y="25"/>
                  </a:cubicBezTo>
                  <a:cubicBezTo>
                    <a:pt x="385" y="151"/>
                    <a:pt x="1" y="744"/>
                    <a:pt x="127" y="1349"/>
                  </a:cubicBezTo>
                  <a:cubicBezTo>
                    <a:pt x="239" y="1872"/>
                    <a:pt x="700" y="2234"/>
                    <a:pt x="1214" y="2234"/>
                  </a:cubicBezTo>
                  <a:cubicBezTo>
                    <a:pt x="1290" y="2234"/>
                    <a:pt x="1368" y="2226"/>
                    <a:pt x="1447" y="2209"/>
                  </a:cubicBezTo>
                  <a:cubicBezTo>
                    <a:pt x="2048" y="2083"/>
                    <a:pt x="2432" y="1490"/>
                    <a:pt x="2302" y="889"/>
                  </a:cubicBezTo>
                  <a:cubicBezTo>
                    <a:pt x="2193" y="363"/>
                    <a:pt x="1733" y="1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6312241" y="1797533"/>
              <a:ext cx="50812" cy="104808"/>
            </a:xfrm>
            <a:custGeom>
              <a:avLst/>
              <a:gdLst/>
              <a:ahLst/>
              <a:cxnLst/>
              <a:rect l="l" t="t" r="r" b="b"/>
              <a:pathLst>
                <a:path w="351" h="724" fill="none" extrusionOk="0">
                  <a:moveTo>
                    <a:pt x="259" y="723"/>
                  </a:moveTo>
                  <a:cubicBezTo>
                    <a:pt x="350" y="461"/>
                    <a:pt x="236" y="145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990000" y="1752946"/>
              <a:ext cx="91056" cy="73974"/>
            </a:xfrm>
            <a:custGeom>
              <a:avLst/>
              <a:gdLst/>
              <a:ahLst/>
              <a:cxnLst/>
              <a:rect l="l" t="t" r="r" b="b"/>
              <a:pathLst>
                <a:path w="629" h="511" fill="none" extrusionOk="0">
                  <a:moveTo>
                    <a:pt x="629" y="1"/>
                  </a:moveTo>
                  <a:cubicBezTo>
                    <a:pt x="336" y="1"/>
                    <a:pt x="58" y="225"/>
                    <a:pt x="1" y="510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5760986" y="3408305"/>
              <a:ext cx="764491" cy="1156073"/>
            </a:xfrm>
            <a:custGeom>
              <a:avLst/>
              <a:gdLst/>
              <a:ahLst/>
              <a:cxnLst/>
              <a:rect l="l" t="t" r="r" b="b"/>
              <a:pathLst>
                <a:path w="5281" h="7986" extrusionOk="0">
                  <a:moveTo>
                    <a:pt x="2987" y="1"/>
                  </a:moveTo>
                  <a:cubicBezTo>
                    <a:pt x="1796" y="3177"/>
                    <a:pt x="411" y="6780"/>
                    <a:pt x="198" y="7202"/>
                  </a:cubicBezTo>
                  <a:cubicBezTo>
                    <a:pt x="126" y="7343"/>
                    <a:pt x="54" y="7487"/>
                    <a:pt x="0" y="7982"/>
                  </a:cubicBezTo>
                  <a:cubicBezTo>
                    <a:pt x="845" y="7982"/>
                    <a:pt x="1689" y="7986"/>
                    <a:pt x="2534" y="7986"/>
                  </a:cubicBezTo>
                  <a:cubicBezTo>
                    <a:pt x="3135" y="6567"/>
                    <a:pt x="4900" y="1884"/>
                    <a:pt x="5280" y="876"/>
                  </a:cubicBezTo>
                  <a:lnTo>
                    <a:pt x="2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6150831" y="3178712"/>
              <a:ext cx="823409" cy="604094"/>
            </a:xfrm>
            <a:custGeom>
              <a:avLst/>
              <a:gdLst/>
              <a:ahLst/>
              <a:cxnLst/>
              <a:rect l="l" t="t" r="r" b="b"/>
              <a:pathLst>
                <a:path w="5688" h="4173" extrusionOk="0">
                  <a:moveTo>
                    <a:pt x="4470" y="0"/>
                  </a:moveTo>
                  <a:cubicBezTo>
                    <a:pt x="4470" y="0"/>
                    <a:pt x="3240" y="267"/>
                    <a:pt x="1791" y="267"/>
                  </a:cubicBezTo>
                  <a:cubicBezTo>
                    <a:pt x="1253" y="267"/>
                    <a:pt x="684" y="231"/>
                    <a:pt x="138" y="130"/>
                  </a:cubicBezTo>
                  <a:cubicBezTo>
                    <a:pt x="138" y="130"/>
                    <a:pt x="1" y="1769"/>
                    <a:pt x="54" y="2408"/>
                  </a:cubicBezTo>
                  <a:cubicBezTo>
                    <a:pt x="54" y="2408"/>
                    <a:pt x="944" y="3489"/>
                    <a:pt x="1838" y="4162"/>
                  </a:cubicBezTo>
                  <a:cubicBezTo>
                    <a:pt x="1838" y="4162"/>
                    <a:pt x="1933" y="4173"/>
                    <a:pt x="2048" y="4173"/>
                  </a:cubicBezTo>
                  <a:cubicBezTo>
                    <a:pt x="2152" y="4173"/>
                    <a:pt x="2273" y="4164"/>
                    <a:pt x="2355" y="4132"/>
                  </a:cubicBezTo>
                  <a:cubicBezTo>
                    <a:pt x="2355" y="4132"/>
                    <a:pt x="2866" y="3093"/>
                    <a:pt x="3844" y="3093"/>
                  </a:cubicBezTo>
                  <a:cubicBezTo>
                    <a:pt x="4109" y="3093"/>
                    <a:pt x="4408" y="3169"/>
                    <a:pt x="4741" y="3363"/>
                  </a:cubicBezTo>
                  <a:cubicBezTo>
                    <a:pt x="4741" y="3363"/>
                    <a:pt x="5688" y="1842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6050655" y="3610973"/>
              <a:ext cx="354813" cy="946312"/>
            </a:xfrm>
            <a:custGeom>
              <a:avLst/>
              <a:gdLst/>
              <a:ahLst/>
              <a:cxnLst/>
              <a:rect l="l" t="t" r="r" b="b"/>
              <a:pathLst>
                <a:path w="2451" h="6537" fill="none" extrusionOk="0">
                  <a:moveTo>
                    <a:pt x="2450" y="1"/>
                  </a:moveTo>
                  <a:cubicBezTo>
                    <a:pt x="1842" y="1728"/>
                    <a:pt x="1157" y="3413"/>
                    <a:pt x="480" y="5113"/>
                  </a:cubicBezTo>
                  <a:cubicBezTo>
                    <a:pt x="297" y="5577"/>
                    <a:pt x="118" y="6049"/>
                    <a:pt x="0" y="65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6275327" y="3410477"/>
              <a:ext cx="611332" cy="1156073"/>
            </a:xfrm>
            <a:custGeom>
              <a:avLst/>
              <a:gdLst/>
              <a:ahLst/>
              <a:cxnLst/>
              <a:rect l="l" t="t" r="r" b="b"/>
              <a:pathLst>
                <a:path w="4223" h="7986" extrusionOk="0">
                  <a:moveTo>
                    <a:pt x="1830" y="1"/>
                  </a:moveTo>
                  <a:cubicBezTo>
                    <a:pt x="1096" y="3314"/>
                    <a:pt x="236" y="7077"/>
                    <a:pt x="84" y="7526"/>
                  </a:cubicBezTo>
                  <a:cubicBezTo>
                    <a:pt x="50" y="7632"/>
                    <a:pt x="12" y="7742"/>
                    <a:pt x="0" y="7974"/>
                  </a:cubicBezTo>
                  <a:cubicBezTo>
                    <a:pt x="833" y="7978"/>
                    <a:pt x="1670" y="7982"/>
                    <a:pt x="2503" y="7986"/>
                  </a:cubicBezTo>
                  <a:cubicBezTo>
                    <a:pt x="2899" y="6514"/>
                    <a:pt x="3991" y="1599"/>
                    <a:pt x="4223" y="541"/>
                  </a:cubicBez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6565576" y="3191885"/>
              <a:ext cx="243491" cy="1366992"/>
            </a:xfrm>
            <a:custGeom>
              <a:avLst/>
              <a:gdLst/>
              <a:ahLst/>
              <a:cxnLst/>
              <a:rect l="l" t="t" r="r" b="b"/>
              <a:pathLst>
                <a:path w="1682" h="9443" fill="none" extrusionOk="0">
                  <a:moveTo>
                    <a:pt x="1160" y="1"/>
                  </a:moveTo>
                  <a:cubicBezTo>
                    <a:pt x="1427" y="609"/>
                    <a:pt x="1682" y="1306"/>
                    <a:pt x="1556" y="2002"/>
                  </a:cubicBezTo>
                  <a:cubicBezTo>
                    <a:pt x="1236" y="4159"/>
                    <a:pt x="795" y="6125"/>
                    <a:pt x="160" y="8218"/>
                  </a:cubicBezTo>
                  <a:cubicBezTo>
                    <a:pt x="34" y="8598"/>
                    <a:pt x="95" y="9039"/>
                    <a:pt x="0" y="94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6633324" y="2390046"/>
              <a:ext cx="880156" cy="836727"/>
            </a:xfrm>
            <a:custGeom>
              <a:avLst/>
              <a:gdLst/>
              <a:ahLst/>
              <a:cxnLst/>
              <a:rect l="l" t="t" r="r" b="b"/>
              <a:pathLst>
                <a:path w="6080" h="5780" extrusionOk="0">
                  <a:moveTo>
                    <a:pt x="50" y="1"/>
                  </a:moveTo>
                  <a:lnTo>
                    <a:pt x="0" y="1846"/>
                  </a:lnTo>
                  <a:cubicBezTo>
                    <a:pt x="997" y="1873"/>
                    <a:pt x="2473" y="1926"/>
                    <a:pt x="3534" y="1994"/>
                  </a:cubicBezTo>
                  <a:cubicBezTo>
                    <a:pt x="2941" y="2683"/>
                    <a:pt x="2005" y="3641"/>
                    <a:pt x="1157" y="4433"/>
                  </a:cubicBezTo>
                  <a:lnTo>
                    <a:pt x="2416" y="5779"/>
                  </a:lnTo>
                  <a:cubicBezTo>
                    <a:pt x="2450" y="5745"/>
                    <a:pt x="3298" y="4954"/>
                    <a:pt x="4139" y="4068"/>
                  </a:cubicBezTo>
                  <a:cubicBezTo>
                    <a:pt x="5855" y="2264"/>
                    <a:pt x="6079" y="1633"/>
                    <a:pt x="5908" y="1039"/>
                  </a:cubicBezTo>
                  <a:cubicBezTo>
                    <a:pt x="5794" y="651"/>
                    <a:pt x="5482" y="370"/>
                    <a:pt x="5071" y="294"/>
                  </a:cubicBezTo>
                  <a:cubicBezTo>
                    <a:pt x="4131" y="115"/>
                    <a:pt x="464" y="1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6656342" y="2997035"/>
              <a:ext cx="348299" cy="451225"/>
            </a:xfrm>
            <a:custGeom>
              <a:avLst/>
              <a:gdLst/>
              <a:ahLst/>
              <a:cxnLst/>
              <a:rect l="l" t="t" r="r" b="b"/>
              <a:pathLst>
                <a:path w="2406" h="3117" extrusionOk="0">
                  <a:moveTo>
                    <a:pt x="1017" y="0"/>
                  </a:moveTo>
                  <a:cubicBezTo>
                    <a:pt x="1036" y="34"/>
                    <a:pt x="1024" y="126"/>
                    <a:pt x="1024" y="167"/>
                  </a:cubicBezTo>
                  <a:cubicBezTo>
                    <a:pt x="1028" y="228"/>
                    <a:pt x="1028" y="289"/>
                    <a:pt x="1028" y="350"/>
                  </a:cubicBezTo>
                  <a:cubicBezTo>
                    <a:pt x="1028" y="476"/>
                    <a:pt x="1020" y="601"/>
                    <a:pt x="1009" y="727"/>
                  </a:cubicBezTo>
                  <a:cubicBezTo>
                    <a:pt x="990" y="921"/>
                    <a:pt x="887" y="1118"/>
                    <a:pt x="731" y="1236"/>
                  </a:cubicBezTo>
                  <a:cubicBezTo>
                    <a:pt x="579" y="1354"/>
                    <a:pt x="427" y="1476"/>
                    <a:pt x="309" y="1628"/>
                  </a:cubicBezTo>
                  <a:cubicBezTo>
                    <a:pt x="69" y="1948"/>
                    <a:pt x="1" y="2393"/>
                    <a:pt x="138" y="2769"/>
                  </a:cubicBezTo>
                  <a:cubicBezTo>
                    <a:pt x="157" y="2823"/>
                    <a:pt x="183" y="2880"/>
                    <a:pt x="233" y="2910"/>
                  </a:cubicBezTo>
                  <a:cubicBezTo>
                    <a:pt x="249" y="2919"/>
                    <a:pt x="267" y="2923"/>
                    <a:pt x="285" y="2923"/>
                  </a:cubicBezTo>
                  <a:cubicBezTo>
                    <a:pt x="324" y="2923"/>
                    <a:pt x="363" y="2904"/>
                    <a:pt x="374" y="2865"/>
                  </a:cubicBezTo>
                  <a:lnTo>
                    <a:pt x="374" y="2865"/>
                  </a:lnTo>
                  <a:cubicBezTo>
                    <a:pt x="371" y="2877"/>
                    <a:pt x="423" y="2952"/>
                    <a:pt x="431" y="2963"/>
                  </a:cubicBezTo>
                  <a:cubicBezTo>
                    <a:pt x="457" y="3005"/>
                    <a:pt x="495" y="3047"/>
                    <a:pt x="537" y="3078"/>
                  </a:cubicBezTo>
                  <a:cubicBezTo>
                    <a:pt x="565" y="3098"/>
                    <a:pt x="599" y="3116"/>
                    <a:pt x="634" y="3116"/>
                  </a:cubicBezTo>
                  <a:cubicBezTo>
                    <a:pt x="637" y="3116"/>
                    <a:pt x="640" y="3116"/>
                    <a:pt x="644" y="3116"/>
                  </a:cubicBezTo>
                  <a:cubicBezTo>
                    <a:pt x="682" y="3112"/>
                    <a:pt x="720" y="3081"/>
                    <a:pt x="716" y="3040"/>
                  </a:cubicBezTo>
                  <a:lnTo>
                    <a:pt x="716" y="3040"/>
                  </a:lnTo>
                  <a:cubicBezTo>
                    <a:pt x="721" y="3077"/>
                    <a:pt x="775" y="3088"/>
                    <a:pt x="824" y="3088"/>
                  </a:cubicBezTo>
                  <a:cubicBezTo>
                    <a:pt x="856" y="3088"/>
                    <a:pt x="885" y="3084"/>
                    <a:pt x="899" y="3078"/>
                  </a:cubicBezTo>
                  <a:cubicBezTo>
                    <a:pt x="963" y="3047"/>
                    <a:pt x="1013" y="2975"/>
                    <a:pt x="1032" y="2903"/>
                  </a:cubicBezTo>
                  <a:cubicBezTo>
                    <a:pt x="1048" y="2912"/>
                    <a:pt x="1068" y="2917"/>
                    <a:pt x="1088" y="2917"/>
                  </a:cubicBezTo>
                  <a:cubicBezTo>
                    <a:pt x="1123" y="2917"/>
                    <a:pt x="1160" y="2903"/>
                    <a:pt x="1184" y="2876"/>
                  </a:cubicBezTo>
                  <a:cubicBezTo>
                    <a:pt x="1211" y="2842"/>
                    <a:pt x="1222" y="2796"/>
                    <a:pt x="1237" y="2754"/>
                  </a:cubicBezTo>
                  <a:cubicBezTo>
                    <a:pt x="1287" y="2591"/>
                    <a:pt x="1382" y="2439"/>
                    <a:pt x="1511" y="2321"/>
                  </a:cubicBezTo>
                  <a:cubicBezTo>
                    <a:pt x="1629" y="2218"/>
                    <a:pt x="1770" y="2146"/>
                    <a:pt x="1891" y="2054"/>
                  </a:cubicBezTo>
                  <a:cubicBezTo>
                    <a:pt x="2219" y="1799"/>
                    <a:pt x="2405" y="1438"/>
                    <a:pt x="2264" y="1023"/>
                  </a:cubicBezTo>
                  <a:cubicBezTo>
                    <a:pt x="2234" y="936"/>
                    <a:pt x="2192" y="856"/>
                    <a:pt x="2143" y="780"/>
                  </a:cubicBezTo>
                  <a:cubicBezTo>
                    <a:pt x="2040" y="632"/>
                    <a:pt x="1899" y="514"/>
                    <a:pt x="1739" y="430"/>
                  </a:cubicBezTo>
                  <a:cubicBezTo>
                    <a:pt x="1492" y="301"/>
                    <a:pt x="1169" y="259"/>
                    <a:pt x="1017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6796327" y="3267886"/>
              <a:ext cx="49654" cy="150553"/>
            </a:xfrm>
            <a:custGeom>
              <a:avLst/>
              <a:gdLst/>
              <a:ahLst/>
              <a:cxnLst/>
              <a:rect l="l" t="t" r="r" b="b"/>
              <a:pathLst>
                <a:path w="343" h="1040" fill="none" extrusionOk="0">
                  <a:moveTo>
                    <a:pt x="69" y="1039"/>
                  </a:moveTo>
                  <a:cubicBezTo>
                    <a:pt x="4" y="975"/>
                    <a:pt x="0" y="876"/>
                    <a:pt x="8" y="788"/>
                  </a:cubicBezTo>
                  <a:cubicBezTo>
                    <a:pt x="31" y="510"/>
                    <a:pt x="175" y="221"/>
                    <a:pt x="34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6743344" y="3247040"/>
              <a:ext cx="61379" cy="192824"/>
            </a:xfrm>
            <a:custGeom>
              <a:avLst/>
              <a:gdLst/>
              <a:ahLst/>
              <a:cxnLst/>
              <a:rect l="l" t="t" r="r" b="b"/>
              <a:pathLst>
                <a:path w="424" h="1332" fill="none" extrusionOk="0">
                  <a:moveTo>
                    <a:pt x="119" y="1332"/>
                  </a:moveTo>
                  <a:cubicBezTo>
                    <a:pt x="1" y="860"/>
                    <a:pt x="81" y="369"/>
                    <a:pt x="42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6696586" y="3236472"/>
              <a:ext cx="68473" cy="175886"/>
            </a:xfrm>
            <a:custGeom>
              <a:avLst/>
              <a:gdLst/>
              <a:ahLst/>
              <a:cxnLst/>
              <a:rect l="l" t="t" r="r" b="b"/>
              <a:pathLst>
                <a:path w="473" h="1215" fill="none" extrusionOk="0">
                  <a:moveTo>
                    <a:pt x="80" y="1214"/>
                  </a:moveTo>
                  <a:cubicBezTo>
                    <a:pt x="1" y="777"/>
                    <a:pt x="153" y="305"/>
                    <a:pt x="47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6387662" y="3213455"/>
              <a:ext cx="34309" cy="565587"/>
            </a:xfrm>
            <a:custGeom>
              <a:avLst/>
              <a:gdLst/>
              <a:ahLst/>
              <a:cxnLst/>
              <a:rect l="l" t="t" r="r" b="b"/>
              <a:pathLst>
                <a:path w="237" h="3907" fill="none" extrusionOk="0">
                  <a:moveTo>
                    <a:pt x="236" y="3907"/>
                  </a:moveTo>
                  <a:cubicBezTo>
                    <a:pt x="54" y="2617"/>
                    <a:pt x="0" y="1301"/>
                    <a:pt x="1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6460912" y="3479384"/>
              <a:ext cx="93227" cy="301396"/>
            </a:xfrm>
            <a:custGeom>
              <a:avLst/>
              <a:gdLst/>
              <a:ahLst/>
              <a:cxnLst/>
              <a:rect l="l" t="t" r="r" b="b"/>
              <a:pathLst>
                <a:path w="644" h="2082" fill="none" extrusionOk="0">
                  <a:moveTo>
                    <a:pt x="0" y="2081"/>
                  </a:moveTo>
                  <a:cubicBezTo>
                    <a:pt x="168" y="1374"/>
                    <a:pt x="381" y="678"/>
                    <a:pt x="64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6458741" y="3213455"/>
              <a:ext cx="21570" cy="486402"/>
            </a:xfrm>
            <a:custGeom>
              <a:avLst/>
              <a:gdLst/>
              <a:ahLst/>
              <a:cxnLst/>
              <a:rect l="l" t="t" r="r" b="b"/>
              <a:pathLst>
                <a:path w="149" h="3360" fill="none" extrusionOk="0">
                  <a:moveTo>
                    <a:pt x="149" y="3359"/>
                  </a:moveTo>
                  <a:cubicBezTo>
                    <a:pt x="38" y="2245"/>
                    <a:pt x="0" y="1122"/>
                    <a:pt x="34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6948328" y="3192464"/>
              <a:ext cx="116823" cy="171978"/>
            </a:xfrm>
            <a:custGeom>
              <a:avLst/>
              <a:gdLst/>
              <a:ahLst/>
              <a:cxnLst/>
              <a:rect l="l" t="t" r="r" b="b"/>
              <a:pathLst>
                <a:path w="807" h="1188" fill="none" extrusionOk="0">
                  <a:moveTo>
                    <a:pt x="0" y="1187"/>
                  </a:moveTo>
                  <a:cubicBezTo>
                    <a:pt x="392" y="894"/>
                    <a:pt x="677" y="468"/>
                    <a:pt x="806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6950499" y="3156708"/>
              <a:ext cx="208313" cy="320070"/>
            </a:xfrm>
            <a:custGeom>
              <a:avLst/>
              <a:gdLst/>
              <a:ahLst/>
              <a:cxnLst/>
              <a:rect l="l" t="t" r="r" b="b"/>
              <a:pathLst>
                <a:path w="1439" h="2211" fill="none" extrusionOk="0">
                  <a:moveTo>
                    <a:pt x="0" y="2210"/>
                  </a:moveTo>
                  <a:cubicBezTo>
                    <a:pt x="841" y="1792"/>
                    <a:pt x="1377" y="921"/>
                    <a:pt x="1438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6953250" y="3120807"/>
              <a:ext cx="299658" cy="468307"/>
            </a:xfrm>
            <a:custGeom>
              <a:avLst/>
              <a:gdLst/>
              <a:ahLst/>
              <a:cxnLst/>
              <a:rect l="l" t="t" r="r" b="b"/>
              <a:pathLst>
                <a:path w="2070" h="3235" fill="none" extrusionOk="0">
                  <a:moveTo>
                    <a:pt x="0" y="3234"/>
                  </a:moveTo>
                  <a:cubicBezTo>
                    <a:pt x="1290" y="2694"/>
                    <a:pt x="2070" y="1370"/>
                    <a:pt x="2062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6955421" y="3085051"/>
              <a:ext cx="400558" cy="616978"/>
            </a:xfrm>
            <a:custGeom>
              <a:avLst/>
              <a:gdLst/>
              <a:ahLst/>
              <a:cxnLst/>
              <a:rect l="l" t="t" r="r" b="b"/>
              <a:pathLst>
                <a:path w="2767" h="4262" fill="none" extrusionOk="0">
                  <a:moveTo>
                    <a:pt x="0" y="4261"/>
                  </a:moveTo>
                  <a:cubicBezTo>
                    <a:pt x="1739" y="3592"/>
                    <a:pt x="2766" y="1819"/>
                    <a:pt x="2694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6055577" y="2711129"/>
              <a:ext cx="116968" cy="498562"/>
            </a:xfrm>
            <a:custGeom>
              <a:avLst/>
              <a:gdLst/>
              <a:ahLst/>
              <a:cxnLst/>
              <a:rect l="l" t="t" r="r" b="b"/>
              <a:pathLst>
                <a:path w="808" h="3444" fill="none" extrusionOk="0">
                  <a:moveTo>
                    <a:pt x="1" y="1"/>
                  </a:moveTo>
                  <a:cubicBezTo>
                    <a:pt x="1" y="503"/>
                    <a:pt x="278" y="994"/>
                    <a:pt x="708" y="1248"/>
                  </a:cubicBezTo>
                  <a:cubicBezTo>
                    <a:pt x="784" y="1979"/>
                    <a:pt x="799" y="2713"/>
                    <a:pt x="807" y="34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6667923" y="2663792"/>
              <a:ext cx="96557" cy="4053"/>
            </a:xfrm>
            <a:custGeom>
              <a:avLst/>
              <a:gdLst/>
              <a:ahLst/>
              <a:cxnLst/>
              <a:rect l="l" t="t" r="r" b="b"/>
              <a:pathLst>
                <a:path w="667" h="28" fill="none" extrusionOk="0">
                  <a:moveTo>
                    <a:pt x="666" y="1"/>
                  </a:moveTo>
                  <a:cubicBezTo>
                    <a:pt x="442" y="12"/>
                    <a:pt x="221" y="20"/>
                    <a:pt x="1" y="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7145928" y="2633536"/>
              <a:ext cx="76145" cy="43139"/>
            </a:xfrm>
            <a:custGeom>
              <a:avLst/>
              <a:gdLst/>
              <a:ahLst/>
              <a:cxnLst/>
              <a:rect l="l" t="t" r="r" b="b"/>
              <a:pathLst>
                <a:path w="526" h="298" fill="none" extrusionOk="0">
                  <a:moveTo>
                    <a:pt x="1" y="297"/>
                  </a:moveTo>
                  <a:cubicBezTo>
                    <a:pt x="145" y="153"/>
                    <a:pt x="328" y="50"/>
                    <a:pt x="52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7171841" y="2661041"/>
              <a:ext cx="81646" cy="21135"/>
            </a:xfrm>
            <a:custGeom>
              <a:avLst/>
              <a:gdLst/>
              <a:ahLst/>
              <a:cxnLst/>
              <a:rect l="l" t="t" r="r" b="b"/>
              <a:pathLst>
                <a:path w="564" h="146" fill="none" extrusionOk="0">
                  <a:moveTo>
                    <a:pt x="0" y="145"/>
                  </a:moveTo>
                  <a:cubicBezTo>
                    <a:pt x="187" y="88"/>
                    <a:pt x="373" y="39"/>
                    <a:pt x="56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6341917" y="2810291"/>
              <a:ext cx="83817" cy="79475"/>
            </a:xfrm>
            <a:custGeom>
              <a:avLst/>
              <a:gdLst/>
              <a:ahLst/>
              <a:cxnLst/>
              <a:rect l="l" t="t" r="r" b="b"/>
              <a:pathLst>
                <a:path w="579" h="549" fill="none" extrusionOk="0">
                  <a:moveTo>
                    <a:pt x="1" y="0"/>
                  </a:moveTo>
                  <a:cubicBezTo>
                    <a:pt x="119" y="244"/>
                    <a:pt x="328" y="446"/>
                    <a:pt x="579" y="54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6157490" y="2407707"/>
              <a:ext cx="279247" cy="134484"/>
            </a:xfrm>
            <a:custGeom>
              <a:avLst/>
              <a:gdLst/>
              <a:ahLst/>
              <a:cxnLst/>
              <a:rect l="l" t="t" r="r" b="b"/>
              <a:pathLst>
                <a:path w="1929" h="929" fill="none" extrusionOk="0">
                  <a:moveTo>
                    <a:pt x="0" y="446"/>
                  </a:moveTo>
                  <a:cubicBezTo>
                    <a:pt x="88" y="704"/>
                    <a:pt x="400" y="898"/>
                    <a:pt x="658" y="917"/>
                  </a:cubicBezTo>
                  <a:cubicBezTo>
                    <a:pt x="757" y="921"/>
                    <a:pt x="860" y="929"/>
                    <a:pt x="959" y="921"/>
                  </a:cubicBezTo>
                  <a:cubicBezTo>
                    <a:pt x="1400" y="887"/>
                    <a:pt x="1929" y="484"/>
                    <a:pt x="189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601313" y="3711148"/>
              <a:ext cx="281563" cy="416771"/>
            </a:xfrm>
            <a:custGeom>
              <a:avLst/>
              <a:gdLst/>
              <a:ahLst/>
              <a:cxnLst/>
              <a:rect l="l" t="t" r="r" b="b"/>
              <a:pathLst>
                <a:path w="1945" h="2879" extrusionOk="0">
                  <a:moveTo>
                    <a:pt x="901" y="1"/>
                  </a:moveTo>
                  <a:cubicBezTo>
                    <a:pt x="749" y="1"/>
                    <a:pt x="597" y="44"/>
                    <a:pt x="464" y="142"/>
                  </a:cubicBezTo>
                  <a:cubicBezTo>
                    <a:pt x="419" y="176"/>
                    <a:pt x="373" y="214"/>
                    <a:pt x="331" y="260"/>
                  </a:cubicBezTo>
                  <a:cubicBezTo>
                    <a:pt x="232" y="359"/>
                    <a:pt x="160" y="480"/>
                    <a:pt x="84" y="594"/>
                  </a:cubicBezTo>
                  <a:cubicBezTo>
                    <a:pt x="0" y="720"/>
                    <a:pt x="19" y="899"/>
                    <a:pt x="38" y="1040"/>
                  </a:cubicBezTo>
                  <a:cubicBezTo>
                    <a:pt x="88" y="1447"/>
                    <a:pt x="175" y="1922"/>
                    <a:pt x="381" y="2280"/>
                  </a:cubicBezTo>
                  <a:cubicBezTo>
                    <a:pt x="430" y="2367"/>
                    <a:pt x="483" y="2451"/>
                    <a:pt x="544" y="2531"/>
                  </a:cubicBezTo>
                  <a:cubicBezTo>
                    <a:pt x="677" y="2694"/>
                    <a:pt x="852" y="2827"/>
                    <a:pt x="1054" y="2873"/>
                  </a:cubicBezTo>
                  <a:cubicBezTo>
                    <a:pt x="1071" y="2876"/>
                    <a:pt x="1089" y="2878"/>
                    <a:pt x="1107" y="2878"/>
                  </a:cubicBezTo>
                  <a:cubicBezTo>
                    <a:pt x="1137" y="2878"/>
                    <a:pt x="1166" y="2872"/>
                    <a:pt x="1187" y="2850"/>
                  </a:cubicBezTo>
                  <a:cubicBezTo>
                    <a:pt x="1233" y="2808"/>
                    <a:pt x="1210" y="2725"/>
                    <a:pt x="1191" y="2675"/>
                  </a:cubicBezTo>
                  <a:lnTo>
                    <a:pt x="1191" y="2675"/>
                  </a:lnTo>
                  <a:cubicBezTo>
                    <a:pt x="1248" y="2721"/>
                    <a:pt x="1320" y="2763"/>
                    <a:pt x="1396" y="2778"/>
                  </a:cubicBezTo>
                  <a:cubicBezTo>
                    <a:pt x="1413" y="2782"/>
                    <a:pt x="1430" y="2784"/>
                    <a:pt x="1447" y="2784"/>
                  </a:cubicBezTo>
                  <a:cubicBezTo>
                    <a:pt x="1500" y="2784"/>
                    <a:pt x="1552" y="2765"/>
                    <a:pt x="1586" y="2725"/>
                  </a:cubicBezTo>
                  <a:cubicBezTo>
                    <a:pt x="1625" y="2679"/>
                    <a:pt x="1621" y="2607"/>
                    <a:pt x="1594" y="2557"/>
                  </a:cubicBezTo>
                  <a:lnTo>
                    <a:pt x="1594" y="2557"/>
                  </a:lnTo>
                  <a:cubicBezTo>
                    <a:pt x="1620" y="2565"/>
                    <a:pt x="1643" y="2568"/>
                    <a:pt x="1664" y="2568"/>
                  </a:cubicBezTo>
                  <a:cubicBezTo>
                    <a:pt x="1793" y="2568"/>
                    <a:pt x="1840" y="2442"/>
                    <a:pt x="1742" y="2322"/>
                  </a:cubicBezTo>
                  <a:lnTo>
                    <a:pt x="1480" y="1991"/>
                  </a:lnTo>
                  <a:lnTo>
                    <a:pt x="1480" y="1991"/>
                  </a:lnTo>
                  <a:cubicBezTo>
                    <a:pt x="1529" y="2032"/>
                    <a:pt x="1579" y="2074"/>
                    <a:pt x="1628" y="2112"/>
                  </a:cubicBezTo>
                  <a:cubicBezTo>
                    <a:pt x="1644" y="2124"/>
                    <a:pt x="1659" y="2135"/>
                    <a:pt x="1674" y="2135"/>
                  </a:cubicBezTo>
                  <a:cubicBezTo>
                    <a:pt x="1704" y="2135"/>
                    <a:pt x="1723" y="2105"/>
                    <a:pt x="1735" y="2078"/>
                  </a:cubicBezTo>
                  <a:cubicBezTo>
                    <a:pt x="1796" y="1933"/>
                    <a:pt x="1761" y="1774"/>
                    <a:pt x="1777" y="1618"/>
                  </a:cubicBezTo>
                  <a:cubicBezTo>
                    <a:pt x="1792" y="1488"/>
                    <a:pt x="1841" y="1363"/>
                    <a:pt x="1864" y="1234"/>
                  </a:cubicBezTo>
                  <a:cubicBezTo>
                    <a:pt x="1944" y="819"/>
                    <a:pt x="1803" y="431"/>
                    <a:pt x="1461" y="187"/>
                  </a:cubicBezTo>
                  <a:cubicBezTo>
                    <a:pt x="1296" y="72"/>
                    <a:pt x="1097" y="1"/>
                    <a:pt x="901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787332" y="3837381"/>
              <a:ext cx="71223" cy="232489"/>
            </a:xfrm>
            <a:custGeom>
              <a:avLst/>
              <a:gdLst/>
              <a:ahLst/>
              <a:cxnLst/>
              <a:rect l="l" t="t" r="r" b="b"/>
              <a:pathLst>
                <a:path w="492" h="1606" fill="none" extrusionOk="0">
                  <a:moveTo>
                    <a:pt x="492" y="1605"/>
                  </a:moveTo>
                  <a:cubicBezTo>
                    <a:pt x="454" y="1347"/>
                    <a:pt x="214" y="1217"/>
                    <a:pt x="100" y="997"/>
                  </a:cubicBezTo>
                  <a:cubicBezTo>
                    <a:pt x="1" y="807"/>
                    <a:pt x="16" y="571"/>
                    <a:pt x="16" y="362"/>
                  </a:cubicBezTo>
                  <a:lnTo>
                    <a:pt x="16" y="0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731744" y="3939728"/>
              <a:ext cx="100465" cy="144473"/>
            </a:xfrm>
            <a:custGeom>
              <a:avLst/>
              <a:gdLst/>
              <a:ahLst/>
              <a:cxnLst/>
              <a:rect l="l" t="t" r="r" b="b"/>
              <a:pathLst>
                <a:path w="694" h="998" fill="none" extrusionOk="0">
                  <a:moveTo>
                    <a:pt x="693" y="997"/>
                  </a:moveTo>
                  <a:cubicBezTo>
                    <a:pt x="537" y="811"/>
                    <a:pt x="294" y="704"/>
                    <a:pt x="161" y="503"/>
                  </a:cubicBezTo>
                  <a:cubicBezTo>
                    <a:pt x="62" y="354"/>
                    <a:pt x="31" y="176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674562" y="3944216"/>
              <a:ext cx="101479" cy="157646"/>
            </a:xfrm>
            <a:custGeom>
              <a:avLst/>
              <a:gdLst/>
              <a:ahLst/>
              <a:cxnLst/>
              <a:rect l="l" t="t" r="r" b="b"/>
              <a:pathLst>
                <a:path w="701" h="1089" fill="none" extrusionOk="0">
                  <a:moveTo>
                    <a:pt x="700" y="1088"/>
                  </a:moveTo>
                  <a:cubicBezTo>
                    <a:pt x="510" y="944"/>
                    <a:pt x="316" y="795"/>
                    <a:pt x="209" y="582"/>
                  </a:cubicBezTo>
                  <a:cubicBezTo>
                    <a:pt x="171" y="514"/>
                    <a:pt x="145" y="438"/>
                    <a:pt x="122" y="362"/>
                  </a:cubicBezTo>
                  <a:cubicBezTo>
                    <a:pt x="80" y="240"/>
                    <a:pt x="38" y="12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6926179" y="2906703"/>
              <a:ext cx="181387" cy="203247"/>
            </a:xfrm>
            <a:custGeom>
              <a:avLst/>
              <a:gdLst/>
              <a:ahLst/>
              <a:cxnLst/>
              <a:rect l="l" t="t" r="r" b="b"/>
              <a:pathLst>
                <a:path w="1253" h="1404" fill="none" extrusionOk="0">
                  <a:moveTo>
                    <a:pt x="1" y="0"/>
                  </a:moveTo>
                  <a:cubicBezTo>
                    <a:pt x="621" y="213"/>
                    <a:pt x="1112" y="765"/>
                    <a:pt x="1252" y="1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725229" y="3584626"/>
              <a:ext cx="224237" cy="155909"/>
            </a:xfrm>
            <a:custGeom>
              <a:avLst/>
              <a:gdLst/>
              <a:ahLst/>
              <a:cxnLst/>
              <a:rect l="l" t="t" r="r" b="b"/>
              <a:pathLst>
                <a:path w="1549" h="1077" fill="none" extrusionOk="0">
                  <a:moveTo>
                    <a:pt x="0" y="23"/>
                  </a:moveTo>
                  <a:cubicBezTo>
                    <a:pt x="339" y="0"/>
                    <a:pt x="681" y="91"/>
                    <a:pt x="959" y="282"/>
                  </a:cubicBezTo>
                  <a:cubicBezTo>
                    <a:pt x="1236" y="472"/>
                    <a:pt x="1446" y="753"/>
                    <a:pt x="1548" y="10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6458741" y="4282815"/>
              <a:ext cx="29242" cy="61235"/>
            </a:xfrm>
            <a:custGeom>
              <a:avLst/>
              <a:gdLst/>
              <a:ahLst/>
              <a:cxnLst/>
              <a:rect l="l" t="t" r="r" b="b"/>
              <a:pathLst>
                <a:path w="202" h="423" fill="none" extrusionOk="0">
                  <a:moveTo>
                    <a:pt x="0" y="1"/>
                  </a:moveTo>
                  <a:cubicBezTo>
                    <a:pt x="57" y="145"/>
                    <a:pt x="126" y="286"/>
                    <a:pt x="202" y="4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6481324" y="4233886"/>
              <a:ext cx="38073" cy="71657"/>
            </a:xfrm>
            <a:custGeom>
              <a:avLst/>
              <a:gdLst/>
              <a:ahLst/>
              <a:cxnLst/>
              <a:rect l="l" t="t" r="r" b="b"/>
              <a:pathLst>
                <a:path w="263" h="495" fill="none" extrusionOk="0">
                  <a:moveTo>
                    <a:pt x="0" y="0"/>
                  </a:moveTo>
                  <a:cubicBezTo>
                    <a:pt x="88" y="164"/>
                    <a:pt x="175" y="327"/>
                    <a:pt x="263" y="4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882731" y="1413044"/>
              <a:ext cx="583248" cy="343956"/>
            </a:xfrm>
            <a:custGeom>
              <a:avLst/>
              <a:gdLst/>
              <a:ahLst/>
              <a:cxnLst/>
              <a:rect l="l" t="t" r="r" b="b"/>
              <a:pathLst>
                <a:path w="4029" h="2376" extrusionOk="0">
                  <a:moveTo>
                    <a:pt x="2105" y="0"/>
                  </a:moveTo>
                  <a:cubicBezTo>
                    <a:pt x="1958" y="0"/>
                    <a:pt x="1811" y="13"/>
                    <a:pt x="1666" y="36"/>
                  </a:cubicBezTo>
                  <a:cubicBezTo>
                    <a:pt x="1214" y="104"/>
                    <a:pt x="753" y="279"/>
                    <a:pt x="468" y="633"/>
                  </a:cubicBezTo>
                  <a:cubicBezTo>
                    <a:pt x="0" y="1207"/>
                    <a:pt x="247" y="1938"/>
                    <a:pt x="902" y="2193"/>
                  </a:cubicBezTo>
                  <a:cubicBezTo>
                    <a:pt x="1248" y="2326"/>
                    <a:pt x="1632" y="2376"/>
                    <a:pt x="2014" y="2376"/>
                  </a:cubicBezTo>
                  <a:cubicBezTo>
                    <a:pt x="2252" y="2376"/>
                    <a:pt x="2489" y="2356"/>
                    <a:pt x="2716" y="2326"/>
                  </a:cubicBezTo>
                  <a:cubicBezTo>
                    <a:pt x="3462" y="2223"/>
                    <a:pt x="4029" y="1656"/>
                    <a:pt x="3682" y="873"/>
                  </a:cubicBezTo>
                  <a:cubicBezTo>
                    <a:pt x="3523" y="515"/>
                    <a:pt x="3192" y="249"/>
                    <a:pt x="2827" y="119"/>
                  </a:cubicBezTo>
                  <a:cubicBezTo>
                    <a:pt x="2595" y="36"/>
                    <a:pt x="2351" y="0"/>
                    <a:pt x="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6410824" y="1485859"/>
              <a:ext cx="11726" cy="93227"/>
            </a:xfrm>
            <a:custGeom>
              <a:avLst/>
              <a:gdLst/>
              <a:ahLst/>
              <a:cxnLst/>
              <a:rect l="l" t="t" r="r" b="b"/>
              <a:pathLst>
                <a:path w="81" h="644" fill="none" extrusionOk="0">
                  <a:moveTo>
                    <a:pt x="80" y="1"/>
                  </a:moveTo>
                  <a:cubicBezTo>
                    <a:pt x="69" y="217"/>
                    <a:pt x="42" y="430"/>
                    <a:pt x="0" y="6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6433407" y="1517273"/>
              <a:ext cx="29821" cy="73395"/>
            </a:xfrm>
            <a:custGeom>
              <a:avLst/>
              <a:gdLst/>
              <a:ahLst/>
              <a:cxnLst/>
              <a:rect l="l" t="t" r="r" b="b"/>
              <a:pathLst>
                <a:path w="206" h="507" fill="none" extrusionOk="0">
                  <a:moveTo>
                    <a:pt x="206" y="0"/>
                  </a:moveTo>
                  <a:cubicBezTo>
                    <a:pt x="137" y="172"/>
                    <a:pt x="69" y="339"/>
                    <a:pt x="0" y="50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6571656" y="1807956"/>
              <a:ext cx="245662" cy="496391"/>
            </a:xfrm>
            <a:custGeom>
              <a:avLst/>
              <a:gdLst/>
              <a:ahLst/>
              <a:cxnLst/>
              <a:rect l="l" t="t" r="r" b="b"/>
              <a:pathLst>
                <a:path w="1697" h="3429" fill="none" extrusionOk="0">
                  <a:moveTo>
                    <a:pt x="0" y="1"/>
                  </a:moveTo>
                  <a:cubicBezTo>
                    <a:pt x="34" y="461"/>
                    <a:pt x="228" y="906"/>
                    <a:pt x="540" y="1245"/>
                  </a:cubicBezTo>
                  <a:cubicBezTo>
                    <a:pt x="749" y="1473"/>
                    <a:pt x="1008" y="1648"/>
                    <a:pt x="1233" y="1865"/>
                  </a:cubicBezTo>
                  <a:cubicBezTo>
                    <a:pt x="1453" y="2078"/>
                    <a:pt x="1647" y="2348"/>
                    <a:pt x="1674" y="2660"/>
                  </a:cubicBezTo>
                  <a:cubicBezTo>
                    <a:pt x="1697" y="2961"/>
                    <a:pt x="1544" y="3269"/>
                    <a:pt x="1290" y="3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887074" y="1605867"/>
              <a:ext cx="56313" cy="58629"/>
            </a:xfrm>
            <a:custGeom>
              <a:avLst/>
              <a:gdLst/>
              <a:ahLst/>
              <a:cxnLst/>
              <a:rect l="l" t="t" r="r" b="b"/>
              <a:pathLst>
                <a:path w="389" h="405" fill="none" extrusionOk="0">
                  <a:moveTo>
                    <a:pt x="0" y="1"/>
                  </a:moveTo>
                  <a:cubicBezTo>
                    <a:pt x="115" y="149"/>
                    <a:pt x="244" y="286"/>
                    <a:pt x="389" y="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786898" y="1697936"/>
              <a:ext cx="243491" cy="655485"/>
            </a:xfrm>
            <a:custGeom>
              <a:avLst/>
              <a:gdLst/>
              <a:ahLst/>
              <a:cxnLst/>
              <a:rect l="l" t="t" r="r" b="b"/>
              <a:pathLst>
                <a:path w="1682" h="4528" fill="none" extrusionOk="0">
                  <a:moveTo>
                    <a:pt x="757" y="0"/>
                  </a:moveTo>
                  <a:cubicBezTo>
                    <a:pt x="255" y="594"/>
                    <a:pt x="0" y="1389"/>
                    <a:pt x="61" y="2165"/>
                  </a:cubicBezTo>
                  <a:cubicBezTo>
                    <a:pt x="126" y="2937"/>
                    <a:pt x="502" y="3683"/>
                    <a:pt x="1096" y="4188"/>
                  </a:cubicBezTo>
                  <a:cubicBezTo>
                    <a:pt x="1267" y="4337"/>
                    <a:pt x="1461" y="4466"/>
                    <a:pt x="1682" y="45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969733" y="2237611"/>
              <a:ext cx="103071" cy="194995"/>
            </a:xfrm>
            <a:custGeom>
              <a:avLst/>
              <a:gdLst/>
              <a:ahLst/>
              <a:cxnLst/>
              <a:rect l="l" t="t" r="r" b="b"/>
              <a:pathLst>
                <a:path w="712" h="1347" fill="none" extrusionOk="0">
                  <a:moveTo>
                    <a:pt x="0" y="0"/>
                  </a:moveTo>
                  <a:cubicBezTo>
                    <a:pt x="65" y="514"/>
                    <a:pt x="365" y="966"/>
                    <a:pt x="711" y="13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6058907" y="2197367"/>
              <a:ext cx="285906" cy="80488"/>
            </a:xfrm>
            <a:custGeom>
              <a:avLst/>
              <a:gdLst/>
              <a:ahLst/>
              <a:cxnLst/>
              <a:rect l="l" t="t" r="r" b="b"/>
              <a:pathLst>
                <a:path w="1975" h="556" fill="none" extrusionOk="0">
                  <a:moveTo>
                    <a:pt x="0" y="175"/>
                  </a:moveTo>
                  <a:cubicBezTo>
                    <a:pt x="567" y="556"/>
                    <a:pt x="1438" y="408"/>
                    <a:pt x="1956" y="16"/>
                  </a:cubicBezTo>
                  <a:cubicBezTo>
                    <a:pt x="1971" y="0"/>
                    <a:pt x="1963" y="19"/>
                    <a:pt x="1975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708147" y="3590127"/>
              <a:ext cx="61235" cy="124496"/>
            </a:xfrm>
            <a:custGeom>
              <a:avLst/>
              <a:gdLst/>
              <a:ahLst/>
              <a:cxnLst/>
              <a:rect l="l" t="t" r="r" b="b"/>
              <a:pathLst>
                <a:path w="423" h="860" fill="none" extrusionOk="0">
                  <a:moveTo>
                    <a:pt x="0" y="860"/>
                  </a:moveTo>
                  <a:cubicBezTo>
                    <a:pt x="141" y="575"/>
                    <a:pt x="282" y="289"/>
                    <a:pt x="42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775896" y="3608801"/>
              <a:ext cx="60076" cy="113639"/>
            </a:xfrm>
            <a:custGeom>
              <a:avLst/>
              <a:gdLst/>
              <a:ahLst/>
              <a:cxnLst/>
              <a:rect l="l" t="t" r="r" b="b"/>
              <a:pathLst>
                <a:path w="415" h="785" fill="none" extrusionOk="0">
                  <a:moveTo>
                    <a:pt x="0" y="784"/>
                  </a:moveTo>
                  <a:lnTo>
                    <a:pt x="4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6991177" y="3062468"/>
              <a:ext cx="101479" cy="102637"/>
            </a:xfrm>
            <a:custGeom>
              <a:avLst/>
              <a:gdLst/>
              <a:ahLst/>
              <a:cxnLst/>
              <a:rect l="l" t="t" r="r" b="b"/>
              <a:pathLst>
                <a:path w="701" h="709" fill="none" extrusionOk="0">
                  <a:moveTo>
                    <a:pt x="1" y="708"/>
                  </a:moveTo>
                  <a:cubicBezTo>
                    <a:pt x="233" y="472"/>
                    <a:pt x="469" y="237"/>
                    <a:pt x="70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6110153" y="817925"/>
              <a:ext cx="940088" cy="723089"/>
            </a:xfrm>
            <a:custGeom>
              <a:avLst/>
              <a:gdLst/>
              <a:ahLst/>
              <a:cxnLst/>
              <a:rect l="l" t="t" r="r" b="b"/>
              <a:pathLst>
                <a:path w="6494" h="4995" extrusionOk="0">
                  <a:moveTo>
                    <a:pt x="670" y="0"/>
                  </a:moveTo>
                  <a:cubicBezTo>
                    <a:pt x="297" y="0"/>
                    <a:pt x="0" y="301"/>
                    <a:pt x="0" y="670"/>
                  </a:cubicBezTo>
                  <a:lnTo>
                    <a:pt x="0" y="2712"/>
                  </a:lnTo>
                  <a:cubicBezTo>
                    <a:pt x="0" y="3081"/>
                    <a:pt x="297" y="3382"/>
                    <a:pt x="670" y="3382"/>
                  </a:cubicBezTo>
                  <a:lnTo>
                    <a:pt x="3473" y="3382"/>
                  </a:lnTo>
                  <a:lnTo>
                    <a:pt x="4227" y="4995"/>
                  </a:lnTo>
                  <a:lnTo>
                    <a:pt x="4984" y="3382"/>
                  </a:lnTo>
                  <a:lnTo>
                    <a:pt x="5828" y="3382"/>
                  </a:lnTo>
                  <a:cubicBezTo>
                    <a:pt x="6197" y="3382"/>
                    <a:pt x="6494" y="3081"/>
                    <a:pt x="6494" y="2712"/>
                  </a:cubicBezTo>
                  <a:lnTo>
                    <a:pt x="6494" y="670"/>
                  </a:lnTo>
                  <a:cubicBezTo>
                    <a:pt x="6494" y="301"/>
                    <a:pt x="6197" y="0"/>
                    <a:pt x="58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6285171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650492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672467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D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A7202-CD87-31F0-49DC-ACDD02C479EB}"/>
              </a:ext>
            </a:extLst>
          </p:cNvPr>
          <p:cNvGrpSpPr/>
          <p:nvPr/>
        </p:nvGrpSpPr>
        <p:grpSpPr>
          <a:xfrm>
            <a:off x="848033" y="571978"/>
            <a:ext cx="5088900" cy="774338"/>
            <a:chOff x="2033610" y="1388187"/>
            <a:chExt cx="5088900" cy="774338"/>
          </a:xfrm>
        </p:grpSpPr>
        <p:sp>
          <p:nvSpPr>
            <p:cNvPr id="2" name="Google Shape;583;p37">
              <a:extLst>
                <a:ext uri="{FF2B5EF4-FFF2-40B4-BE49-F238E27FC236}">
                  <a16:creationId xmlns:a16="http://schemas.microsoft.com/office/drawing/2014/main" id="{437995B1-4D9F-9F45-B75D-DE6E0BB9BCB1}"/>
                </a:ext>
              </a:extLst>
            </p:cNvPr>
            <p:cNvSpPr/>
            <p:nvPr/>
          </p:nvSpPr>
          <p:spPr>
            <a:xfrm>
              <a:off x="2033610" y="1388187"/>
              <a:ext cx="5088900" cy="774338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84;p37">
              <a:extLst>
                <a:ext uri="{FF2B5EF4-FFF2-40B4-BE49-F238E27FC236}">
                  <a16:creationId xmlns:a16="http://schemas.microsoft.com/office/drawing/2014/main" id="{CDFAC610-D029-BFC3-3B21-49846838712D}"/>
                </a:ext>
              </a:extLst>
            </p:cNvPr>
            <p:cNvSpPr/>
            <p:nvPr/>
          </p:nvSpPr>
          <p:spPr>
            <a:xfrm>
              <a:off x="2109810" y="1457187"/>
              <a:ext cx="4936500" cy="62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37">
              <a:extLst>
                <a:ext uri="{FF2B5EF4-FFF2-40B4-BE49-F238E27FC236}">
                  <a16:creationId xmlns:a16="http://schemas.microsoft.com/office/drawing/2014/main" id="{ECCA8304-6BA1-F7A4-5D9C-01EFF8625C8C}"/>
                </a:ext>
              </a:extLst>
            </p:cNvPr>
            <p:cNvSpPr txBox="1">
              <a:spLocks/>
            </p:cNvSpPr>
            <p:nvPr/>
          </p:nvSpPr>
          <p:spPr>
            <a:xfrm>
              <a:off x="2185035" y="1523187"/>
              <a:ext cx="4786200" cy="562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4000" b="1" dirty="0">
                  <a:solidFill>
                    <a:srgbClr val="FF0000"/>
                  </a:solidFill>
                  <a:latin typeface="Chiller" panose="04020404031007020602" pitchFamily="82" charset="0"/>
                </a:rPr>
                <a:t>JAWABANMU SALAH</a:t>
              </a:r>
            </a:p>
          </p:txBody>
        </p:sp>
      </p:grpSp>
      <p:sp>
        <p:nvSpPr>
          <p:cNvPr id="6" name="Action Button: Go Forward or Next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A2310E9-8A2E-23AF-63DD-3C649844ACCA}"/>
              </a:ext>
            </a:extLst>
          </p:cNvPr>
          <p:cNvSpPr/>
          <p:nvPr/>
        </p:nvSpPr>
        <p:spPr>
          <a:xfrm>
            <a:off x="6222620" y="837888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24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latin typeface="Chiller" panose="04020404031007020602" pitchFamily="82" charset="0"/>
              </a:rPr>
              <a:t>Latihan </a:t>
            </a:r>
            <a:r>
              <a:rPr b="1" dirty="0" err="1">
                <a:latin typeface="Chiller" panose="04020404031007020602" pitchFamily="82" charset="0"/>
              </a:rPr>
              <a:t>Soal</a:t>
            </a:r>
            <a:r>
              <a:rPr b="1" dirty="0">
                <a:latin typeface="Chiller" panose="04020404031007020602" pitchFamily="82" charset="0"/>
              </a:rPr>
              <a:t>: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1048204" y="861752"/>
            <a:ext cx="758850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Saat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perkembangan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embrio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masih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berupa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Selanjutnya</a:t>
            </a:r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rongga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dalam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tersebut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terisi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oleh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sel-sel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pembentuk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disebut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. . . . </a:t>
            </a:r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steosit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K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ondrosit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O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steoblas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ondroblas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K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ondrin</a:t>
            </a:r>
            <a:endParaRPr lang="en-ID" sz="18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E27D99-ECA5-AE22-43AA-3C6190C77ACA}"/>
              </a:ext>
            </a:extLst>
          </p:cNvPr>
          <p:cNvGrpSpPr/>
          <p:nvPr/>
        </p:nvGrpSpPr>
        <p:grpSpPr>
          <a:xfrm>
            <a:off x="747121" y="2061401"/>
            <a:ext cx="301083" cy="2430858"/>
            <a:chOff x="696946" y="2131257"/>
            <a:chExt cx="301083" cy="2430858"/>
          </a:xfrm>
        </p:grpSpPr>
        <p:sp>
          <p:nvSpPr>
            <p:cNvPr id="7" name="Action Button: Blank 6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9D56D691-0D74-0BB5-1FDD-D0F50E77314A}"/>
                </a:ext>
              </a:extLst>
            </p:cNvPr>
            <p:cNvSpPr/>
            <p:nvPr/>
          </p:nvSpPr>
          <p:spPr>
            <a:xfrm>
              <a:off x="696946" y="2131257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A</a:t>
              </a:r>
              <a:endParaRPr lang="en-ID" dirty="0"/>
            </a:p>
          </p:txBody>
        </p:sp>
        <p:sp>
          <p:nvSpPr>
            <p:cNvPr id="8" name="Action Button: Blank 7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5869C33-0189-C926-489E-4C02AD6A3E4D}"/>
                </a:ext>
              </a:extLst>
            </p:cNvPr>
            <p:cNvSpPr/>
            <p:nvPr/>
          </p:nvSpPr>
          <p:spPr>
            <a:xfrm>
              <a:off x="696947" y="2712695"/>
              <a:ext cx="289942" cy="260016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B</a:t>
              </a:r>
              <a:endParaRPr lang="en-ID" dirty="0"/>
            </a:p>
          </p:txBody>
        </p:sp>
        <p:sp>
          <p:nvSpPr>
            <p:cNvPr id="9" name="Action Button: Blank 8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237C430-4B93-5DC9-39E9-8F8DFE9380A0}"/>
                </a:ext>
              </a:extLst>
            </p:cNvPr>
            <p:cNvSpPr/>
            <p:nvPr/>
          </p:nvSpPr>
          <p:spPr>
            <a:xfrm>
              <a:off x="696947" y="4296168"/>
              <a:ext cx="267640" cy="265947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E</a:t>
              </a:r>
              <a:endParaRPr lang="en-ID" dirty="0"/>
            </a:p>
          </p:txBody>
        </p:sp>
        <p:sp>
          <p:nvSpPr>
            <p:cNvPr id="10" name="Action Button: Blank 9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D720E0F2-B587-7E86-DAC3-EA9A155EF434}"/>
                </a:ext>
              </a:extLst>
            </p:cNvPr>
            <p:cNvSpPr/>
            <p:nvPr/>
          </p:nvSpPr>
          <p:spPr>
            <a:xfrm>
              <a:off x="696946" y="3772414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D</a:t>
              </a:r>
              <a:endParaRPr lang="en-ID" dirty="0"/>
            </a:p>
          </p:txBody>
        </p:sp>
        <p:sp>
          <p:nvSpPr>
            <p:cNvPr id="11" name="Action Button: Blank 10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D96202A5-D378-80B9-4199-D2E2B6BFE86E}"/>
                </a:ext>
              </a:extLst>
            </p:cNvPr>
            <p:cNvSpPr/>
            <p:nvPr/>
          </p:nvSpPr>
          <p:spPr>
            <a:xfrm>
              <a:off x="696946" y="3226809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C</a:t>
              </a:r>
              <a:endParaRPr lang="en-ID" dirty="0"/>
            </a:p>
          </p:txBody>
        </p:sp>
      </p:grpSp>
      <p:sp>
        <p:nvSpPr>
          <p:cNvPr id="3" name="Action Button: Go Home 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E2E92A8-8ADD-9C08-27F9-EC5825C7899D}"/>
              </a:ext>
            </a:extLst>
          </p:cNvPr>
          <p:cNvSpPr/>
          <p:nvPr/>
        </p:nvSpPr>
        <p:spPr>
          <a:xfrm>
            <a:off x="7997502" y="4096713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25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2033610" y="1388187"/>
            <a:ext cx="5088900" cy="904597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2109810" y="1457187"/>
            <a:ext cx="4936500" cy="729807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1285147" y="2489227"/>
            <a:ext cx="6231163" cy="19526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-11113"/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Saat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perkembangan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embrio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masih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berupa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Selanjutnya</a:t>
            </a:r>
            <a:r>
              <a:rPr lang="id-ID" sz="20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rongga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dalam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tersebut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terisi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oleh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sel-sel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osteoblas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586" name="Google Shape;586;p37"/>
          <p:cNvGrpSpPr/>
          <p:nvPr/>
        </p:nvGrpSpPr>
        <p:grpSpPr>
          <a:xfrm>
            <a:off x="2799661" y="14249"/>
            <a:ext cx="3544427" cy="1377101"/>
            <a:chOff x="2946888" y="539400"/>
            <a:chExt cx="3249979" cy="1262700"/>
          </a:xfrm>
        </p:grpSpPr>
        <p:sp>
          <p:nvSpPr>
            <p:cNvPr id="587" name="Google Shape;587;p37"/>
            <p:cNvSpPr/>
            <p:nvPr/>
          </p:nvSpPr>
          <p:spPr>
            <a:xfrm>
              <a:off x="2946887" y="1415292"/>
              <a:ext cx="3249979" cy="339675"/>
            </a:xfrm>
            <a:custGeom>
              <a:avLst/>
              <a:gdLst/>
              <a:ahLst/>
              <a:cxnLst/>
              <a:rect l="l" t="t" r="r" b="b"/>
              <a:pathLst>
                <a:path w="35717" h="3733" extrusionOk="0">
                  <a:moveTo>
                    <a:pt x="3154" y="1"/>
                  </a:moveTo>
                  <a:lnTo>
                    <a:pt x="0" y="3733"/>
                  </a:lnTo>
                  <a:lnTo>
                    <a:pt x="35717" y="3733"/>
                  </a:lnTo>
                  <a:lnTo>
                    <a:pt x="31776" y="1"/>
                  </a:ln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946887" y="1754875"/>
              <a:ext cx="3249979" cy="47225"/>
            </a:xfrm>
            <a:custGeom>
              <a:avLst/>
              <a:gdLst/>
              <a:ahLst/>
              <a:cxnLst/>
              <a:rect l="l" t="t" r="r" b="b"/>
              <a:pathLst>
                <a:path w="3571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35717" y="51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rgbClr val="3F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962079" y="1670070"/>
              <a:ext cx="30937" cy="31938"/>
            </a:xfrm>
            <a:custGeom>
              <a:avLst/>
              <a:gdLst/>
              <a:ahLst/>
              <a:cxnLst/>
              <a:rect l="l" t="t" r="r" b="b"/>
              <a:pathLst>
                <a:path w="340" h="351" fill="none" extrusionOk="0">
                  <a:moveTo>
                    <a:pt x="1" y="1"/>
                  </a:moveTo>
                  <a:cubicBezTo>
                    <a:pt x="115" y="115"/>
                    <a:pt x="229" y="233"/>
                    <a:pt x="339" y="3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992925" y="1662518"/>
              <a:ext cx="32939" cy="27025"/>
            </a:xfrm>
            <a:custGeom>
              <a:avLst/>
              <a:gdLst/>
              <a:ahLst/>
              <a:cxnLst/>
              <a:rect l="l" t="t" r="r" b="b"/>
              <a:pathLst>
                <a:path w="362" h="297" fill="none" extrusionOk="0">
                  <a:moveTo>
                    <a:pt x="0" y="0"/>
                  </a:moveTo>
                  <a:cubicBezTo>
                    <a:pt x="122" y="99"/>
                    <a:pt x="244" y="198"/>
                    <a:pt x="362" y="297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500663" y="1716476"/>
              <a:ext cx="821844" cy="91"/>
            </a:xfrm>
            <a:custGeom>
              <a:avLst/>
              <a:gdLst/>
              <a:ahLst/>
              <a:cxnLst/>
              <a:rect l="l" t="t" r="r" b="b"/>
              <a:pathLst>
                <a:path w="9032" h="1" fill="none" extrusionOk="0">
                  <a:moveTo>
                    <a:pt x="1" y="1"/>
                  </a:moveTo>
                  <a:lnTo>
                    <a:pt x="9032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15311" y="1450597"/>
              <a:ext cx="3913" cy="27116"/>
            </a:xfrm>
            <a:custGeom>
              <a:avLst/>
              <a:gdLst/>
              <a:ahLst/>
              <a:cxnLst/>
              <a:rect l="l" t="t" r="r" b="b"/>
              <a:pathLst>
                <a:path w="43" h="298" fill="none" extrusionOk="0">
                  <a:moveTo>
                    <a:pt x="42" y="1"/>
                  </a:moveTo>
                  <a:cubicBezTo>
                    <a:pt x="31" y="100"/>
                    <a:pt x="16" y="199"/>
                    <a:pt x="1" y="298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40242" y="1450597"/>
              <a:ext cx="2821" cy="39582"/>
            </a:xfrm>
            <a:custGeom>
              <a:avLst/>
              <a:gdLst/>
              <a:ahLst/>
              <a:cxnLst/>
              <a:rect l="l" t="t" r="r" b="b"/>
              <a:pathLst>
                <a:path w="31" h="435" fill="none" extrusionOk="0">
                  <a:moveTo>
                    <a:pt x="12" y="1"/>
                  </a:moveTo>
                  <a:cubicBezTo>
                    <a:pt x="1" y="145"/>
                    <a:pt x="8" y="290"/>
                    <a:pt x="31" y="435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946887" y="1754875"/>
              <a:ext cx="3249979" cy="91"/>
            </a:xfrm>
            <a:custGeom>
              <a:avLst/>
              <a:gdLst/>
              <a:ahLst/>
              <a:cxnLst/>
              <a:rect l="l" t="t" r="r" b="b"/>
              <a:pathLst>
                <a:path w="35717" h="1" fill="none" extrusionOk="0">
                  <a:moveTo>
                    <a:pt x="0" y="1"/>
                  </a:moveTo>
                  <a:lnTo>
                    <a:pt x="35717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87193" y="539400"/>
              <a:ext cx="343042" cy="384170"/>
            </a:xfrm>
            <a:custGeom>
              <a:avLst/>
              <a:gdLst/>
              <a:ahLst/>
              <a:cxnLst/>
              <a:rect l="l" t="t" r="r" b="b"/>
              <a:pathLst>
                <a:path w="3770" h="4222" extrusionOk="0">
                  <a:moveTo>
                    <a:pt x="3442" y="1"/>
                  </a:moveTo>
                  <a:cubicBezTo>
                    <a:pt x="3331" y="1"/>
                    <a:pt x="3211" y="71"/>
                    <a:pt x="3116" y="139"/>
                  </a:cubicBezTo>
                  <a:cubicBezTo>
                    <a:pt x="2503" y="585"/>
                    <a:pt x="1480" y="1258"/>
                    <a:pt x="856" y="1688"/>
                  </a:cubicBezTo>
                  <a:lnTo>
                    <a:pt x="0" y="3708"/>
                  </a:lnTo>
                  <a:cubicBezTo>
                    <a:pt x="225" y="3949"/>
                    <a:pt x="562" y="4222"/>
                    <a:pt x="911" y="4222"/>
                  </a:cubicBezTo>
                  <a:cubicBezTo>
                    <a:pt x="952" y="4222"/>
                    <a:pt x="994" y="4218"/>
                    <a:pt x="1035" y="4210"/>
                  </a:cubicBezTo>
                  <a:cubicBezTo>
                    <a:pt x="1335" y="4149"/>
                    <a:pt x="1544" y="3887"/>
                    <a:pt x="1727" y="3643"/>
                  </a:cubicBezTo>
                  <a:cubicBezTo>
                    <a:pt x="2176" y="3034"/>
                    <a:pt x="2629" y="2426"/>
                    <a:pt x="3078" y="1821"/>
                  </a:cubicBezTo>
                  <a:cubicBezTo>
                    <a:pt x="3416" y="1364"/>
                    <a:pt x="3770" y="847"/>
                    <a:pt x="3690" y="288"/>
                  </a:cubicBezTo>
                  <a:cubicBezTo>
                    <a:pt x="3675" y="193"/>
                    <a:pt x="3644" y="90"/>
                    <a:pt x="3564" y="37"/>
                  </a:cubicBezTo>
                  <a:cubicBezTo>
                    <a:pt x="3526" y="11"/>
                    <a:pt x="3484" y="1"/>
                    <a:pt x="3442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30689" y="658327"/>
              <a:ext cx="1171164" cy="341404"/>
            </a:xfrm>
            <a:custGeom>
              <a:avLst/>
              <a:gdLst/>
              <a:ahLst/>
              <a:cxnLst/>
              <a:rect l="l" t="t" r="r" b="b"/>
              <a:pathLst>
                <a:path w="12871" h="3752" extrusionOk="0">
                  <a:moveTo>
                    <a:pt x="9721" y="1"/>
                  </a:moveTo>
                  <a:cubicBezTo>
                    <a:pt x="8799" y="1"/>
                    <a:pt x="7796" y="31"/>
                    <a:pt x="6890" y="126"/>
                  </a:cubicBezTo>
                  <a:cubicBezTo>
                    <a:pt x="5353" y="286"/>
                    <a:pt x="4117" y="438"/>
                    <a:pt x="3212" y="582"/>
                  </a:cubicBezTo>
                  <a:cubicBezTo>
                    <a:pt x="2500" y="700"/>
                    <a:pt x="1808" y="811"/>
                    <a:pt x="1249" y="1058"/>
                  </a:cubicBezTo>
                  <a:cubicBezTo>
                    <a:pt x="701" y="1298"/>
                    <a:pt x="282" y="1670"/>
                    <a:pt x="96" y="2302"/>
                  </a:cubicBezTo>
                  <a:cubicBezTo>
                    <a:pt x="5" y="2606"/>
                    <a:pt x="1" y="2918"/>
                    <a:pt x="66" y="3215"/>
                  </a:cubicBezTo>
                  <a:lnTo>
                    <a:pt x="6274" y="3725"/>
                  </a:lnTo>
                  <a:cubicBezTo>
                    <a:pt x="6415" y="3743"/>
                    <a:pt x="6561" y="3751"/>
                    <a:pt x="6711" y="3751"/>
                  </a:cubicBezTo>
                  <a:cubicBezTo>
                    <a:pt x="8259" y="3751"/>
                    <a:pt x="10218" y="2852"/>
                    <a:pt x="12212" y="2852"/>
                  </a:cubicBezTo>
                  <a:cubicBezTo>
                    <a:pt x="12257" y="2852"/>
                    <a:pt x="12301" y="2852"/>
                    <a:pt x="12345" y="2853"/>
                  </a:cubicBezTo>
                  <a:lnTo>
                    <a:pt x="12870" y="103"/>
                  </a:lnTo>
                  <a:lnTo>
                    <a:pt x="12870" y="103"/>
                  </a:lnTo>
                  <a:cubicBezTo>
                    <a:pt x="12870" y="103"/>
                    <a:pt x="12870" y="103"/>
                    <a:pt x="12869" y="103"/>
                  </a:cubicBezTo>
                  <a:cubicBezTo>
                    <a:pt x="12822" y="103"/>
                    <a:pt x="11408" y="1"/>
                    <a:pt x="9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767178" y="1540315"/>
              <a:ext cx="216835" cy="101457"/>
            </a:xfrm>
            <a:custGeom>
              <a:avLst/>
              <a:gdLst/>
              <a:ahLst/>
              <a:cxnLst/>
              <a:rect l="l" t="t" r="r" b="b"/>
              <a:pathLst>
                <a:path w="2383" h="1115" fill="none" extrusionOk="0">
                  <a:moveTo>
                    <a:pt x="1" y="609"/>
                  </a:moveTo>
                  <a:cubicBezTo>
                    <a:pt x="347" y="963"/>
                    <a:pt x="887" y="1115"/>
                    <a:pt x="1366" y="993"/>
                  </a:cubicBezTo>
                  <a:cubicBezTo>
                    <a:pt x="1850" y="871"/>
                    <a:pt x="2249" y="476"/>
                    <a:pt x="2382" y="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03665" y="1077983"/>
              <a:ext cx="211285" cy="188809"/>
            </a:xfrm>
            <a:custGeom>
              <a:avLst/>
              <a:gdLst/>
              <a:ahLst/>
              <a:cxnLst/>
              <a:rect l="l" t="t" r="r" b="b"/>
              <a:pathLst>
                <a:path w="2322" h="2075" extrusionOk="0">
                  <a:moveTo>
                    <a:pt x="1163" y="1"/>
                  </a:moveTo>
                  <a:cubicBezTo>
                    <a:pt x="721" y="1"/>
                    <a:pt x="315" y="285"/>
                    <a:pt x="176" y="729"/>
                  </a:cubicBezTo>
                  <a:cubicBezTo>
                    <a:pt x="1" y="1273"/>
                    <a:pt x="305" y="1855"/>
                    <a:pt x="853" y="2027"/>
                  </a:cubicBezTo>
                  <a:cubicBezTo>
                    <a:pt x="956" y="2059"/>
                    <a:pt x="1060" y="2074"/>
                    <a:pt x="1162" y="2074"/>
                  </a:cubicBezTo>
                  <a:cubicBezTo>
                    <a:pt x="1602" y="2074"/>
                    <a:pt x="2011" y="1791"/>
                    <a:pt x="2150" y="1349"/>
                  </a:cubicBezTo>
                  <a:cubicBezTo>
                    <a:pt x="2321" y="802"/>
                    <a:pt x="2017" y="220"/>
                    <a:pt x="1473" y="48"/>
                  </a:cubicBezTo>
                  <a:cubicBezTo>
                    <a:pt x="1370" y="16"/>
                    <a:pt x="1265" y="1"/>
                    <a:pt x="1163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49798" y="1131214"/>
              <a:ext cx="537675" cy="485627"/>
            </a:xfrm>
            <a:custGeom>
              <a:avLst/>
              <a:gdLst/>
              <a:ahLst/>
              <a:cxnLst/>
              <a:rect l="l" t="t" r="r" b="b"/>
              <a:pathLst>
                <a:path w="5909" h="5337" extrusionOk="0">
                  <a:moveTo>
                    <a:pt x="2861" y="0"/>
                  </a:moveTo>
                  <a:cubicBezTo>
                    <a:pt x="2506" y="0"/>
                    <a:pt x="2147" y="76"/>
                    <a:pt x="1808" y="236"/>
                  </a:cubicBezTo>
                  <a:cubicBezTo>
                    <a:pt x="526" y="840"/>
                    <a:pt x="1" y="2415"/>
                    <a:pt x="632" y="3762"/>
                  </a:cubicBezTo>
                  <a:cubicBezTo>
                    <a:pt x="1097" y="4750"/>
                    <a:pt x="2060" y="5337"/>
                    <a:pt x="3047" y="5337"/>
                  </a:cubicBezTo>
                  <a:cubicBezTo>
                    <a:pt x="3402" y="5337"/>
                    <a:pt x="3759" y="5261"/>
                    <a:pt x="4098" y="5101"/>
                  </a:cubicBezTo>
                  <a:cubicBezTo>
                    <a:pt x="5380" y="4496"/>
                    <a:pt x="5909" y="2917"/>
                    <a:pt x="5277" y="1575"/>
                  </a:cubicBezTo>
                  <a:cubicBezTo>
                    <a:pt x="4812" y="587"/>
                    <a:pt x="3849" y="0"/>
                    <a:pt x="2861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902846" y="1193817"/>
              <a:ext cx="489267" cy="198091"/>
            </a:xfrm>
            <a:custGeom>
              <a:avLst/>
              <a:gdLst/>
              <a:ahLst/>
              <a:cxnLst/>
              <a:rect l="l" t="t" r="r" b="b"/>
              <a:pathLst>
                <a:path w="5377" h="2177" extrusionOk="0">
                  <a:moveTo>
                    <a:pt x="5308" y="0"/>
                  </a:moveTo>
                  <a:lnTo>
                    <a:pt x="1" y="187"/>
                  </a:lnTo>
                  <a:lnTo>
                    <a:pt x="73" y="2176"/>
                  </a:lnTo>
                  <a:lnTo>
                    <a:pt x="5376" y="1990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8297" y="1139858"/>
              <a:ext cx="495454" cy="399093"/>
            </a:xfrm>
            <a:custGeom>
              <a:avLst/>
              <a:gdLst/>
              <a:ahLst/>
              <a:cxnLst/>
              <a:rect l="l" t="t" r="r" b="b"/>
              <a:pathLst>
                <a:path w="5445" h="4386" extrusionOk="0">
                  <a:moveTo>
                    <a:pt x="3196" y="0"/>
                  </a:moveTo>
                  <a:cubicBezTo>
                    <a:pt x="2916" y="0"/>
                    <a:pt x="2632" y="60"/>
                    <a:pt x="2363" y="186"/>
                  </a:cubicBezTo>
                  <a:lnTo>
                    <a:pt x="1404" y="639"/>
                  </a:lnTo>
                  <a:cubicBezTo>
                    <a:pt x="423" y="1099"/>
                    <a:pt x="0" y="2271"/>
                    <a:pt x="461" y="3256"/>
                  </a:cubicBezTo>
                  <a:cubicBezTo>
                    <a:pt x="797" y="3968"/>
                    <a:pt x="1506" y="4386"/>
                    <a:pt x="2246" y="4386"/>
                  </a:cubicBezTo>
                  <a:cubicBezTo>
                    <a:pt x="2527" y="4386"/>
                    <a:pt x="2811" y="4326"/>
                    <a:pt x="3082" y="4200"/>
                  </a:cubicBezTo>
                  <a:lnTo>
                    <a:pt x="4037" y="3747"/>
                  </a:lnTo>
                  <a:cubicBezTo>
                    <a:pt x="5022" y="3287"/>
                    <a:pt x="5444" y="2115"/>
                    <a:pt x="4980" y="1130"/>
                  </a:cubicBezTo>
                  <a:cubicBezTo>
                    <a:pt x="4643" y="418"/>
                    <a:pt x="3934" y="0"/>
                    <a:pt x="3196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03210" y="1428486"/>
              <a:ext cx="143040" cy="128208"/>
            </a:xfrm>
            <a:custGeom>
              <a:avLst/>
              <a:gdLst/>
              <a:ahLst/>
              <a:cxnLst/>
              <a:rect l="l" t="t" r="r" b="b"/>
              <a:pathLst>
                <a:path w="1572" h="1409" extrusionOk="0">
                  <a:moveTo>
                    <a:pt x="787" y="0"/>
                  </a:moveTo>
                  <a:cubicBezTo>
                    <a:pt x="618" y="0"/>
                    <a:pt x="448" y="60"/>
                    <a:pt x="313" y="183"/>
                  </a:cubicBezTo>
                  <a:cubicBezTo>
                    <a:pt x="24" y="442"/>
                    <a:pt x="1" y="887"/>
                    <a:pt x="263" y="1176"/>
                  </a:cubicBezTo>
                  <a:cubicBezTo>
                    <a:pt x="402" y="1331"/>
                    <a:pt x="594" y="1409"/>
                    <a:pt x="788" y="1409"/>
                  </a:cubicBezTo>
                  <a:cubicBezTo>
                    <a:pt x="956" y="1409"/>
                    <a:pt x="1125" y="1350"/>
                    <a:pt x="1260" y="1229"/>
                  </a:cubicBezTo>
                  <a:cubicBezTo>
                    <a:pt x="1549" y="967"/>
                    <a:pt x="1572" y="522"/>
                    <a:pt x="1309" y="233"/>
                  </a:cubicBezTo>
                  <a:cubicBezTo>
                    <a:pt x="1172" y="79"/>
                    <a:pt x="980" y="0"/>
                    <a:pt x="787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739880" y="1073161"/>
              <a:ext cx="133031" cy="128481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730" y="1"/>
                  </a:moveTo>
                  <a:cubicBezTo>
                    <a:pt x="714" y="1"/>
                    <a:pt x="698" y="1"/>
                    <a:pt x="681" y="2"/>
                  </a:cubicBezTo>
                  <a:cubicBezTo>
                    <a:pt x="293" y="33"/>
                    <a:pt x="0" y="368"/>
                    <a:pt x="27" y="756"/>
                  </a:cubicBezTo>
                  <a:cubicBezTo>
                    <a:pt x="56" y="1127"/>
                    <a:pt x="364" y="1412"/>
                    <a:pt x="735" y="1412"/>
                  </a:cubicBezTo>
                  <a:cubicBezTo>
                    <a:pt x="751" y="1412"/>
                    <a:pt x="767" y="1411"/>
                    <a:pt x="784" y="1410"/>
                  </a:cubicBezTo>
                  <a:cubicBezTo>
                    <a:pt x="1172" y="1380"/>
                    <a:pt x="1461" y="1045"/>
                    <a:pt x="1434" y="657"/>
                  </a:cubicBezTo>
                  <a:cubicBezTo>
                    <a:pt x="1409" y="285"/>
                    <a:pt x="1097" y="1"/>
                    <a:pt x="730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804211" y="1169704"/>
              <a:ext cx="71065" cy="62421"/>
            </a:xfrm>
            <a:custGeom>
              <a:avLst/>
              <a:gdLst/>
              <a:ahLst/>
              <a:cxnLst/>
              <a:rect l="l" t="t" r="r" b="b"/>
              <a:pathLst>
                <a:path w="781" h="686" extrusionOk="0">
                  <a:moveTo>
                    <a:pt x="392" y="1"/>
                  </a:moveTo>
                  <a:cubicBezTo>
                    <a:pt x="343" y="1"/>
                    <a:pt x="294" y="11"/>
                    <a:pt x="248" y="33"/>
                  </a:cubicBezTo>
                  <a:cubicBezTo>
                    <a:pt x="77" y="113"/>
                    <a:pt x="1" y="319"/>
                    <a:pt x="85" y="490"/>
                  </a:cubicBezTo>
                  <a:cubicBezTo>
                    <a:pt x="143" y="612"/>
                    <a:pt x="266" y="685"/>
                    <a:pt x="394" y="685"/>
                  </a:cubicBezTo>
                  <a:cubicBezTo>
                    <a:pt x="442" y="685"/>
                    <a:pt x="491" y="675"/>
                    <a:pt x="537" y="653"/>
                  </a:cubicBezTo>
                  <a:cubicBezTo>
                    <a:pt x="708" y="570"/>
                    <a:pt x="781" y="368"/>
                    <a:pt x="701" y="197"/>
                  </a:cubicBezTo>
                  <a:cubicBezTo>
                    <a:pt x="643" y="73"/>
                    <a:pt x="519" y="1"/>
                    <a:pt x="392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891472" y="1354600"/>
              <a:ext cx="70701" cy="62057"/>
            </a:xfrm>
            <a:custGeom>
              <a:avLst/>
              <a:gdLst/>
              <a:ahLst/>
              <a:cxnLst/>
              <a:rect l="l" t="t" r="r" b="b"/>
              <a:pathLst>
                <a:path w="777" h="682" extrusionOk="0">
                  <a:moveTo>
                    <a:pt x="388" y="0"/>
                  </a:moveTo>
                  <a:cubicBezTo>
                    <a:pt x="339" y="0"/>
                    <a:pt x="290" y="11"/>
                    <a:pt x="244" y="33"/>
                  </a:cubicBezTo>
                  <a:cubicBezTo>
                    <a:pt x="73" y="113"/>
                    <a:pt x="0" y="314"/>
                    <a:pt x="80" y="485"/>
                  </a:cubicBezTo>
                  <a:cubicBezTo>
                    <a:pt x="138" y="609"/>
                    <a:pt x="260" y="681"/>
                    <a:pt x="388" y="681"/>
                  </a:cubicBezTo>
                  <a:cubicBezTo>
                    <a:pt x="436" y="681"/>
                    <a:pt x="486" y="671"/>
                    <a:pt x="533" y="649"/>
                  </a:cubicBezTo>
                  <a:cubicBezTo>
                    <a:pt x="704" y="569"/>
                    <a:pt x="776" y="367"/>
                    <a:pt x="697" y="196"/>
                  </a:cubicBezTo>
                  <a:cubicBezTo>
                    <a:pt x="639" y="72"/>
                    <a:pt x="515" y="0"/>
                    <a:pt x="38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22228" y="1278621"/>
              <a:ext cx="86625" cy="51957"/>
            </a:xfrm>
            <a:custGeom>
              <a:avLst/>
              <a:gdLst/>
              <a:ahLst/>
              <a:cxnLst/>
              <a:rect l="l" t="t" r="r" b="b"/>
              <a:pathLst>
                <a:path w="952" h="571" fill="none" extrusionOk="0">
                  <a:moveTo>
                    <a:pt x="1" y="571"/>
                  </a:moveTo>
                  <a:cubicBezTo>
                    <a:pt x="179" y="483"/>
                    <a:pt x="354" y="400"/>
                    <a:pt x="529" y="316"/>
                  </a:cubicBezTo>
                  <a:cubicBezTo>
                    <a:pt x="529" y="267"/>
                    <a:pt x="518" y="221"/>
                    <a:pt x="526" y="171"/>
                  </a:cubicBezTo>
                  <a:cubicBezTo>
                    <a:pt x="529" y="149"/>
                    <a:pt x="533" y="122"/>
                    <a:pt x="545" y="99"/>
                  </a:cubicBezTo>
                  <a:cubicBezTo>
                    <a:pt x="583" y="27"/>
                    <a:pt x="682" y="0"/>
                    <a:pt x="761" y="27"/>
                  </a:cubicBezTo>
                  <a:cubicBezTo>
                    <a:pt x="841" y="50"/>
                    <a:pt x="902" y="118"/>
                    <a:pt x="952" y="18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73904">
              <a:off x="3928604" y="1224574"/>
              <a:ext cx="84714" cy="127208"/>
            </a:xfrm>
            <a:custGeom>
              <a:avLst/>
              <a:gdLst/>
              <a:ahLst/>
              <a:cxnLst/>
              <a:rect l="l" t="t" r="r" b="b"/>
              <a:pathLst>
                <a:path w="931" h="1398" extrusionOk="0">
                  <a:moveTo>
                    <a:pt x="28" y="0"/>
                  </a:moveTo>
                  <a:cubicBezTo>
                    <a:pt x="11" y="0"/>
                    <a:pt x="1" y="1"/>
                    <a:pt x="1" y="1"/>
                  </a:cubicBezTo>
                  <a:lnTo>
                    <a:pt x="31" y="1397"/>
                  </a:lnTo>
                  <a:cubicBezTo>
                    <a:pt x="31" y="1397"/>
                    <a:pt x="39" y="1397"/>
                    <a:pt x="52" y="1397"/>
                  </a:cubicBezTo>
                  <a:cubicBezTo>
                    <a:pt x="182" y="1397"/>
                    <a:pt x="886" y="1366"/>
                    <a:pt x="906" y="689"/>
                  </a:cubicBezTo>
                  <a:cubicBezTo>
                    <a:pt x="930" y="34"/>
                    <a:pt x="182" y="0"/>
                    <a:pt x="28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804575" y="1234945"/>
              <a:ext cx="27753" cy="42403"/>
            </a:xfrm>
            <a:custGeom>
              <a:avLst/>
              <a:gdLst/>
              <a:ahLst/>
              <a:cxnLst/>
              <a:rect l="l" t="t" r="r" b="b"/>
              <a:pathLst>
                <a:path w="305" h="466" fill="none" extrusionOk="0">
                  <a:moveTo>
                    <a:pt x="191" y="465"/>
                  </a:moveTo>
                  <a:cubicBezTo>
                    <a:pt x="271" y="423"/>
                    <a:pt x="305" y="309"/>
                    <a:pt x="263" y="229"/>
                  </a:cubicBezTo>
                  <a:cubicBezTo>
                    <a:pt x="221" y="146"/>
                    <a:pt x="119" y="104"/>
                    <a:pt x="31" y="127"/>
                  </a:cubicBezTo>
                  <a:cubicBezTo>
                    <a:pt x="23" y="88"/>
                    <a:pt x="8" y="39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857532" y="1358240"/>
              <a:ext cx="22930" cy="44677"/>
            </a:xfrm>
            <a:custGeom>
              <a:avLst/>
              <a:gdLst/>
              <a:ahLst/>
              <a:cxnLst/>
              <a:rect l="l" t="t" r="r" b="b"/>
              <a:pathLst>
                <a:path w="252" h="491" fill="none" extrusionOk="0">
                  <a:moveTo>
                    <a:pt x="1" y="31"/>
                  </a:moveTo>
                  <a:cubicBezTo>
                    <a:pt x="84" y="0"/>
                    <a:pt x="187" y="57"/>
                    <a:pt x="221" y="145"/>
                  </a:cubicBezTo>
                  <a:cubicBezTo>
                    <a:pt x="252" y="228"/>
                    <a:pt x="210" y="331"/>
                    <a:pt x="134" y="381"/>
                  </a:cubicBezTo>
                  <a:cubicBezTo>
                    <a:pt x="153" y="411"/>
                    <a:pt x="179" y="457"/>
                    <a:pt x="198" y="49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538424" y="1175800"/>
              <a:ext cx="375617" cy="375344"/>
            </a:xfrm>
            <a:custGeom>
              <a:avLst/>
              <a:gdLst/>
              <a:ahLst/>
              <a:cxnLst/>
              <a:rect l="l" t="t" r="r" b="b"/>
              <a:pathLst>
                <a:path w="4128" h="4125" extrusionOk="0">
                  <a:moveTo>
                    <a:pt x="2385" y="0"/>
                  </a:moveTo>
                  <a:cubicBezTo>
                    <a:pt x="2385" y="0"/>
                    <a:pt x="0" y="613"/>
                    <a:pt x="1012" y="2918"/>
                  </a:cubicBezTo>
                  <a:cubicBezTo>
                    <a:pt x="1426" y="3862"/>
                    <a:pt x="2083" y="4125"/>
                    <a:pt x="2687" y="4125"/>
                  </a:cubicBezTo>
                  <a:cubicBezTo>
                    <a:pt x="3449" y="4125"/>
                    <a:pt x="4128" y="3706"/>
                    <a:pt x="4128" y="3706"/>
                  </a:cubicBezTo>
                  <a:lnTo>
                    <a:pt x="4063" y="3321"/>
                  </a:lnTo>
                  <a:lnTo>
                    <a:pt x="3044" y="3721"/>
                  </a:lnTo>
                  <a:cubicBezTo>
                    <a:pt x="2762" y="3436"/>
                    <a:pt x="2393" y="3409"/>
                    <a:pt x="2393" y="3409"/>
                  </a:cubicBezTo>
                  <a:cubicBezTo>
                    <a:pt x="2458" y="1986"/>
                    <a:pt x="1644" y="750"/>
                    <a:pt x="1644" y="750"/>
                  </a:cubicBezTo>
                  <a:lnTo>
                    <a:pt x="2587" y="198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57259" y="1459332"/>
              <a:ext cx="21565" cy="68608"/>
            </a:xfrm>
            <a:custGeom>
              <a:avLst/>
              <a:gdLst/>
              <a:ahLst/>
              <a:cxnLst/>
              <a:rect l="l" t="t" r="r" b="b"/>
              <a:pathLst>
                <a:path w="237" h="754" fill="none" extrusionOk="0">
                  <a:moveTo>
                    <a:pt x="126" y="753"/>
                  </a:moveTo>
                  <a:cubicBezTo>
                    <a:pt x="34" y="673"/>
                    <a:pt x="0" y="544"/>
                    <a:pt x="15" y="426"/>
                  </a:cubicBezTo>
                  <a:cubicBezTo>
                    <a:pt x="31" y="304"/>
                    <a:pt x="88" y="194"/>
                    <a:pt x="152" y="95"/>
                  </a:cubicBezTo>
                  <a:cubicBezTo>
                    <a:pt x="175" y="57"/>
                    <a:pt x="202" y="23"/>
                    <a:pt x="23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772728" y="1115563"/>
              <a:ext cx="63786" cy="35396"/>
            </a:xfrm>
            <a:custGeom>
              <a:avLst/>
              <a:gdLst/>
              <a:ahLst/>
              <a:cxnLst/>
              <a:rect l="l" t="t" r="r" b="b"/>
              <a:pathLst>
                <a:path w="701" h="389" fill="none" extrusionOk="0">
                  <a:moveTo>
                    <a:pt x="701" y="370"/>
                  </a:moveTo>
                  <a:cubicBezTo>
                    <a:pt x="423" y="389"/>
                    <a:pt x="141" y="240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140698" y="1164699"/>
              <a:ext cx="450413" cy="302277"/>
            </a:xfrm>
            <a:custGeom>
              <a:avLst/>
              <a:gdLst/>
              <a:ahLst/>
              <a:cxnLst/>
              <a:rect l="l" t="t" r="r" b="b"/>
              <a:pathLst>
                <a:path w="4950" h="3322" extrusionOk="0">
                  <a:moveTo>
                    <a:pt x="822" y="1"/>
                  </a:moveTo>
                  <a:lnTo>
                    <a:pt x="560" y="568"/>
                  </a:lnTo>
                  <a:cubicBezTo>
                    <a:pt x="560" y="568"/>
                    <a:pt x="1514" y="587"/>
                    <a:pt x="1100" y="1404"/>
                  </a:cubicBezTo>
                  <a:cubicBezTo>
                    <a:pt x="714" y="2166"/>
                    <a:pt x="199" y="2192"/>
                    <a:pt x="130" y="2192"/>
                  </a:cubicBezTo>
                  <a:cubicBezTo>
                    <a:pt x="125" y="2192"/>
                    <a:pt x="122" y="2192"/>
                    <a:pt x="122" y="2192"/>
                  </a:cubicBezTo>
                  <a:lnTo>
                    <a:pt x="0" y="2755"/>
                  </a:lnTo>
                  <a:lnTo>
                    <a:pt x="4059" y="3322"/>
                  </a:lnTo>
                  <a:cubicBezTo>
                    <a:pt x="4059" y="3322"/>
                    <a:pt x="4950" y="2896"/>
                    <a:pt x="4524" y="1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124411" y="1120204"/>
              <a:ext cx="455599" cy="460331"/>
            </a:xfrm>
            <a:custGeom>
              <a:avLst/>
              <a:gdLst/>
              <a:ahLst/>
              <a:cxnLst/>
              <a:rect l="l" t="t" r="r" b="b"/>
              <a:pathLst>
                <a:path w="5007" h="5059" extrusionOk="0">
                  <a:moveTo>
                    <a:pt x="2309" y="1"/>
                  </a:moveTo>
                  <a:cubicBezTo>
                    <a:pt x="1938" y="1"/>
                    <a:pt x="1492" y="30"/>
                    <a:pt x="1085" y="136"/>
                  </a:cubicBezTo>
                  <a:lnTo>
                    <a:pt x="860" y="794"/>
                  </a:lnTo>
                  <a:cubicBezTo>
                    <a:pt x="860" y="794"/>
                    <a:pt x="1188" y="657"/>
                    <a:pt x="1491" y="657"/>
                  </a:cubicBezTo>
                  <a:cubicBezTo>
                    <a:pt x="1699" y="657"/>
                    <a:pt x="1895" y="722"/>
                    <a:pt x="1964" y="942"/>
                  </a:cubicBezTo>
                  <a:cubicBezTo>
                    <a:pt x="2180" y="1646"/>
                    <a:pt x="1655" y="2795"/>
                    <a:pt x="256" y="2886"/>
                  </a:cubicBezTo>
                  <a:lnTo>
                    <a:pt x="1" y="3948"/>
                  </a:lnTo>
                  <a:cubicBezTo>
                    <a:pt x="1" y="3948"/>
                    <a:pt x="407" y="3857"/>
                    <a:pt x="862" y="3857"/>
                  </a:cubicBezTo>
                  <a:cubicBezTo>
                    <a:pt x="1539" y="3857"/>
                    <a:pt x="2325" y="4058"/>
                    <a:pt x="2047" y="5058"/>
                  </a:cubicBezTo>
                  <a:lnTo>
                    <a:pt x="5007" y="5020"/>
                  </a:lnTo>
                  <a:lnTo>
                    <a:pt x="4703" y="642"/>
                  </a:lnTo>
                  <a:lnTo>
                    <a:pt x="3131" y="48"/>
                  </a:lnTo>
                  <a:cubicBezTo>
                    <a:pt x="3131" y="48"/>
                    <a:pt x="2780" y="1"/>
                    <a:pt x="2309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385102" y="1104826"/>
              <a:ext cx="177981" cy="120201"/>
            </a:xfrm>
            <a:custGeom>
              <a:avLst/>
              <a:gdLst/>
              <a:ahLst/>
              <a:cxnLst/>
              <a:rect l="l" t="t" r="r" b="b"/>
              <a:pathLst>
                <a:path w="1956" h="1321" extrusionOk="0">
                  <a:moveTo>
                    <a:pt x="655" y="0"/>
                  </a:moveTo>
                  <a:cubicBezTo>
                    <a:pt x="272" y="0"/>
                    <a:pt x="0" y="191"/>
                    <a:pt x="0" y="191"/>
                  </a:cubicBezTo>
                  <a:lnTo>
                    <a:pt x="1906" y="1321"/>
                  </a:lnTo>
                  <a:cubicBezTo>
                    <a:pt x="1955" y="1070"/>
                    <a:pt x="1868" y="507"/>
                    <a:pt x="1221" y="149"/>
                  </a:cubicBezTo>
                  <a:cubicBezTo>
                    <a:pt x="1020" y="38"/>
                    <a:pt x="827" y="0"/>
                    <a:pt x="655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99753" y="1436766"/>
              <a:ext cx="73431" cy="20564"/>
            </a:xfrm>
            <a:custGeom>
              <a:avLst/>
              <a:gdLst/>
              <a:ahLst/>
              <a:cxnLst/>
              <a:rect l="l" t="t" r="r" b="b"/>
              <a:pathLst>
                <a:path w="807" h="226" fill="none" extrusionOk="0">
                  <a:moveTo>
                    <a:pt x="807" y="62"/>
                  </a:moveTo>
                  <a:cubicBezTo>
                    <a:pt x="567" y="225"/>
                    <a:pt x="213" y="199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731873" y="1225300"/>
              <a:ext cx="38581" cy="71429"/>
            </a:xfrm>
            <a:custGeom>
              <a:avLst/>
              <a:gdLst/>
              <a:ahLst/>
              <a:cxnLst/>
              <a:rect l="l" t="t" r="r" b="b"/>
              <a:pathLst>
                <a:path w="424" h="785" fill="none" extrusionOk="0">
                  <a:moveTo>
                    <a:pt x="88" y="784"/>
                  </a:moveTo>
                  <a:cubicBezTo>
                    <a:pt x="1" y="487"/>
                    <a:pt x="149" y="145"/>
                    <a:pt x="423" y="0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00480" y="1431488"/>
              <a:ext cx="30937" cy="26934"/>
            </a:xfrm>
            <a:custGeom>
              <a:avLst/>
              <a:gdLst/>
              <a:ahLst/>
              <a:cxnLst/>
              <a:rect l="l" t="t" r="r" b="b"/>
              <a:pathLst>
                <a:path w="340" h="296" extrusionOk="0">
                  <a:moveTo>
                    <a:pt x="173" y="1"/>
                  </a:moveTo>
                  <a:cubicBezTo>
                    <a:pt x="151" y="1"/>
                    <a:pt x="128" y="6"/>
                    <a:pt x="107" y="17"/>
                  </a:cubicBezTo>
                  <a:cubicBezTo>
                    <a:pt x="31" y="51"/>
                    <a:pt x="1" y="139"/>
                    <a:pt x="35" y="211"/>
                  </a:cubicBezTo>
                  <a:cubicBezTo>
                    <a:pt x="62" y="265"/>
                    <a:pt x="114" y="296"/>
                    <a:pt x="167" y="296"/>
                  </a:cubicBezTo>
                  <a:cubicBezTo>
                    <a:pt x="189" y="296"/>
                    <a:pt x="212" y="291"/>
                    <a:pt x="233" y="279"/>
                  </a:cubicBezTo>
                  <a:cubicBezTo>
                    <a:pt x="305" y="245"/>
                    <a:pt x="339" y="158"/>
                    <a:pt x="301" y="85"/>
                  </a:cubicBezTo>
                  <a:cubicBezTo>
                    <a:pt x="277" y="32"/>
                    <a:pt x="226" y="1"/>
                    <a:pt x="173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851618" y="1102460"/>
              <a:ext cx="30210" cy="26934"/>
            </a:xfrm>
            <a:custGeom>
              <a:avLst/>
              <a:gdLst/>
              <a:ahLst/>
              <a:cxnLst/>
              <a:rect l="l" t="t" r="r" b="b"/>
              <a:pathLst>
                <a:path w="332" h="296" extrusionOk="0">
                  <a:moveTo>
                    <a:pt x="166" y="1"/>
                  </a:moveTo>
                  <a:cubicBezTo>
                    <a:pt x="148" y="1"/>
                    <a:pt x="129" y="4"/>
                    <a:pt x="111" y="11"/>
                  </a:cubicBezTo>
                  <a:cubicBezTo>
                    <a:pt x="35" y="42"/>
                    <a:pt x="1" y="126"/>
                    <a:pt x="31" y="202"/>
                  </a:cubicBezTo>
                  <a:cubicBezTo>
                    <a:pt x="52" y="260"/>
                    <a:pt x="108" y="296"/>
                    <a:pt x="167" y="296"/>
                  </a:cubicBezTo>
                  <a:cubicBezTo>
                    <a:pt x="185" y="296"/>
                    <a:pt x="204" y="292"/>
                    <a:pt x="222" y="285"/>
                  </a:cubicBezTo>
                  <a:cubicBezTo>
                    <a:pt x="298" y="255"/>
                    <a:pt x="332" y="171"/>
                    <a:pt x="305" y="95"/>
                  </a:cubicBezTo>
                  <a:cubicBezTo>
                    <a:pt x="282" y="37"/>
                    <a:pt x="225" y="1"/>
                    <a:pt x="166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876914" y="1534401"/>
              <a:ext cx="13922" cy="45132"/>
            </a:xfrm>
            <a:custGeom>
              <a:avLst/>
              <a:gdLst/>
              <a:ahLst/>
              <a:cxnLst/>
              <a:rect l="l" t="t" r="r" b="b"/>
              <a:pathLst>
                <a:path w="153" h="496" fill="none" extrusionOk="0">
                  <a:moveTo>
                    <a:pt x="1" y="495"/>
                  </a:moveTo>
                  <a:cubicBezTo>
                    <a:pt x="65" y="335"/>
                    <a:pt x="119" y="168"/>
                    <a:pt x="153" y="1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854439" y="1535129"/>
              <a:ext cx="7734" cy="31210"/>
            </a:xfrm>
            <a:custGeom>
              <a:avLst/>
              <a:gdLst/>
              <a:ahLst/>
              <a:cxnLst/>
              <a:rect l="l" t="t" r="r" b="b"/>
              <a:pathLst>
                <a:path w="85" h="343" fill="none" extrusionOk="0">
                  <a:moveTo>
                    <a:pt x="0" y="343"/>
                  </a:moveTo>
                  <a:cubicBezTo>
                    <a:pt x="12" y="225"/>
                    <a:pt x="38" y="110"/>
                    <a:pt x="84" y="0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232782" y="1150049"/>
              <a:ext cx="565700" cy="445408"/>
            </a:xfrm>
            <a:custGeom>
              <a:avLst/>
              <a:gdLst/>
              <a:ahLst/>
              <a:cxnLst/>
              <a:rect l="l" t="t" r="r" b="b"/>
              <a:pathLst>
                <a:path w="6217" h="4895" extrusionOk="0">
                  <a:moveTo>
                    <a:pt x="4538" y="1"/>
                  </a:moveTo>
                  <a:cubicBezTo>
                    <a:pt x="4006" y="1"/>
                    <a:pt x="3679" y="234"/>
                    <a:pt x="3679" y="234"/>
                  </a:cubicBezTo>
                  <a:cubicBezTo>
                    <a:pt x="3568" y="204"/>
                    <a:pt x="3452" y="191"/>
                    <a:pt x="3337" y="191"/>
                  </a:cubicBezTo>
                  <a:cubicBezTo>
                    <a:pt x="2831" y="191"/>
                    <a:pt x="2332" y="428"/>
                    <a:pt x="2332" y="428"/>
                  </a:cubicBezTo>
                  <a:lnTo>
                    <a:pt x="0" y="4822"/>
                  </a:lnTo>
                  <a:cubicBezTo>
                    <a:pt x="1088" y="4876"/>
                    <a:pt x="2025" y="4894"/>
                    <a:pt x="2789" y="4894"/>
                  </a:cubicBezTo>
                  <a:cubicBezTo>
                    <a:pt x="4319" y="4894"/>
                    <a:pt x="5162" y="4822"/>
                    <a:pt x="5162" y="4822"/>
                  </a:cubicBezTo>
                  <a:cubicBezTo>
                    <a:pt x="6216" y="2243"/>
                    <a:pt x="4987" y="55"/>
                    <a:pt x="4987" y="55"/>
                  </a:cubicBezTo>
                  <a:cubicBezTo>
                    <a:pt x="4825" y="16"/>
                    <a:pt x="4675" y="1"/>
                    <a:pt x="4538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735329" y="1175436"/>
              <a:ext cx="7370" cy="57234"/>
            </a:xfrm>
            <a:custGeom>
              <a:avLst/>
              <a:gdLst/>
              <a:ahLst/>
              <a:cxnLst/>
              <a:rect l="l" t="t" r="r" b="b"/>
              <a:pathLst>
                <a:path w="81" h="629" fill="none" extrusionOk="0">
                  <a:moveTo>
                    <a:pt x="1" y="1"/>
                  </a:moveTo>
                  <a:cubicBezTo>
                    <a:pt x="28" y="210"/>
                    <a:pt x="54" y="419"/>
                    <a:pt x="81" y="628"/>
                  </a:cubicBezTo>
                </a:path>
              </a:pathLst>
            </a:custGeom>
            <a:noFill/>
            <a:ln w="1625" cap="flat" cmpd="sng">
              <a:solidFill>
                <a:srgbClr val="488EFF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7941" y="1321570"/>
              <a:ext cx="23658" cy="30482"/>
            </a:xfrm>
            <a:custGeom>
              <a:avLst/>
              <a:gdLst/>
              <a:ahLst/>
              <a:cxnLst/>
              <a:rect l="l" t="t" r="r" b="b"/>
              <a:pathLst>
                <a:path w="260" h="335" fill="none" extrusionOk="0">
                  <a:moveTo>
                    <a:pt x="1" y="0"/>
                  </a:moveTo>
                  <a:cubicBezTo>
                    <a:pt x="115" y="87"/>
                    <a:pt x="202" y="202"/>
                    <a:pt x="259" y="33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38787" y="1476257"/>
              <a:ext cx="43676" cy="34031"/>
            </a:xfrm>
            <a:custGeom>
              <a:avLst/>
              <a:gdLst/>
              <a:ahLst/>
              <a:cxnLst/>
              <a:rect l="l" t="t" r="r" b="b"/>
              <a:pathLst>
                <a:path w="480" h="374" fill="none" extrusionOk="0">
                  <a:moveTo>
                    <a:pt x="1" y="0"/>
                  </a:moveTo>
                  <a:cubicBezTo>
                    <a:pt x="168" y="115"/>
                    <a:pt x="328" y="240"/>
                    <a:pt x="480" y="37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621134" y="1495638"/>
              <a:ext cx="26388" cy="32666"/>
            </a:xfrm>
            <a:custGeom>
              <a:avLst/>
              <a:gdLst/>
              <a:ahLst/>
              <a:cxnLst/>
              <a:rect l="l" t="t" r="r" b="b"/>
              <a:pathLst>
                <a:path w="290" h="359" fill="none" extrusionOk="0">
                  <a:moveTo>
                    <a:pt x="1" y="0"/>
                  </a:moveTo>
                  <a:cubicBezTo>
                    <a:pt x="118" y="99"/>
                    <a:pt x="217" y="221"/>
                    <a:pt x="290" y="358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43155" y="967792"/>
              <a:ext cx="253505" cy="263150"/>
            </a:xfrm>
            <a:custGeom>
              <a:avLst/>
              <a:gdLst/>
              <a:ahLst/>
              <a:cxnLst/>
              <a:rect l="l" t="t" r="r" b="b"/>
              <a:pathLst>
                <a:path w="2786" h="2892" extrusionOk="0">
                  <a:moveTo>
                    <a:pt x="1328" y="0"/>
                  </a:moveTo>
                  <a:lnTo>
                    <a:pt x="0" y="1594"/>
                  </a:lnTo>
                  <a:lnTo>
                    <a:pt x="1442" y="2891"/>
                  </a:lnTo>
                  <a:cubicBezTo>
                    <a:pt x="1442" y="2891"/>
                    <a:pt x="2226" y="2325"/>
                    <a:pt x="2785" y="1461"/>
                  </a:cubicBezTo>
                  <a:cubicBezTo>
                    <a:pt x="2785" y="1461"/>
                    <a:pt x="1769" y="190"/>
                    <a:pt x="13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27869" y="1204554"/>
              <a:ext cx="54777" cy="183532"/>
            </a:xfrm>
            <a:custGeom>
              <a:avLst/>
              <a:gdLst/>
              <a:ahLst/>
              <a:cxnLst/>
              <a:rect l="l" t="t" r="r" b="b"/>
              <a:pathLst>
                <a:path w="602" h="2017" fill="none" extrusionOk="0">
                  <a:moveTo>
                    <a:pt x="0" y="0"/>
                  </a:moveTo>
                  <a:cubicBezTo>
                    <a:pt x="601" y="620"/>
                    <a:pt x="601" y="1446"/>
                    <a:pt x="286" y="2016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643609" y="1058784"/>
              <a:ext cx="550505" cy="546046"/>
            </a:xfrm>
            <a:custGeom>
              <a:avLst/>
              <a:gdLst/>
              <a:ahLst/>
              <a:cxnLst/>
              <a:rect l="l" t="t" r="r" b="b"/>
              <a:pathLst>
                <a:path w="6050" h="6001" extrusionOk="0">
                  <a:moveTo>
                    <a:pt x="1735" y="1"/>
                  </a:moveTo>
                  <a:lnTo>
                    <a:pt x="1" y="229"/>
                  </a:lnTo>
                  <a:cubicBezTo>
                    <a:pt x="1671" y="2652"/>
                    <a:pt x="552" y="5825"/>
                    <a:pt x="552" y="5825"/>
                  </a:cubicBezTo>
                  <a:cubicBezTo>
                    <a:pt x="1114" y="5946"/>
                    <a:pt x="1615" y="6001"/>
                    <a:pt x="2062" y="6001"/>
                  </a:cubicBezTo>
                  <a:cubicBezTo>
                    <a:pt x="6050" y="6001"/>
                    <a:pt x="5730" y="1652"/>
                    <a:pt x="5730" y="1652"/>
                  </a:cubicBezTo>
                  <a:cubicBezTo>
                    <a:pt x="3288" y="81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03027" y="988902"/>
              <a:ext cx="53777" cy="87990"/>
            </a:xfrm>
            <a:custGeom>
              <a:avLst/>
              <a:gdLst/>
              <a:ahLst/>
              <a:cxnLst/>
              <a:rect l="l" t="t" r="r" b="b"/>
              <a:pathLst>
                <a:path w="591" h="967" fill="none" extrusionOk="0">
                  <a:moveTo>
                    <a:pt x="1" y="0"/>
                  </a:moveTo>
                  <a:cubicBezTo>
                    <a:pt x="339" y="194"/>
                    <a:pt x="572" y="575"/>
                    <a:pt x="591" y="966"/>
                  </a:cubicBezTo>
                </a:path>
              </a:pathLst>
            </a:custGeom>
            <a:noFill/>
            <a:ln w="1625" cap="flat" cmpd="sng">
              <a:solidFill>
                <a:srgbClr val="FF64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392381" y="967792"/>
              <a:ext cx="83440" cy="65515"/>
            </a:xfrm>
            <a:custGeom>
              <a:avLst/>
              <a:gdLst/>
              <a:ahLst/>
              <a:cxnLst/>
              <a:rect l="l" t="t" r="r" b="b"/>
              <a:pathLst>
                <a:path w="917" h="720" fill="none" extrusionOk="0">
                  <a:moveTo>
                    <a:pt x="917" y="719"/>
                  </a:moveTo>
                  <a:cubicBezTo>
                    <a:pt x="772" y="346"/>
                    <a:pt x="369" y="156"/>
                    <a:pt x="0" y="0"/>
                  </a:cubicBezTo>
                </a:path>
              </a:pathLst>
            </a:custGeom>
            <a:noFill/>
            <a:ln w="1625" cap="flat" cmpd="sng">
              <a:solidFill>
                <a:srgbClr val="FF5FAD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389559" y="615106"/>
              <a:ext cx="342405" cy="384352"/>
            </a:xfrm>
            <a:custGeom>
              <a:avLst/>
              <a:gdLst/>
              <a:ahLst/>
              <a:cxnLst/>
              <a:rect l="l" t="t" r="r" b="b"/>
              <a:pathLst>
                <a:path w="3763" h="4224" extrusionOk="0">
                  <a:moveTo>
                    <a:pt x="3438" y="0"/>
                  </a:moveTo>
                  <a:cubicBezTo>
                    <a:pt x="3326" y="0"/>
                    <a:pt x="3205" y="71"/>
                    <a:pt x="3109" y="141"/>
                  </a:cubicBezTo>
                  <a:cubicBezTo>
                    <a:pt x="2496" y="586"/>
                    <a:pt x="1477" y="1259"/>
                    <a:pt x="853" y="1693"/>
                  </a:cubicBezTo>
                  <a:lnTo>
                    <a:pt x="1" y="3713"/>
                  </a:lnTo>
                  <a:cubicBezTo>
                    <a:pt x="224" y="3953"/>
                    <a:pt x="559" y="4224"/>
                    <a:pt x="909" y="4224"/>
                  </a:cubicBezTo>
                  <a:cubicBezTo>
                    <a:pt x="953" y="4224"/>
                    <a:pt x="996" y="4220"/>
                    <a:pt x="1039" y="4211"/>
                  </a:cubicBezTo>
                  <a:cubicBezTo>
                    <a:pt x="1336" y="4154"/>
                    <a:pt x="1545" y="3891"/>
                    <a:pt x="1728" y="3644"/>
                  </a:cubicBezTo>
                  <a:cubicBezTo>
                    <a:pt x="2177" y="3035"/>
                    <a:pt x="2625" y="2427"/>
                    <a:pt x="3074" y="1818"/>
                  </a:cubicBezTo>
                  <a:cubicBezTo>
                    <a:pt x="3413" y="1365"/>
                    <a:pt x="3763" y="844"/>
                    <a:pt x="3683" y="285"/>
                  </a:cubicBezTo>
                  <a:cubicBezTo>
                    <a:pt x="3668" y="190"/>
                    <a:pt x="3637" y="87"/>
                    <a:pt x="3557" y="34"/>
                  </a:cubicBezTo>
                  <a:cubicBezTo>
                    <a:pt x="3520" y="10"/>
                    <a:pt x="3480" y="0"/>
                    <a:pt x="3438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22409" y="735761"/>
              <a:ext cx="1177352" cy="768614"/>
            </a:xfrm>
            <a:custGeom>
              <a:avLst/>
              <a:gdLst/>
              <a:ahLst/>
              <a:cxnLst/>
              <a:rect l="l" t="t" r="r" b="b"/>
              <a:pathLst>
                <a:path w="12939" h="8447" extrusionOk="0">
                  <a:moveTo>
                    <a:pt x="9708" y="0"/>
                  </a:moveTo>
                  <a:cubicBezTo>
                    <a:pt x="8825" y="0"/>
                    <a:pt x="7872" y="31"/>
                    <a:pt x="7004" y="123"/>
                  </a:cubicBezTo>
                  <a:cubicBezTo>
                    <a:pt x="5467" y="287"/>
                    <a:pt x="4231" y="443"/>
                    <a:pt x="3325" y="591"/>
                  </a:cubicBezTo>
                  <a:cubicBezTo>
                    <a:pt x="2614" y="705"/>
                    <a:pt x="1922" y="819"/>
                    <a:pt x="1362" y="1067"/>
                  </a:cubicBezTo>
                  <a:cubicBezTo>
                    <a:pt x="815" y="1310"/>
                    <a:pt x="396" y="1683"/>
                    <a:pt x="214" y="2314"/>
                  </a:cubicBezTo>
                  <a:cubicBezTo>
                    <a:pt x="1" y="3049"/>
                    <a:pt x="263" y="3828"/>
                    <a:pt x="887" y="4296"/>
                  </a:cubicBezTo>
                  <a:cubicBezTo>
                    <a:pt x="1758" y="4947"/>
                    <a:pt x="6696" y="8093"/>
                    <a:pt x="7255" y="8447"/>
                  </a:cubicBezTo>
                  <a:lnTo>
                    <a:pt x="9142" y="5483"/>
                  </a:lnTo>
                  <a:cubicBezTo>
                    <a:pt x="8354" y="4981"/>
                    <a:pt x="7358" y="4346"/>
                    <a:pt x="6395" y="3726"/>
                  </a:cubicBezTo>
                  <a:lnTo>
                    <a:pt x="6395" y="3726"/>
                  </a:lnTo>
                  <a:cubicBezTo>
                    <a:pt x="6532" y="3743"/>
                    <a:pt x="6672" y="3751"/>
                    <a:pt x="6816" y="3751"/>
                  </a:cubicBezTo>
                  <a:cubicBezTo>
                    <a:pt x="8370" y="3751"/>
                    <a:pt x="10339" y="2838"/>
                    <a:pt x="12341" y="2838"/>
                  </a:cubicBezTo>
                  <a:cubicBezTo>
                    <a:pt x="12382" y="2838"/>
                    <a:pt x="12422" y="2839"/>
                    <a:pt x="12463" y="2839"/>
                  </a:cubicBezTo>
                  <a:lnTo>
                    <a:pt x="12938" y="119"/>
                  </a:lnTo>
                  <a:cubicBezTo>
                    <a:pt x="12923" y="119"/>
                    <a:pt x="11451" y="0"/>
                    <a:pt x="9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851980" y="1023297"/>
              <a:ext cx="361513" cy="542315"/>
            </a:xfrm>
            <a:custGeom>
              <a:avLst/>
              <a:gdLst/>
              <a:ahLst/>
              <a:cxnLst/>
              <a:rect l="l" t="t" r="r" b="b"/>
              <a:pathLst>
                <a:path w="3973" h="5960" extrusionOk="0">
                  <a:moveTo>
                    <a:pt x="110" y="0"/>
                  </a:moveTo>
                  <a:cubicBezTo>
                    <a:pt x="40" y="0"/>
                    <a:pt x="1" y="3"/>
                    <a:pt x="1" y="3"/>
                  </a:cubicBezTo>
                  <a:lnTo>
                    <a:pt x="1667" y="5960"/>
                  </a:lnTo>
                  <a:cubicBezTo>
                    <a:pt x="3489" y="4929"/>
                    <a:pt x="3972" y="3476"/>
                    <a:pt x="3440" y="2042"/>
                  </a:cubicBezTo>
                  <a:cubicBezTo>
                    <a:pt x="2728" y="118"/>
                    <a:pt x="615" y="0"/>
                    <a:pt x="110" y="0"/>
                  </a:cubicBezTo>
                  <a:close/>
                </a:path>
              </a:pathLst>
            </a:custGeom>
            <a:solidFill>
              <a:srgbClr val="C34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767176" y="1394910"/>
              <a:ext cx="66970" cy="57234"/>
            </a:xfrm>
            <a:custGeom>
              <a:avLst/>
              <a:gdLst/>
              <a:ahLst/>
              <a:cxnLst/>
              <a:rect l="l" t="t" r="r" b="b"/>
              <a:pathLst>
                <a:path w="736" h="629" fill="none" extrusionOk="0">
                  <a:moveTo>
                    <a:pt x="735" y="628"/>
                  </a:moveTo>
                  <a:cubicBezTo>
                    <a:pt x="473" y="442"/>
                    <a:pt x="229" y="233"/>
                    <a:pt x="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77549" y="1082715"/>
              <a:ext cx="71702" cy="22930"/>
            </a:xfrm>
            <a:custGeom>
              <a:avLst/>
              <a:gdLst/>
              <a:ahLst/>
              <a:cxnLst/>
              <a:rect l="l" t="t" r="r" b="b"/>
              <a:pathLst>
                <a:path w="788" h="252" fill="none" extrusionOk="0">
                  <a:moveTo>
                    <a:pt x="788" y="0"/>
                  </a:moveTo>
                  <a:cubicBezTo>
                    <a:pt x="533" y="110"/>
                    <a:pt x="270" y="194"/>
                    <a:pt x="0" y="2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80006" y="771521"/>
              <a:ext cx="42675" cy="320567"/>
            </a:xfrm>
            <a:custGeom>
              <a:avLst/>
              <a:gdLst/>
              <a:ahLst/>
              <a:cxnLst/>
              <a:rect l="l" t="t" r="r" b="b"/>
              <a:pathLst>
                <a:path w="469" h="3523" fill="none" extrusionOk="0">
                  <a:moveTo>
                    <a:pt x="228" y="0"/>
                  </a:moveTo>
                  <a:cubicBezTo>
                    <a:pt x="0" y="548"/>
                    <a:pt x="27" y="1164"/>
                    <a:pt x="76" y="1746"/>
                  </a:cubicBezTo>
                  <a:cubicBezTo>
                    <a:pt x="130" y="2351"/>
                    <a:pt x="259" y="2952"/>
                    <a:pt x="468" y="35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08669" y="1063334"/>
              <a:ext cx="431031" cy="40583"/>
            </a:xfrm>
            <a:custGeom>
              <a:avLst/>
              <a:gdLst/>
              <a:ahLst/>
              <a:cxnLst/>
              <a:rect l="l" t="t" r="r" b="b"/>
              <a:pathLst>
                <a:path w="4737" h="446" fill="none" extrusionOk="0">
                  <a:moveTo>
                    <a:pt x="4737" y="0"/>
                  </a:moveTo>
                  <a:cubicBezTo>
                    <a:pt x="3188" y="445"/>
                    <a:pt x="1575" y="407"/>
                    <a:pt x="1" y="12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397567" y="794360"/>
              <a:ext cx="47134" cy="10464"/>
            </a:xfrm>
            <a:custGeom>
              <a:avLst/>
              <a:gdLst/>
              <a:ahLst/>
              <a:cxnLst/>
              <a:rect l="l" t="t" r="r" b="b"/>
              <a:pathLst>
                <a:path w="518" h="115" fill="none" extrusionOk="0">
                  <a:moveTo>
                    <a:pt x="517" y="57"/>
                  </a:moveTo>
                  <a:cubicBezTo>
                    <a:pt x="346" y="0"/>
                    <a:pt x="152" y="19"/>
                    <a:pt x="0" y="114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65630" y="807190"/>
              <a:ext cx="469066" cy="767795"/>
            </a:xfrm>
            <a:custGeom>
              <a:avLst/>
              <a:gdLst/>
              <a:ahLst/>
              <a:cxnLst/>
              <a:rect l="l" t="t" r="r" b="b"/>
              <a:pathLst>
                <a:path w="5155" h="8438" extrusionOk="0">
                  <a:moveTo>
                    <a:pt x="4432" y="0"/>
                  </a:moveTo>
                  <a:lnTo>
                    <a:pt x="2568" y="715"/>
                  </a:lnTo>
                  <a:cubicBezTo>
                    <a:pt x="2789" y="1290"/>
                    <a:pt x="3131" y="2420"/>
                    <a:pt x="3127" y="3043"/>
                  </a:cubicBezTo>
                  <a:cubicBezTo>
                    <a:pt x="2983" y="3572"/>
                    <a:pt x="1564" y="5379"/>
                    <a:pt x="0" y="7026"/>
                  </a:cubicBezTo>
                  <a:lnTo>
                    <a:pt x="31" y="8438"/>
                  </a:lnTo>
                  <a:lnTo>
                    <a:pt x="1442" y="8403"/>
                  </a:lnTo>
                  <a:lnTo>
                    <a:pt x="1488" y="8354"/>
                  </a:lnTo>
                  <a:cubicBezTo>
                    <a:pt x="1686" y="8141"/>
                    <a:pt x="2450" y="7327"/>
                    <a:pt x="3211" y="6410"/>
                  </a:cubicBezTo>
                  <a:cubicBezTo>
                    <a:pt x="4866" y="4417"/>
                    <a:pt x="5105" y="3656"/>
                    <a:pt x="5121" y="3135"/>
                  </a:cubicBezTo>
                  <a:cubicBezTo>
                    <a:pt x="5155" y="1921"/>
                    <a:pt x="4504" y="194"/>
                    <a:pt x="4432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09852" y="1415383"/>
              <a:ext cx="245498" cy="191721"/>
            </a:xfrm>
            <a:custGeom>
              <a:avLst/>
              <a:gdLst/>
              <a:ahLst/>
              <a:cxnLst/>
              <a:rect l="l" t="t" r="r" b="b"/>
              <a:pathLst>
                <a:path w="2698" h="2107" extrusionOk="0">
                  <a:moveTo>
                    <a:pt x="1228" y="0"/>
                  </a:moveTo>
                  <a:cubicBezTo>
                    <a:pt x="725" y="0"/>
                    <a:pt x="287" y="272"/>
                    <a:pt x="161" y="704"/>
                  </a:cubicBezTo>
                  <a:cubicBezTo>
                    <a:pt x="1" y="1255"/>
                    <a:pt x="400" y="1856"/>
                    <a:pt x="1058" y="2047"/>
                  </a:cubicBezTo>
                  <a:cubicBezTo>
                    <a:pt x="1197" y="2087"/>
                    <a:pt x="1336" y="2107"/>
                    <a:pt x="1471" y="2107"/>
                  </a:cubicBezTo>
                  <a:cubicBezTo>
                    <a:pt x="1973" y="2107"/>
                    <a:pt x="2412" y="1835"/>
                    <a:pt x="2538" y="1400"/>
                  </a:cubicBezTo>
                  <a:cubicBezTo>
                    <a:pt x="2698" y="852"/>
                    <a:pt x="2299" y="251"/>
                    <a:pt x="1640" y="61"/>
                  </a:cubicBezTo>
                  <a:cubicBezTo>
                    <a:pt x="1501" y="20"/>
                    <a:pt x="1362" y="0"/>
                    <a:pt x="12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375730" y="724751"/>
              <a:ext cx="259693" cy="269065"/>
            </a:xfrm>
            <a:custGeom>
              <a:avLst/>
              <a:gdLst/>
              <a:ahLst/>
              <a:cxnLst/>
              <a:rect l="l" t="t" r="r" b="b"/>
              <a:pathLst>
                <a:path w="2854" h="2957" extrusionOk="0">
                  <a:moveTo>
                    <a:pt x="694" y="1"/>
                  </a:moveTo>
                  <a:cubicBezTo>
                    <a:pt x="543" y="1"/>
                    <a:pt x="393" y="40"/>
                    <a:pt x="263" y="122"/>
                  </a:cubicBezTo>
                  <a:cubicBezTo>
                    <a:pt x="259" y="126"/>
                    <a:pt x="251" y="130"/>
                    <a:pt x="244" y="134"/>
                  </a:cubicBezTo>
                  <a:cubicBezTo>
                    <a:pt x="38" y="282"/>
                    <a:pt x="0" y="583"/>
                    <a:pt x="31" y="819"/>
                  </a:cubicBezTo>
                  <a:cubicBezTo>
                    <a:pt x="61" y="1066"/>
                    <a:pt x="156" y="1302"/>
                    <a:pt x="217" y="1545"/>
                  </a:cubicBezTo>
                  <a:cubicBezTo>
                    <a:pt x="312" y="1937"/>
                    <a:pt x="309" y="2352"/>
                    <a:pt x="423" y="2740"/>
                  </a:cubicBezTo>
                  <a:cubicBezTo>
                    <a:pt x="458" y="2859"/>
                    <a:pt x="502" y="2904"/>
                    <a:pt x="547" y="2904"/>
                  </a:cubicBezTo>
                  <a:cubicBezTo>
                    <a:pt x="649" y="2904"/>
                    <a:pt x="752" y="2659"/>
                    <a:pt x="750" y="2515"/>
                  </a:cubicBezTo>
                  <a:cubicBezTo>
                    <a:pt x="746" y="2401"/>
                    <a:pt x="719" y="2287"/>
                    <a:pt x="700" y="2169"/>
                  </a:cubicBezTo>
                  <a:cubicBezTo>
                    <a:pt x="678" y="2047"/>
                    <a:pt x="666" y="1918"/>
                    <a:pt x="662" y="1792"/>
                  </a:cubicBezTo>
                  <a:cubicBezTo>
                    <a:pt x="659" y="1713"/>
                    <a:pt x="674" y="1617"/>
                    <a:pt x="750" y="1591"/>
                  </a:cubicBezTo>
                  <a:cubicBezTo>
                    <a:pt x="762" y="1587"/>
                    <a:pt x="773" y="1585"/>
                    <a:pt x="784" y="1585"/>
                  </a:cubicBezTo>
                  <a:cubicBezTo>
                    <a:pt x="853" y="1585"/>
                    <a:pt x="912" y="1659"/>
                    <a:pt x="951" y="1724"/>
                  </a:cubicBezTo>
                  <a:cubicBezTo>
                    <a:pt x="1073" y="1922"/>
                    <a:pt x="1267" y="1903"/>
                    <a:pt x="1465" y="2024"/>
                  </a:cubicBezTo>
                  <a:cubicBezTo>
                    <a:pt x="1579" y="2093"/>
                    <a:pt x="1693" y="2161"/>
                    <a:pt x="1796" y="2245"/>
                  </a:cubicBezTo>
                  <a:cubicBezTo>
                    <a:pt x="1963" y="2374"/>
                    <a:pt x="2100" y="2542"/>
                    <a:pt x="2203" y="2728"/>
                  </a:cubicBezTo>
                  <a:cubicBezTo>
                    <a:pt x="2255" y="2825"/>
                    <a:pt x="2335" y="2957"/>
                    <a:pt x="2462" y="2957"/>
                  </a:cubicBezTo>
                  <a:cubicBezTo>
                    <a:pt x="2466" y="2957"/>
                    <a:pt x="2470" y="2957"/>
                    <a:pt x="2473" y="2957"/>
                  </a:cubicBezTo>
                  <a:cubicBezTo>
                    <a:pt x="2542" y="2957"/>
                    <a:pt x="2599" y="2896"/>
                    <a:pt x="2618" y="2831"/>
                  </a:cubicBezTo>
                  <a:cubicBezTo>
                    <a:pt x="2640" y="2766"/>
                    <a:pt x="2637" y="2698"/>
                    <a:pt x="2629" y="2629"/>
                  </a:cubicBezTo>
                  <a:cubicBezTo>
                    <a:pt x="2747" y="2572"/>
                    <a:pt x="2819" y="2416"/>
                    <a:pt x="2762" y="2302"/>
                  </a:cubicBezTo>
                  <a:lnTo>
                    <a:pt x="2762" y="2302"/>
                  </a:lnTo>
                  <a:cubicBezTo>
                    <a:pt x="2766" y="2310"/>
                    <a:pt x="2770" y="2313"/>
                    <a:pt x="2774" y="2313"/>
                  </a:cubicBezTo>
                  <a:cubicBezTo>
                    <a:pt x="2806" y="2313"/>
                    <a:pt x="2853" y="2141"/>
                    <a:pt x="2853" y="2131"/>
                  </a:cubicBezTo>
                  <a:cubicBezTo>
                    <a:pt x="2853" y="2032"/>
                    <a:pt x="2815" y="1929"/>
                    <a:pt x="2751" y="1857"/>
                  </a:cubicBezTo>
                  <a:cubicBezTo>
                    <a:pt x="2800" y="1762"/>
                    <a:pt x="2758" y="1648"/>
                    <a:pt x="2705" y="1557"/>
                  </a:cubicBezTo>
                  <a:cubicBezTo>
                    <a:pt x="2549" y="1279"/>
                    <a:pt x="2336" y="1104"/>
                    <a:pt x="2104" y="895"/>
                  </a:cubicBezTo>
                  <a:cubicBezTo>
                    <a:pt x="1960" y="769"/>
                    <a:pt x="1819" y="644"/>
                    <a:pt x="1678" y="518"/>
                  </a:cubicBezTo>
                  <a:cubicBezTo>
                    <a:pt x="1480" y="339"/>
                    <a:pt x="1275" y="160"/>
                    <a:pt x="1028" y="65"/>
                  </a:cubicBezTo>
                  <a:cubicBezTo>
                    <a:pt x="921" y="23"/>
                    <a:pt x="808" y="1"/>
                    <a:pt x="694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435602" y="861513"/>
              <a:ext cx="185261" cy="132667"/>
            </a:xfrm>
            <a:custGeom>
              <a:avLst/>
              <a:gdLst/>
              <a:ahLst/>
              <a:cxnLst/>
              <a:rect l="l" t="t" r="r" b="b"/>
              <a:pathLst>
                <a:path w="2036" h="1458" fill="none" extrusionOk="0">
                  <a:moveTo>
                    <a:pt x="1" y="1355"/>
                  </a:moveTo>
                  <a:cubicBezTo>
                    <a:pt x="126" y="1191"/>
                    <a:pt x="80" y="959"/>
                    <a:pt x="54" y="750"/>
                  </a:cubicBezTo>
                  <a:cubicBezTo>
                    <a:pt x="31" y="590"/>
                    <a:pt x="31" y="426"/>
                    <a:pt x="46" y="263"/>
                  </a:cubicBezTo>
                  <a:cubicBezTo>
                    <a:pt x="50" y="217"/>
                    <a:pt x="58" y="168"/>
                    <a:pt x="92" y="137"/>
                  </a:cubicBezTo>
                  <a:cubicBezTo>
                    <a:pt x="145" y="95"/>
                    <a:pt x="229" y="126"/>
                    <a:pt x="271" y="179"/>
                  </a:cubicBezTo>
                  <a:cubicBezTo>
                    <a:pt x="316" y="229"/>
                    <a:pt x="339" y="297"/>
                    <a:pt x="385" y="350"/>
                  </a:cubicBezTo>
                  <a:cubicBezTo>
                    <a:pt x="476" y="457"/>
                    <a:pt x="628" y="476"/>
                    <a:pt x="761" y="521"/>
                  </a:cubicBezTo>
                  <a:cubicBezTo>
                    <a:pt x="1088" y="643"/>
                    <a:pt x="1298" y="959"/>
                    <a:pt x="1511" y="1240"/>
                  </a:cubicBezTo>
                  <a:cubicBezTo>
                    <a:pt x="1556" y="1298"/>
                    <a:pt x="1606" y="1358"/>
                    <a:pt x="1667" y="1400"/>
                  </a:cubicBezTo>
                  <a:cubicBezTo>
                    <a:pt x="1731" y="1438"/>
                    <a:pt x="1815" y="1457"/>
                    <a:pt x="1884" y="1427"/>
                  </a:cubicBezTo>
                  <a:cubicBezTo>
                    <a:pt x="2036" y="1362"/>
                    <a:pt x="1948" y="1069"/>
                    <a:pt x="1891" y="963"/>
                  </a:cubicBezTo>
                  <a:cubicBezTo>
                    <a:pt x="1830" y="841"/>
                    <a:pt x="1739" y="742"/>
                    <a:pt x="1644" y="647"/>
                  </a:cubicBezTo>
                  <a:cubicBezTo>
                    <a:pt x="1416" y="411"/>
                    <a:pt x="1168" y="194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2245" y="837946"/>
              <a:ext cx="87262" cy="97362"/>
            </a:xfrm>
            <a:custGeom>
              <a:avLst/>
              <a:gdLst/>
              <a:ahLst/>
              <a:cxnLst/>
              <a:rect l="l" t="t" r="r" b="b"/>
              <a:pathLst>
                <a:path w="959" h="1070" fill="none" extrusionOk="0">
                  <a:moveTo>
                    <a:pt x="959" y="1070"/>
                  </a:moveTo>
                  <a:cubicBezTo>
                    <a:pt x="944" y="1005"/>
                    <a:pt x="898" y="948"/>
                    <a:pt x="856" y="895"/>
                  </a:cubicBezTo>
                  <a:cubicBezTo>
                    <a:pt x="597" y="571"/>
                    <a:pt x="335" y="2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63355" y="824115"/>
              <a:ext cx="64423" cy="69700"/>
            </a:xfrm>
            <a:custGeom>
              <a:avLst/>
              <a:gdLst/>
              <a:ahLst/>
              <a:cxnLst/>
              <a:rect l="l" t="t" r="r" b="b"/>
              <a:pathLst>
                <a:path w="708" h="766" fill="none" extrusionOk="0">
                  <a:moveTo>
                    <a:pt x="708" y="765"/>
                  </a:moveTo>
                  <a:cubicBezTo>
                    <a:pt x="495" y="476"/>
                    <a:pt x="267" y="23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3774" y="1239495"/>
              <a:ext cx="246590" cy="312650"/>
            </a:xfrm>
            <a:custGeom>
              <a:avLst/>
              <a:gdLst/>
              <a:ahLst/>
              <a:cxnLst/>
              <a:rect l="l" t="t" r="r" b="b"/>
              <a:pathLst>
                <a:path w="2710" h="3436" fill="none" extrusionOk="0">
                  <a:moveTo>
                    <a:pt x="2709" y="0"/>
                  </a:moveTo>
                  <a:cubicBezTo>
                    <a:pt x="2451" y="350"/>
                    <a:pt x="2203" y="716"/>
                    <a:pt x="1937" y="1054"/>
                  </a:cubicBezTo>
                  <a:cubicBezTo>
                    <a:pt x="1713" y="1343"/>
                    <a:pt x="1481" y="1625"/>
                    <a:pt x="1252" y="1906"/>
                  </a:cubicBezTo>
                  <a:cubicBezTo>
                    <a:pt x="834" y="2416"/>
                    <a:pt x="415" y="2926"/>
                    <a:pt x="1" y="34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08578" y="1098275"/>
              <a:ext cx="63786" cy="37125"/>
            </a:xfrm>
            <a:custGeom>
              <a:avLst/>
              <a:gdLst/>
              <a:ahLst/>
              <a:cxnLst/>
              <a:rect l="l" t="t" r="r" b="b"/>
              <a:pathLst>
                <a:path w="701" h="408" fill="none" extrusionOk="0">
                  <a:moveTo>
                    <a:pt x="0" y="404"/>
                  </a:moveTo>
                  <a:cubicBezTo>
                    <a:pt x="126" y="396"/>
                    <a:pt x="251" y="400"/>
                    <a:pt x="377" y="407"/>
                  </a:cubicBezTo>
                  <a:cubicBezTo>
                    <a:pt x="465" y="270"/>
                    <a:pt x="575" y="103"/>
                    <a:pt x="70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678276" y="581802"/>
              <a:ext cx="40947" cy="10464"/>
            </a:xfrm>
            <a:custGeom>
              <a:avLst/>
              <a:gdLst/>
              <a:ahLst/>
              <a:cxnLst/>
              <a:rect l="l" t="t" r="r" b="b"/>
              <a:pathLst>
                <a:path w="450" h="115" fill="none" extrusionOk="0">
                  <a:moveTo>
                    <a:pt x="0" y="50"/>
                  </a:moveTo>
                  <a:cubicBezTo>
                    <a:pt x="149" y="1"/>
                    <a:pt x="320" y="23"/>
                    <a:pt x="449" y="1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686920" y="555506"/>
              <a:ext cx="36761" cy="11192"/>
            </a:xfrm>
            <a:custGeom>
              <a:avLst/>
              <a:gdLst/>
              <a:ahLst/>
              <a:cxnLst/>
              <a:rect l="l" t="t" r="r" b="b"/>
              <a:pathLst>
                <a:path w="404" h="123" fill="none" extrusionOk="0">
                  <a:moveTo>
                    <a:pt x="0" y="65"/>
                  </a:moveTo>
                  <a:cubicBezTo>
                    <a:pt x="130" y="0"/>
                    <a:pt x="297" y="23"/>
                    <a:pt x="404" y="1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679277" y="643040"/>
              <a:ext cx="45496" cy="21201"/>
            </a:xfrm>
            <a:custGeom>
              <a:avLst/>
              <a:gdLst/>
              <a:ahLst/>
              <a:cxnLst/>
              <a:rect l="l" t="t" r="r" b="b"/>
              <a:pathLst>
                <a:path w="500" h="233" fill="none" extrusionOk="0">
                  <a:moveTo>
                    <a:pt x="1" y="54"/>
                  </a:moveTo>
                  <a:cubicBezTo>
                    <a:pt x="183" y="1"/>
                    <a:pt x="392" y="77"/>
                    <a:pt x="499" y="23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669268" y="675251"/>
              <a:ext cx="53049" cy="20200"/>
            </a:xfrm>
            <a:custGeom>
              <a:avLst/>
              <a:gdLst/>
              <a:ahLst/>
              <a:cxnLst/>
              <a:rect l="l" t="t" r="r" b="b"/>
              <a:pathLst>
                <a:path w="583" h="222" fill="none" extrusionOk="0">
                  <a:moveTo>
                    <a:pt x="0" y="46"/>
                  </a:moveTo>
                  <a:cubicBezTo>
                    <a:pt x="111" y="24"/>
                    <a:pt x="225" y="1"/>
                    <a:pt x="335" y="20"/>
                  </a:cubicBezTo>
                  <a:cubicBezTo>
                    <a:pt x="445" y="39"/>
                    <a:pt x="556" y="111"/>
                    <a:pt x="582" y="22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53619" y="612922"/>
              <a:ext cx="1164158" cy="180438"/>
            </a:xfrm>
            <a:custGeom>
              <a:avLst/>
              <a:gdLst/>
              <a:ahLst/>
              <a:cxnLst/>
              <a:rect l="l" t="t" r="r" b="b"/>
              <a:pathLst>
                <a:path w="12794" h="1983" fill="none" extrusionOk="0">
                  <a:moveTo>
                    <a:pt x="1" y="1983"/>
                  </a:moveTo>
                  <a:cubicBezTo>
                    <a:pt x="860" y="1781"/>
                    <a:pt x="1735" y="1747"/>
                    <a:pt x="2610" y="1686"/>
                  </a:cubicBezTo>
                  <a:cubicBezTo>
                    <a:pt x="3527" y="1625"/>
                    <a:pt x="4440" y="1564"/>
                    <a:pt x="5357" y="1504"/>
                  </a:cubicBezTo>
                  <a:cubicBezTo>
                    <a:pt x="7099" y="1386"/>
                    <a:pt x="8853" y="1294"/>
                    <a:pt x="10595" y="1416"/>
                  </a:cubicBezTo>
                  <a:cubicBezTo>
                    <a:pt x="11040" y="979"/>
                    <a:pt x="11539" y="556"/>
                    <a:pt x="12079" y="244"/>
                  </a:cubicBezTo>
                  <a:cubicBezTo>
                    <a:pt x="12299" y="119"/>
                    <a:pt x="12558" y="1"/>
                    <a:pt x="12794" y="9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765447" y="688809"/>
              <a:ext cx="17471" cy="79709"/>
            </a:xfrm>
            <a:custGeom>
              <a:avLst/>
              <a:gdLst/>
              <a:ahLst/>
              <a:cxnLst/>
              <a:rect l="l" t="t" r="r" b="b"/>
              <a:pathLst>
                <a:path w="192" h="876" fill="none" extrusionOk="0">
                  <a:moveTo>
                    <a:pt x="1" y="875"/>
                  </a:moveTo>
                  <a:cubicBezTo>
                    <a:pt x="35" y="578"/>
                    <a:pt x="104" y="285"/>
                    <a:pt x="19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336240" y="862150"/>
              <a:ext cx="57962" cy="96361"/>
            </a:xfrm>
            <a:custGeom>
              <a:avLst/>
              <a:gdLst/>
              <a:ahLst/>
              <a:cxnLst/>
              <a:rect l="l" t="t" r="r" b="b"/>
              <a:pathLst>
                <a:path w="637" h="1059" fill="none" extrusionOk="0">
                  <a:moveTo>
                    <a:pt x="1" y="1058"/>
                  </a:moveTo>
                  <a:cubicBezTo>
                    <a:pt x="88" y="663"/>
                    <a:pt x="297" y="294"/>
                    <a:pt x="594" y="20"/>
                  </a:cubicBezTo>
                  <a:cubicBezTo>
                    <a:pt x="606" y="9"/>
                    <a:pt x="636" y="1"/>
                    <a:pt x="636" y="2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07214" y="1385173"/>
              <a:ext cx="256235" cy="215106"/>
            </a:xfrm>
            <a:custGeom>
              <a:avLst/>
              <a:gdLst/>
              <a:ahLst/>
              <a:cxnLst/>
              <a:rect l="l" t="t" r="r" b="b"/>
              <a:pathLst>
                <a:path w="2816" h="2364" extrusionOk="0">
                  <a:moveTo>
                    <a:pt x="1463" y="1"/>
                  </a:moveTo>
                  <a:cubicBezTo>
                    <a:pt x="1357" y="1"/>
                    <a:pt x="1247" y="13"/>
                    <a:pt x="1138" y="39"/>
                  </a:cubicBezTo>
                  <a:cubicBezTo>
                    <a:pt x="442" y="206"/>
                    <a:pt x="1" y="849"/>
                    <a:pt x="149" y="1481"/>
                  </a:cubicBezTo>
                  <a:cubicBezTo>
                    <a:pt x="277" y="2012"/>
                    <a:pt x="783" y="2363"/>
                    <a:pt x="1353" y="2363"/>
                  </a:cubicBezTo>
                  <a:cubicBezTo>
                    <a:pt x="1460" y="2363"/>
                    <a:pt x="1569" y="2351"/>
                    <a:pt x="1678" y="2325"/>
                  </a:cubicBezTo>
                  <a:cubicBezTo>
                    <a:pt x="2374" y="2162"/>
                    <a:pt x="2816" y="1515"/>
                    <a:pt x="2667" y="884"/>
                  </a:cubicBezTo>
                  <a:cubicBezTo>
                    <a:pt x="2539" y="352"/>
                    <a:pt x="2033" y="1"/>
                    <a:pt x="1463" y="1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553256" y="1228576"/>
              <a:ext cx="210193" cy="297727"/>
            </a:xfrm>
            <a:custGeom>
              <a:avLst/>
              <a:gdLst/>
              <a:ahLst/>
              <a:cxnLst/>
              <a:rect l="l" t="t" r="r" b="b"/>
              <a:pathLst>
                <a:path w="2310" h="3272" extrusionOk="0">
                  <a:moveTo>
                    <a:pt x="1055" y="0"/>
                  </a:moveTo>
                  <a:cubicBezTo>
                    <a:pt x="813" y="0"/>
                    <a:pt x="567" y="110"/>
                    <a:pt x="393" y="284"/>
                  </a:cubicBezTo>
                  <a:cubicBezTo>
                    <a:pt x="157" y="524"/>
                    <a:pt x="46" y="862"/>
                    <a:pt x="27" y="1197"/>
                  </a:cubicBezTo>
                  <a:cubicBezTo>
                    <a:pt x="14" y="1431"/>
                    <a:pt x="44" y="1664"/>
                    <a:pt x="90" y="1894"/>
                  </a:cubicBezTo>
                  <a:lnTo>
                    <a:pt x="90" y="1894"/>
                  </a:lnTo>
                  <a:cubicBezTo>
                    <a:pt x="58" y="1786"/>
                    <a:pt x="29" y="1678"/>
                    <a:pt x="1" y="1570"/>
                  </a:cubicBezTo>
                  <a:lnTo>
                    <a:pt x="1" y="1570"/>
                  </a:lnTo>
                  <a:lnTo>
                    <a:pt x="157" y="2186"/>
                  </a:lnTo>
                  <a:cubicBezTo>
                    <a:pt x="133" y="2089"/>
                    <a:pt x="110" y="1992"/>
                    <a:pt x="90" y="1894"/>
                  </a:cubicBezTo>
                  <a:lnTo>
                    <a:pt x="90" y="1894"/>
                  </a:lnTo>
                  <a:cubicBezTo>
                    <a:pt x="159" y="2123"/>
                    <a:pt x="243" y="2348"/>
                    <a:pt x="362" y="2555"/>
                  </a:cubicBezTo>
                  <a:cubicBezTo>
                    <a:pt x="541" y="2856"/>
                    <a:pt x="807" y="3122"/>
                    <a:pt x="1142" y="3228"/>
                  </a:cubicBezTo>
                  <a:cubicBezTo>
                    <a:pt x="1235" y="3257"/>
                    <a:pt x="1334" y="3271"/>
                    <a:pt x="1432" y="3271"/>
                  </a:cubicBezTo>
                  <a:cubicBezTo>
                    <a:pt x="1687" y="3271"/>
                    <a:pt x="1941" y="3174"/>
                    <a:pt x="2101" y="2974"/>
                  </a:cubicBezTo>
                  <a:cubicBezTo>
                    <a:pt x="2287" y="2738"/>
                    <a:pt x="2310" y="2414"/>
                    <a:pt x="2291" y="2114"/>
                  </a:cubicBezTo>
                  <a:cubicBezTo>
                    <a:pt x="2260" y="1642"/>
                    <a:pt x="2143" y="1178"/>
                    <a:pt x="1949" y="752"/>
                  </a:cubicBezTo>
                  <a:cubicBezTo>
                    <a:pt x="1812" y="455"/>
                    <a:pt x="1618" y="158"/>
                    <a:pt x="1309" y="44"/>
                  </a:cubicBezTo>
                  <a:cubicBezTo>
                    <a:pt x="1227" y="14"/>
                    <a:pt x="1142" y="0"/>
                    <a:pt x="1055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60900" y="1350596"/>
              <a:ext cx="114651" cy="39218"/>
            </a:xfrm>
            <a:custGeom>
              <a:avLst/>
              <a:gdLst/>
              <a:ahLst/>
              <a:cxnLst/>
              <a:rect l="l" t="t" r="r" b="b"/>
              <a:pathLst>
                <a:path w="1260" h="431" fill="none" extrusionOk="0">
                  <a:moveTo>
                    <a:pt x="0" y="39"/>
                  </a:moveTo>
                  <a:cubicBezTo>
                    <a:pt x="449" y="1"/>
                    <a:pt x="909" y="145"/>
                    <a:pt x="1259" y="4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10399" y="1316019"/>
              <a:ext cx="65151" cy="49591"/>
            </a:xfrm>
            <a:custGeom>
              <a:avLst/>
              <a:gdLst/>
              <a:ahLst/>
              <a:cxnLst/>
              <a:rect l="l" t="t" r="r" b="b"/>
              <a:pathLst>
                <a:path w="716" h="545" fill="none" extrusionOk="0">
                  <a:moveTo>
                    <a:pt x="0" y="0"/>
                  </a:moveTo>
                  <a:cubicBezTo>
                    <a:pt x="156" y="266"/>
                    <a:pt x="419" y="464"/>
                    <a:pt x="715" y="544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39152" y="1529942"/>
              <a:ext cx="26752" cy="68972"/>
            </a:xfrm>
            <a:custGeom>
              <a:avLst/>
              <a:gdLst/>
              <a:ahLst/>
              <a:cxnLst/>
              <a:rect l="l" t="t" r="r" b="b"/>
              <a:pathLst>
                <a:path w="294" h="758" fill="none" extrusionOk="0">
                  <a:moveTo>
                    <a:pt x="293" y="0"/>
                  </a:moveTo>
                  <a:cubicBezTo>
                    <a:pt x="194" y="251"/>
                    <a:pt x="99" y="506"/>
                    <a:pt x="0" y="757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676550" y="1545866"/>
              <a:ext cx="11101" cy="66516"/>
            </a:xfrm>
            <a:custGeom>
              <a:avLst/>
              <a:gdLst/>
              <a:ahLst/>
              <a:cxnLst/>
              <a:rect l="l" t="t" r="r" b="b"/>
              <a:pathLst>
                <a:path w="122" h="731" fill="none" extrusionOk="0">
                  <a:moveTo>
                    <a:pt x="122" y="0"/>
                  </a:moveTo>
                  <a:cubicBezTo>
                    <a:pt x="80" y="244"/>
                    <a:pt x="38" y="487"/>
                    <a:pt x="0" y="7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648433" y="1265064"/>
              <a:ext cx="76616" cy="206098"/>
            </a:xfrm>
            <a:custGeom>
              <a:avLst/>
              <a:gdLst/>
              <a:ahLst/>
              <a:cxnLst/>
              <a:rect l="l" t="t" r="r" b="b"/>
              <a:pathLst>
                <a:path w="842" h="2265" fill="none" extrusionOk="0">
                  <a:moveTo>
                    <a:pt x="1" y="1"/>
                  </a:moveTo>
                  <a:cubicBezTo>
                    <a:pt x="594" y="572"/>
                    <a:pt x="842" y="1473"/>
                    <a:pt x="621" y="2264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671363" y="1362334"/>
              <a:ext cx="14559" cy="93540"/>
            </a:xfrm>
            <a:custGeom>
              <a:avLst/>
              <a:gdLst/>
              <a:ahLst/>
              <a:cxnLst/>
              <a:rect l="l" t="t" r="r" b="b"/>
              <a:pathLst>
                <a:path w="160" h="1028" fill="none" extrusionOk="0">
                  <a:moveTo>
                    <a:pt x="0" y="1"/>
                  </a:moveTo>
                  <a:cubicBezTo>
                    <a:pt x="133" y="324"/>
                    <a:pt x="160" y="689"/>
                    <a:pt x="76" y="1028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455349" y="1491179"/>
              <a:ext cx="72794" cy="64787"/>
            </a:xfrm>
            <a:custGeom>
              <a:avLst/>
              <a:gdLst/>
              <a:ahLst/>
              <a:cxnLst/>
              <a:rect l="l" t="t" r="r" b="b"/>
              <a:pathLst>
                <a:path w="800" h="712" fill="none" extrusionOk="0">
                  <a:moveTo>
                    <a:pt x="0" y="0"/>
                  </a:moveTo>
                  <a:cubicBezTo>
                    <a:pt x="23" y="388"/>
                    <a:pt x="415" y="711"/>
                    <a:pt x="799" y="662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52981" y="766972"/>
              <a:ext cx="49591" cy="329666"/>
            </a:xfrm>
            <a:custGeom>
              <a:avLst/>
              <a:gdLst/>
              <a:ahLst/>
              <a:cxnLst/>
              <a:rect l="l" t="t" r="r" b="b"/>
              <a:pathLst>
                <a:path w="545" h="3623" fill="none" extrusionOk="0">
                  <a:moveTo>
                    <a:pt x="214" y="1"/>
                  </a:moveTo>
                  <a:cubicBezTo>
                    <a:pt x="24" y="1218"/>
                    <a:pt x="1" y="2515"/>
                    <a:pt x="545" y="36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569906" y="1239495"/>
              <a:ext cx="278437" cy="172431"/>
            </a:xfrm>
            <a:custGeom>
              <a:avLst/>
              <a:gdLst/>
              <a:ahLst/>
              <a:cxnLst/>
              <a:rect l="l" t="t" r="r" b="b"/>
              <a:pathLst>
                <a:path w="3060" h="1895" fill="none" extrusionOk="0">
                  <a:moveTo>
                    <a:pt x="1" y="0"/>
                  </a:moveTo>
                  <a:cubicBezTo>
                    <a:pt x="997" y="666"/>
                    <a:pt x="2017" y="1298"/>
                    <a:pt x="3059" y="18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694201" y="1337766"/>
              <a:ext cx="40219" cy="251048"/>
            </a:xfrm>
            <a:custGeom>
              <a:avLst/>
              <a:gdLst/>
              <a:ahLst/>
              <a:cxnLst/>
              <a:rect l="l" t="t" r="r" b="b"/>
              <a:pathLst>
                <a:path w="442" h="2759" fill="none" extrusionOk="0">
                  <a:moveTo>
                    <a:pt x="339" y="1"/>
                  </a:moveTo>
                  <a:cubicBezTo>
                    <a:pt x="441" y="925"/>
                    <a:pt x="221" y="1853"/>
                    <a:pt x="0" y="2759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143792" y="1087174"/>
              <a:ext cx="306463" cy="402005"/>
            </a:xfrm>
            <a:custGeom>
              <a:avLst/>
              <a:gdLst/>
              <a:ahLst/>
              <a:cxnLst/>
              <a:rect l="l" t="t" r="r" b="b"/>
              <a:pathLst>
                <a:path w="3368" h="4418" fill="none" extrusionOk="0">
                  <a:moveTo>
                    <a:pt x="3367" y="1"/>
                  </a:moveTo>
                  <a:cubicBezTo>
                    <a:pt x="3215" y="313"/>
                    <a:pt x="3059" y="624"/>
                    <a:pt x="2858" y="906"/>
                  </a:cubicBezTo>
                  <a:cubicBezTo>
                    <a:pt x="2732" y="1077"/>
                    <a:pt x="2587" y="1233"/>
                    <a:pt x="2450" y="1397"/>
                  </a:cubicBezTo>
                  <a:cubicBezTo>
                    <a:pt x="1781" y="2173"/>
                    <a:pt x="1119" y="2953"/>
                    <a:pt x="442" y="3721"/>
                  </a:cubicBezTo>
                  <a:cubicBezTo>
                    <a:pt x="256" y="3930"/>
                    <a:pt x="65" y="4151"/>
                    <a:pt x="1" y="441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01936" y="1175436"/>
              <a:ext cx="106006" cy="144132"/>
            </a:xfrm>
            <a:custGeom>
              <a:avLst/>
              <a:gdLst/>
              <a:ahLst/>
              <a:cxnLst/>
              <a:rect l="l" t="t" r="r" b="b"/>
              <a:pathLst>
                <a:path w="1165" h="1584" fill="none" extrusionOk="0">
                  <a:moveTo>
                    <a:pt x="1" y="172"/>
                  </a:moveTo>
                  <a:cubicBezTo>
                    <a:pt x="187" y="103"/>
                    <a:pt x="381" y="77"/>
                    <a:pt x="571" y="35"/>
                  </a:cubicBezTo>
                  <a:cubicBezTo>
                    <a:pt x="731" y="1"/>
                    <a:pt x="906" y="81"/>
                    <a:pt x="1005" y="202"/>
                  </a:cubicBezTo>
                  <a:cubicBezTo>
                    <a:pt x="1131" y="354"/>
                    <a:pt x="1165" y="564"/>
                    <a:pt x="1157" y="758"/>
                  </a:cubicBezTo>
                  <a:cubicBezTo>
                    <a:pt x="1142" y="1073"/>
                    <a:pt x="1016" y="1347"/>
                    <a:pt x="811" y="158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111581" y="1413563"/>
              <a:ext cx="1047870" cy="203004"/>
            </a:xfrm>
            <a:custGeom>
              <a:avLst/>
              <a:gdLst/>
              <a:ahLst/>
              <a:cxnLst/>
              <a:rect l="l" t="t" r="r" b="b"/>
              <a:pathLst>
                <a:path w="11516" h="2231" fill="none" extrusionOk="0">
                  <a:moveTo>
                    <a:pt x="11516" y="5"/>
                  </a:moveTo>
                  <a:cubicBezTo>
                    <a:pt x="11158" y="883"/>
                    <a:pt x="10200" y="1614"/>
                    <a:pt x="9321" y="1880"/>
                  </a:cubicBezTo>
                  <a:cubicBezTo>
                    <a:pt x="8366" y="2165"/>
                    <a:pt x="7335" y="2108"/>
                    <a:pt x="6365" y="1884"/>
                  </a:cubicBezTo>
                  <a:cubicBezTo>
                    <a:pt x="4958" y="1994"/>
                    <a:pt x="3520" y="2048"/>
                    <a:pt x="2108" y="1941"/>
                  </a:cubicBezTo>
                  <a:cubicBezTo>
                    <a:pt x="1686" y="2223"/>
                    <a:pt x="1077" y="2230"/>
                    <a:pt x="651" y="1945"/>
                  </a:cubicBezTo>
                  <a:cubicBezTo>
                    <a:pt x="229" y="1663"/>
                    <a:pt x="1" y="1112"/>
                    <a:pt x="100" y="610"/>
                  </a:cubicBezTo>
                  <a:cubicBezTo>
                    <a:pt x="142" y="397"/>
                    <a:pt x="241" y="199"/>
                    <a:pt x="33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7"/>
          <p:cNvSpPr/>
          <p:nvPr/>
        </p:nvSpPr>
        <p:spPr>
          <a:xfrm rot="10800000">
            <a:off x="66348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1" name="Google Shape;671;p37"/>
          <p:cNvSpPr/>
          <p:nvPr/>
        </p:nvSpPr>
        <p:spPr>
          <a:xfrm rot="10800000" flipH="1">
            <a:off x="10441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2185035" y="1523187"/>
            <a:ext cx="4786200" cy="663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JAWABANMU BENAR</a:t>
            </a:r>
            <a:endParaRPr sz="4000" b="1" dirty="0">
              <a:latin typeface="Chiller" panose="04020404031007020602" pitchFamily="82" charset="0"/>
            </a:endParaRPr>
          </a:p>
        </p:txBody>
      </p:sp>
      <p:sp>
        <p:nvSpPr>
          <p:cNvPr id="3" name="Action Button: Go Forward or Next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E316CB5-1B0B-7AB3-9DC2-C438EF3362F7}"/>
              </a:ext>
            </a:extLst>
          </p:cNvPr>
          <p:cNvSpPr/>
          <p:nvPr/>
        </p:nvSpPr>
        <p:spPr>
          <a:xfrm>
            <a:off x="7413297" y="163720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098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8"/>
          <p:cNvSpPr txBox="1">
            <a:spLocks noGrp="1"/>
          </p:cNvSpPr>
          <p:nvPr>
            <p:ph type="body" idx="1"/>
          </p:nvPr>
        </p:nvSpPr>
        <p:spPr>
          <a:xfrm>
            <a:off x="665637" y="1550396"/>
            <a:ext cx="5460686" cy="3120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sym typeface="Montserrat"/>
              </a:rPr>
              <a:t>JAWABAN YANG TEPAT : C</a:t>
            </a:r>
          </a:p>
          <a:p>
            <a:pPr marL="88900" indent="0" algn="just">
              <a:buNone/>
            </a:pPr>
            <a:endParaRPr lang="id-ID" sz="1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88900" indent="0" algn="ctr">
              <a:buNone/>
            </a:pP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Saat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perkembangan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embrio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masih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berupa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Selanjutnya</a:t>
            </a:r>
            <a:r>
              <a:rPr lang="id-ID" sz="20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rongga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dalam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rawan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tersebut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terisi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oleh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sel-sel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osteoblas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0" algn="just">
              <a:buNone/>
            </a:pPr>
            <a:endParaRPr lang="id-ID" sz="1800" dirty="0">
              <a:solidFill>
                <a:srgbClr val="212121"/>
              </a:solidFill>
              <a:latin typeface="Cambria" panose="02040503050406030204" pitchFamily="18" charset="0"/>
            </a:endParaRPr>
          </a:p>
        </p:txBody>
      </p:sp>
      <p:sp>
        <p:nvSpPr>
          <p:cNvPr id="1689" name="Google Shape;1689;p58"/>
          <p:cNvSpPr/>
          <p:nvPr/>
        </p:nvSpPr>
        <p:spPr>
          <a:xfrm>
            <a:off x="312450" y="316350"/>
            <a:ext cx="7139325" cy="4511025"/>
          </a:xfrm>
          <a:custGeom>
            <a:avLst/>
            <a:gdLst/>
            <a:ahLst/>
            <a:cxnLst/>
            <a:rect l="l" t="t" r="r" b="b"/>
            <a:pathLst>
              <a:path w="285573" h="180441" extrusionOk="0">
                <a:moveTo>
                  <a:pt x="15234" y="0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90" name="Google Shape;1690;p58"/>
          <p:cNvGrpSpPr/>
          <p:nvPr/>
        </p:nvGrpSpPr>
        <p:grpSpPr>
          <a:xfrm>
            <a:off x="6442151" y="640978"/>
            <a:ext cx="2019248" cy="3958548"/>
            <a:chOff x="5601313" y="817925"/>
            <a:chExt cx="1912167" cy="3748625"/>
          </a:xfrm>
        </p:grpSpPr>
        <p:sp>
          <p:nvSpPr>
            <p:cNvPr id="1691" name="Google Shape;1691;p58"/>
            <p:cNvSpPr/>
            <p:nvPr/>
          </p:nvSpPr>
          <p:spPr>
            <a:xfrm>
              <a:off x="5616078" y="2597780"/>
              <a:ext cx="656064" cy="1326748"/>
            </a:xfrm>
            <a:custGeom>
              <a:avLst/>
              <a:gdLst/>
              <a:ahLst/>
              <a:cxnLst/>
              <a:rect l="l" t="t" r="r" b="b"/>
              <a:pathLst>
                <a:path w="4532" h="9165" extrusionOk="0">
                  <a:moveTo>
                    <a:pt x="2709" y="0"/>
                  </a:moveTo>
                  <a:cubicBezTo>
                    <a:pt x="2565" y="966"/>
                    <a:pt x="2177" y="3580"/>
                    <a:pt x="2067" y="4086"/>
                  </a:cubicBezTo>
                  <a:cubicBezTo>
                    <a:pt x="1956" y="4478"/>
                    <a:pt x="910" y="6577"/>
                    <a:pt x="1" y="8304"/>
                  </a:cubicBezTo>
                  <a:lnTo>
                    <a:pt x="1633" y="9164"/>
                  </a:lnTo>
                  <a:cubicBezTo>
                    <a:pt x="2257" y="7981"/>
                    <a:pt x="3721" y="5158"/>
                    <a:pt x="3866" y="4485"/>
                  </a:cubicBezTo>
                  <a:cubicBezTo>
                    <a:pt x="4007" y="3850"/>
                    <a:pt x="4478" y="632"/>
                    <a:pt x="4532" y="26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5844658" y="1723704"/>
              <a:ext cx="964408" cy="891303"/>
            </a:xfrm>
            <a:custGeom>
              <a:avLst/>
              <a:gdLst/>
              <a:ahLst/>
              <a:cxnLst/>
              <a:rect l="l" t="t" r="r" b="b"/>
              <a:pathLst>
                <a:path w="6662" h="6157" extrusionOk="0">
                  <a:moveTo>
                    <a:pt x="252" y="1"/>
                  </a:moveTo>
                  <a:cubicBezTo>
                    <a:pt x="1" y="796"/>
                    <a:pt x="20" y="1652"/>
                    <a:pt x="160" y="2470"/>
                  </a:cubicBezTo>
                  <a:cubicBezTo>
                    <a:pt x="313" y="3364"/>
                    <a:pt x="617" y="4246"/>
                    <a:pt x="1184" y="4950"/>
                  </a:cubicBezTo>
                  <a:cubicBezTo>
                    <a:pt x="1752" y="5651"/>
                    <a:pt x="2604" y="6156"/>
                    <a:pt x="3505" y="6156"/>
                  </a:cubicBezTo>
                  <a:cubicBezTo>
                    <a:pt x="3509" y="6156"/>
                    <a:pt x="3512" y="6156"/>
                    <a:pt x="3516" y="6156"/>
                  </a:cubicBezTo>
                  <a:cubicBezTo>
                    <a:pt x="4162" y="6156"/>
                    <a:pt x="4790" y="5901"/>
                    <a:pt x="5342" y="5559"/>
                  </a:cubicBezTo>
                  <a:cubicBezTo>
                    <a:pt x="5771" y="5292"/>
                    <a:pt x="6182" y="4962"/>
                    <a:pt x="6418" y="4509"/>
                  </a:cubicBezTo>
                  <a:cubicBezTo>
                    <a:pt x="6635" y="4102"/>
                    <a:pt x="6662" y="3638"/>
                    <a:pt x="6479" y="3215"/>
                  </a:cubicBezTo>
                  <a:cubicBezTo>
                    <a:pt x="6308" y="2820"/>
                    <a:pt x="5927" y="2611"/>
                    <a:pt x="5653" y="2295"/>
                  </a:cubicBezTo>
                  <a:cubicBezTo>
                    <a:pt x="5250" y="1835"/>
                    <a:pt x="5064" y="1195"/>
                    <a:pt x="5151" y="594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5983486" y="2478351"/>
              <a:ext cx="311239" cy="286051"/>
            </a:xfrm>
            <a:custGeom>
              <a:avLst/>
              <a:gdLst/>
              <a:ahLst/>
              <a:cxnLst/>
              <a:rect l="l" t="t" r="r" b="b"/>
              <a:pathLst>
                <a:path w="2150" h="1976" extrusionOk="0">
                  <a:moveTo>
                    <a:pt x="1076" y="0"/>
                  </a:moveTo>
                  <a:cubicBezTo>
                    <a:pt x="1009" y="0"/>
                    <a:pt x="940" y="8"/>
                    <a:pt x="871" y="22"/>
                  </a:cubicBezTo>
                  <a:cubicBezTo>
                    <a:pt x="339" y="133"/>
                    <a:pt x="0" y="658"/>
                    <a:pt x="114" y="1190"/>
                  </a:cubicBezTo>
                  <a:cubicBezTo>
                    <a:pt x="211" y="1658"/>
                    <a:pt x="623" y="1976"/>
                    <a:pt x="1077" y="1976"/>
                  </a:cubicBezTo>
                  <a:cubicBezTo>
                    <a:pt x="1144" y="1976"/>
                    <a:pt x="1211" y="1969"/>
                    <a:pt x="1278" y="1955"/>
                  </a:cubicBezTo>
                  <a:cubicBezTo>
                    <a:pt x="1811" y="1841"/>
                    <a:pt x="2150" y="1320"/>
                    <a:pt x="2035" y="783"/>
                  </a:cubicBezTo>
                  <a:cubicBezTo>
                    <a:pt x="1939" y="320"/>
                    <a:pt x="153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5831485" y="1495414"/>
              <a:ext cx="793588" cy="709771"/>
            </a:xfrm>
            <a:custGeom>
              <a:avLst/>
              <a:gdLst/>
              <a:ahLst/>
              <a:cxnLst/>
              <a:rect l="l" t="t" r="r" b="b"/>
              <a:pathLst>
                <a:path w="5482" h="4903" extrusionOk="0">
                  <a:moveTo>
                    <a:pt x="2705" y="0"/>
                  </a:moveTo>
                  <a:cubicBezTo>
                    <a:pt x="1490" y="0"/>
                    <a:pt x="425" y="838"/>
                    <a:pt x="225" y="2027"/>
                  </a:cubicBezTo>
                  <a:cubicBezTo>
                    <a:pt x="0" y="3358"/>
                    <a:pt x="948" y="4633"/>
                    <a:pt x="2336" y="4865"/>
                  </a:cubicBezTo>
                  <a:cubicBezTo>
                    <a:pt x="2486" y="4890"/>
                    <a:pt x="2636" y="4903"/>
                    <a:pt x="2783" y="4903"/>
                  </a:cubicBezTo>
                  <a:cubicBezTo>
                    <a:pt x="3995" y="4903"/>
                    <a:pt x="5057" y="4066"/>
                    <a:pt x="5258" y="2879"/>
                  </a:cubicBezTo>
                  <a:cubicBezTo>
                    <a:pt x="5482" y="1547"/>
                    <a:pt x="4539" y="273"/>
                    <a:pt x="3146" y="37"/>
                  </a:cubicBezTo>
                  <a:cubicBezTo>
                    <a:pt x="2998" y="12"/>
                    <a:pt x="2850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5996659" y="1958364"/>
              <a:ext cx="520566" cy="782731"/>
            </a:xfrm>
            <a:custGeom>
              <a:avLst/>
              <a:gdLst/>
              <a:ahLst/>
              <a:cxnLst/>
              <a:rect l="l" t="t" r="r" b="b"/>
              <a:pathLst>
                <a:path w="3596" h="5407" extrusionOk="0">
                  <a:moveTo>
                    <a:pt x="1758" y="0"/>
                  </a:moveTo>
                  <a:lnTo>
                    <a:pt x="1" y="689"/>
                  </a:lnTo>
                  <a:lnTo>
                    <a:pt x="1838" y="5406"/>
                  </a:lnTo>
                  <a:lnTo>
                    <a:pt x="3595" y="4718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F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5885481" y="1560846"/>
              <a:ext cx="607568" cy="687188"/>
            </a:xfrm>
            <a:custGeom>
              <a:avLst/>
              <a:gdLst/>
              <a:ahLst/>
              <a:cxnLst/>
              <a:rect l="l" t="t" r="r" b="b"/>
              <a:pathLst>
                <a:path w="4197" h="4747" extrusionOk="0">
                  <a:moveTo>
                    <a:pt x="2181" y="0"/>
                  </a:moveTo>
                  <a:cubicBezTo>
                    <a:pt x="1286" y="0"/>
                    <a:pt x="492" y="649"/>
                    <a:pt x="339" y="1563"/>
                  </a:cubicBezTo>
                  <a:lnTo>
                    <a:pt x="171" y="2560"/>
                  </a:lnTo>
                  <a:cubicBezTo>
                    <a:pt x="0" y="3580"/>
                    <a:pt x="685" y="4550"/>
                    <a:pt x="1704" y="4721"/>
                  </a:cubicBezTo>
                  <a:cubicBezTo>
                    <a:pt x="1809" y="4738"/>
                    <a:pt x="1913" y="4747"/>
                    <a:pt x="2015" y="4747"/>
                  </a:cubicBezTo>
                  <a:cubicBezTo>
                    <a:pt x="2910" y="4747"/>
                    <a:pt x="3704" y="4099"/>
                    <a:pt x="3857" y="3184"/>
                  </a:cubicBezTo>
                  <a:lnTo>
                    <a:pt x="4025" y="2187"/>
                  </a:lnTo>
                  <a:cubicBezTo>
                    <a:pt x="4196" y="1168"/>
                    <a:pt x="3511" y="198"/>
                    <a:pt x="2492" y="27"/>
                  </a:cubicBezTo>
                  <a:cubicBezTo>
                    <a:pt x="2387" y="9"/>
                    <a:pt x="2283" y="0"/>
                    <a:pt x="2181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6354078" y="1932596"/>
              <a:ext cx="220908" cy="194850"/>
            </a:xfrm>
            <a:custGeom>
              <a:avLst/>
              <a:gdLst/>
              <a:ahLst/>
              <a:cxnLst/>
              <a:rect l="l" t="t" r="r" b="b"/>
              <a:pathLst>
                <a:path w="1526" h="1346" extrusionOk="0">
                  <a:moveTo>
                    <a:pt x="763" y="1"/>
                  </a:moveTo>
                  <a:cubicBezTo>
                    <a:pt x="517" y="1"/>
                    <a:pt x="280" y="139"/>
                    <a:pt x="164" y="376"/>
                  </a:cubicBezTo>
                  <a:cubicBezTo>
                    <a:pt x="0" y="707"/>
                    <a:pt x="134" y="1110"/>
                    <a:pt x="464" y="1274"/>
                  </a:cubicBezTo>
                  <a:cubicBezTo>
                    <a:pt x="561" y="1323"/>
                    <a:pt x="663" y="1346"/>
                    <a:pt x="763" y="1346"/>
                  </a:cubicBezTo>
                  <a:cubicBezTo>
                    <a:pt x="1009" y="1346"/>
                    <a:pt x="1246" y="1208"/>
                    <a:pt x="1362" y="974"/>
                  </a:cubicBezTo>
                  <a:cubicBezTo>
                    <a:pt x="1526" y="639"/>
                    <a:pt x="1393" y="236"/>
                    <a:pt x="1062" y="72"/>
                  </a:cubicBezTo>
                  <a:cubicBezTo>
                    <a:pt x="966" y="23"/>
                    <a:pt x="864" y="1"/>
                    <a:pt x="763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5815416" y="1840238"/>
              <a:ext cx="206142" cy="194995"/>
            </a:xfrm>
            <a:custGeom>
              <a:avLst/>
              <a:gdLst/>
              <a:ahLst/>
              <a:cxnLst/>
              <a:rect l="l" t="t" r="r" b="b"/>
              <a:pathLst>
                <a:path w="1424" h="1347" extrusionOk="0">
                  <a:moveTo>
                    <a:pt x="712" y="1"/>
                  </a:moveTo>
                  <a:cubicBezTo>
                    <a:pt x="685" y="1"/>
                    <a:pt x="657" y="3"/>
                    <a:pt x="629" y="6"/>
                  </a:cubicBezTo>
                  <a:cubicBezTo>
                    <a:pt x="263" y="56"/>
                    <a:pt x="1" y="390"/>
                    <a:pt x="50" y="759"/>
                  </a:cubicBezTo>
                  <a:cubicBezTo>
                    <a:pt x="93" y="1100"/>
                    <a:pt x="381" y="1347"/>
                    <a:pt x="712" y="1347"/>
                  </a:cubicBezTo>
                  <a:cubicBezTo>
                    <a:pt x="740" y="1347"/>
                    <a:pt x="768" y="1345"/>
                    <a:pt x="796" y="1341"/>
                  </a:cubicBezTo>
                  <a:cubicBezTo>
                    <a:pt x="1165" y="1292"/>
                    <a:pt x="1424" y="957"/>
                    <a:pt x="1378" y="588"/>
                  </a:cubicBezTo>
                  <a:cubicBezTo>
                    <a:pt x="1332" y="248"/>
                    <a:pt x="1044" y="1"/>
                    <a:pt x="712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5934411" y="1905381"/>
              <a:ext cx="101479" cy="93951"/>
            </a:xfrm>
            <a:custGeom>
              <a:avLst/>
              <a:gdLst/>
              <a:ahLst/>
              <a:cxnLst/>
              <a:rect l="l" t="t" r="r" b="b"/>
              <a:pathLst>
                <a:path w="701" h="649" extrusionOk="0">
                  <a:moveTo>
                    <a:pt x="349" y="0"/>
                  </a:moveTo>
                  <a:cubicBezTo>
                    <a:pt x="195" y="0"/>
                    <a:pt x="58" y="112"/>
                    <a:pt x="31" y="271"/>
                  </a:cubicBezTo>
                  <a:cubicBezTo>
                    <a:pt x="1" y="446"/>
                    <a:pt x="122" y="614"/>
                    <a:pt x="297" y="644"/>
                  </a:cubicBezTo>
                  <a:cubicBezTo>
                    <a:pt x="316" y="647"/>
                    <a:pt x="334" y="649"/>
                    <a:pt x="353" y="649"/>
                  </a:cubicBezTo>
                  <a:cubicBezTo>
                    <a:pt x="506" y="649"/>
                    <a:pt x="643" y="538"/>
                    <a:pt x="670" y="378"/>
                  </a:cubicBezTo>
                  <a:cubicBezTo>
                    <a:pt x="701" y="203"/>
                    <a:pt x="583" y="32"/>
                    <a:pt x="404" y="5"/>
                  </a:cubicBezTo>
                  <a:cubicBezTo>
                    <a:pt x="385" y="2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6238412" y="1956627"/>
              <a:ext cx="101479" cy="94530"/>
            </a:xfrm>
            <a:custGeom>
              <a:avLst/>
              <a:gdLst/>
              <a:ahLst/>
              <a:cxnLst/>
              <a:rect l="l" t="t" r="r" b="b"/>
              <a:pathLst>
                <a:path w="701" h="653" extrusionOk="0">
                  <a:moveTo>
                    <a:pt x="350" y="0"/>
                  </a:moveTo>
                  <a:cubicBezTo>
                    <a:pt x="196" y="0"/>
                    <a:pt x="58" y="114"/>
                    <a:pt x="31" y="271"/>
                  </a:cubicBezTo>
                  <a:cubicBezTo>
                    <a:pt x="1" y="450"/>
                    <a:pt x="122" y="617"/>
                    <a:pt x="297" y="648"/>
                  </a:cubicBezTo>
                  <a:cubicBezTo>
                    <a:pt x="315" y="651"/>
                    <a:pt x="333" y="652"/>
                    <a:pt x="351" y="652"/>
                  </a:cubicBezTo>
                  <a:cubicBezTo>
                    <a:pt x="505" y="652"/>
                    <a:pt x="643" y="538"/>
                    <a:pt x="670" y="381"/>
                  </a:cubicBezTo>
                  <a:cubicBezTo>
                    <a:pt x="700" y="203"/>
                    <a:pt x="583" y="35"/>
                    <a:pt x="404" y="5"/>
                  </a:cubicBezTo>
                  <a:cubicBezTo>
                    <a:pt x="386" y="2"/>
                    <a:pt x="368" y="0"/>
                    <a:pt x="350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6116233" y="1873533"/>
              <a:ext cx="50667" cy="141143"/>
            </a:xfrm>
            <a:custGeom>
              <a:avLst/>
              <a:gdLst/>
              <a:ahLst/>
              <a:cxnLst/>
              <a:rect l="l" t="t" r="r" b="b"/>
              <a:pathLst>
                <a:path w="350" h="975" fill="none" extrusionOk="0">
                  <a:moveTo>
                    <a:pt x="350" y="1"/>
                  </a:moveTo>
                  <a:cubicBezTo>
                    <a:pt x="316" y="187"/>
                    <a:pt x="282" y="370"/>
                    <a:pt x="251" y="552"/>
                  </a:cubicBezTo>
                  <a:cubicBezTo>
                    <a:pt x="205" y="564"/>
                    <a:pt x="160" y="564"/>
                    <a:pt x="118" y="583"/>
                  </a:cubicBezTo>
                  <a:cubicBezTo>
                    <a:pt x="99" y="594"/>
                    <a:pt x="76" y="606"/>
                    <a:pt x="57" y="621"/>
                  </a:cubicBezTo>
                  <a:cubicBezTo>
                    <a:pt x="0" y="674"/>
                    <a:pt x="0" y="773"/>
                    <a:pt x="46" y="841"/>
                  </a:cubicBezTo>
                  <a:cubicBezTo>
                    <a:pt x="91" y="906"/>
                    <a:pt x="164" y="948"/>
                    <a:pt x="240" y="975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6096400" y="2021191"/>
              <a:ext cx="231330" cy="168648"/>
            </a:xfrm>
            <a:custGeom>
              <a:avLst/>
              <a:gdLst/>
              <a:ahLst/>
              <a:cxnLst/>
              <a:rect l="l" t="t" r="r" b="b"/>
              <a:pathLst>
                <a:path w="1598" h="1165" extrusionOk="0">
                  <a:moveTo>
                    <a:pt x="916" y="1"/>
                  </a:moveTo>
                  <a:cubicBezTo>
                    <a:pt x="817" y="1"/>
                    <a:pt x="710" y="30"/>
                    <a:pt x="597" y="103"/>
                  </a:cubicBezTo>
                  <a:cubicBezTo>
                    <a:pt x="0" y="483"/>
                    <a:pt x="445" y="1164"/>
                    <a:pt x="445" y="1164"/>
                  </a:cubicBezTo>
                  <a:lnTo>
                    <a:pt x="1598" y="514"/>
                  </a:lnTo>
                  <a:cubicBezTo>
                    <a:pt x="1598" y="514"/>
                    <a:pt x="1328" y="1"/>
                    <a:pt x="916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6144751" y="2091111"/>
              <a:ext cx="197890" cy="125075"/>
            </a:xfrm>
            <a:custGeom>
              <a:avLst/>
              <a:gdLst/>
              <a:ahLst/>
              <a:cxnLst/>
              <a:rect l="l" t="t" r="r" b="b"/>
              <a:pathLst>
                <a:path w="1367" h="864" fill="none" extrusionOk="0">
                  <a:moveTo>
                    <a:pt x="1366" y="0"/>
                  </a:moveTo>
                  <a:cubicBezTo>
                    <a:pt x="940" y="171"/>
                    <a:pt x="537" y="404"/>
                    <a:pt x="176" y="685"/>
                  </a:cubicBezTo>
                  <a:cubicBezTo>
                    <a:pt x="107" y="734"/>
                    <a:pt x="39" y="792"/>
                    <a:pt x="1" y="864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6218001" y="1912040"/>
              <a:ext cx="58050" cy="15634"/>
            </a:xfrm>
            <a:custGeom>
              <a:avLst/>
              <a:gdLst/>
              <a:ahLst/>
              <a:cxnLst/>
              <a:rect l="l" t="t" r="r" b="b"/>
              <a:pathLst>
                <a:path w="401" h="108" fill="none" extrusionOk="0">
                  <a:moveTo>
                    <a:pt x="1" y="20"/>
                  </a:moveTo>
                  <a:cubicBezTo>
                    <a:pt x="88" y="1"/>
                    <a:pt x="183" y="1"/>
                    <a:pt x="275" y="24"/>
                  </a:cubicBezTo>
                  <a:cubicBezTo>
                    <a:pt x="332" y="35"/>
                    <a:pt x="366" y="62"/>
                    <a:pt x="400" y="10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6035745" y="1879034"/>
              <a:ext cx="56892" cy="21714"/>
            </a:xfrm>
            <a:custGeom>
              <a:avLst/>
              <a:gdLst/>
              <a:ahLst/>
              <a:cxnLst/>
              <a:rect l="l" t="t" r="r" b="b"/>
              <a:pathLst>
                <a:path w="393" h="150" fill="none" extrusionOk="0">
                  <a:moveTo>
                    <a:pt x="392" y="149"/>
                  </a:moveTo>
                  <a:cubicBezTo>
                    <a:pt x="294" y="43"/>
                    <a:pt x="138" y="1"/>
                    <a:pt x="1" y="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908354" y="1543330"/>
              <a:ext cx="658959" cy="395346"/>
            </a:xfrm>
            <a:custGeom>
              <a:avLst/>
              <a:gdLst/>
              <a:ahLst/>
              <a:cxnLst/>
              <a:rect l="l" t="t" r="r" b="b"/>
              <a:pathLst>
                <a:path w="4552" h="2731" extrusionOk="0">
                  <a:moveTo>
                    <a:pt x="1919" y="1"/>
                  </a:moveTo>
                  <a:cubicBezTo>
                    <a:pt x="0" y="1"/>
                    <a:pt x="40" y="2046"/>
                    <a:pt x="40" y="2046"/>
                  </a:cubicBezTo>
                  <a:lnTo>
                    <a:pt x="276" y="2179"/>
                  </a:lnTo>
                  <a:lnTo>
                    <a:pt x="538" y="1171"/>
                  </a:lnTo>
                  <a:cubicBezTo>
                    <a:pt x="538" y="1171"/>
                    <a:pt x="925" y="1456"/>
                    <a:pt x="1697" y="1456"/>
                  </a:cubicBezTo>
                  <a:cubicBezTo>
                    <a:pt x="2098" y="1456"/>
                    <a:pt x="2603" y="1379"/>
                    <a:pt x="3213" y="1144"/>
                  </a:cubicBezTo>
                  <a:lnTo>
                    <a:pt x="3213" y="1144"/>
                  </a:lnTo>
                  <a:cubicBezTo>
                    <a:pt x="3213" y="1144"/>
                    <a:pt x="3110" y="1753"/>
                    <a:pt x="3574" y="2069"/>
                  </a:cubicBezTo>
                  <a:lnTo>
                    <a:pt x="3509" y="2731"/>
                  </a:lnTo>
                  <a:lnTo>
                    <a:pt x="3874" y="2692"/>
                  </a:lnTo>
                  <a:cubicBezTo>
                    <a:pt x="3874" y="2692"/>
                    <a:pt x="4552" y="342"/>
                    <a:pt x="2360" y="33"/>
                  </a:cubicBezTo>
                  <a:cubicBezTo>
                    <a:pt x="2203" y="11"/>
                    <a:pt x="2056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6417339" y="1997450"/>
              <a:ext cx="95978" cy="52404"/>
            </a:xfrm>
            <a:custGeom>
              <a:avLst/>
              <a:gdLst/>
              <a:ahLst/>
              <a:cxnLst/>
              <a:rect l="l" t="t" r="r" b="b"/>
              <a:pathLst>
                <a:path w="663" h="362" fill="none" extrusionOk="0">
                  <a:moveTo>
                    <a:pt x="663" y="65"/>
                  </a:moveTo>
                  <a:cubicBezTo>
                    <a:pt x="568" y="1"/>
                    <a:pt x="438" y="4"/>
                    <a:pt x="336" y="50"/>
                  </a:cubicBezTo>
                  <a:cubicBezTo>
                    <a:pt x="229" y="92"/>
                    <a:pt x="142" y="172"/>
                    <a:pt x="66" y="259"/>
                  </a:cubicBezTo>
                  <a:cubicBezTo>
                    <a:pt x="39" y="290"/>
                    <a:pt x="12" y="324"/>
                    <a:pt x="1" y="362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876651" y="1893945"/>
              <a:ext cx="68328" cy="84976"/>
            </a:xfrm>
            <a:custGeom>
              <a:avLst/>
              <a:gdLst/>
              <a:ahLst/>
              <a:cxnLst/>
              <a:rect l="l" t="t" r="r" b="b"/>
              <a:pathLst>
                <a:path w="472" h="587" fill="none" extrusionOk="0">
                  <a:moveTo>
                    <a:pt x="472" y="586"/>
                  </a:moveTo>
                  <a:cubicBezTo>
                    <a:pt x="438" y="324"/>
                    <a:pt x="247" y="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6042983" y="2411036"/>
              <a:ext cx="800247" cy="874366"/>
            </a:xfrm>
            <a:custGeom>
              <a:avLst/>
              <a:gdLst/>
              <a:ahLst/>
              <a:cxnLst/>
              <a:rect l="l" t="t" r="r" b="b"/>
              <a:pathLst>
                <a:path w="5528" h="6040" extrusionOk="0">
                  <a:moveTo>
                    <a:pt x="4166" y="0"/>
                  </a:moveTo>
                  <a:lnTo>
                    <a:pt x="2663" y="19"/>
                  </a:lnTo>
                  <a:cubicBezTo>
                    <a:pt x="2663" y="19"/>
                    <a:pt x="2792" y="544"/>
                    <a:pt x="1978" y="860"/>
                  </a:cubicBezTo>
                  <a:cubicBezTo>
                    <a:pt x="1837" y="915"/>
                    <a:pt x="1709" y="938"/>
                    <a:pt x="1595" y="938"/>
                  </a:cubicBezTo>
                  <a:cubicBezTo>
                    <a:pt x="1049" y="938"/>
                    <a:pt x="795" y="427"/>
                    <a:pt x="795" y="427"/>
                  </a:cubicBezTo>
                  <a:lnTo>
                    <a:pt x="0" y="1058"/>
                  </a:lnTo>
                  <a:cubicBezTo>
                    <a:pt x="0" y="1058"/>
                    <a:pt x="860" y="3116"/>
                    <a:pt x="883" y="5433"/>
                  </a:cubicBezTo>
                  <a:lnTo>
                    <a:pt x="1115" y="6007"/>
                  </a:lnTo>
                  <a:cubicBezTo>
                    <a:pt x="1399" y="6029"/>
                    <a:pt x="1668" y="6039"/>
                    <a:pt x="1922" y="6039"/>
                  </a:cubicBezTo>
                  <a:cubicBezTo>
                    <a:pt x="4113" y="6039"/>
                    <a:pt x="5215" y="5303"/>
                    <a:pt x="5215" y="5303"/>
                  </a:cubicBezTo>
                  <a:cubicBezTo>
                    <a:pt x="5527" y="1454"/>
                    <a:pt x="4166" y="0"/>
                    <a:pt x="4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6433842" y="2379333"/>
              <a:ext cx="352062" cy="323399"/>
            </a:xfrm>
            <a:custGeom>
              <a:avLst/>
              <a:gdLst/>
              <a:ahLst/>
              <a:cxnLst/>
              <a:rect l="l" t="t" r="r" b="b"/>
              <a:pathLst>
                <a:path w="2432" h="2234" extrusionOk="0">
                  <a:moveTo>
                    <a:pt x="1219" y="1"/>
                  </a:moveTo>
                  <a:cubicBezTo>
                    <a:pt x="1142" y="1"/>
                    <a:pt x="1064" y="9"/>
                    <a:pt x="986" y="25"/>
                  </a:cubicBezTo>
                  <a:cubicBezTo>
                    <a:pt x="385" y="151"/>
                    <a:pt x="1" y="744"/>
                    <a:pt x="127" y="1349"/>
                  </a:cubicBezTo>
                  <a:cubicBezTo>
                    <a:pt x="239" y="1872"/>
                    <a:pt x="700" y="2234"/>
                    <a:pt x="1214" y="2234"/>
                  </a:cubicBezTo>
                  <a:cubicBezTo>
                    <a:pt x="1290" y="2234"/>
                    <a:pt x="1368" y="2226"/>
                    <a:pt x="1447" y="2209"/>
                  </a:cubicBezTo>
                  <a:cubicBezTo>
                    <a:pt x="2048" y="2083"/>
                    <a:pt x="2432" y="1490"/>
                    <a:pt x="2302" y="889"/>
                  </a:cubicBezTo>
                  <a:cubicBezTo>
                    <a:pt x="2193" y="363"/>
                    <a:pt x="1733" y="1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6312241" y="1797533"/>
              <a:ext cx="50812" cy="104808"/>
            </a:xfrm>
            <a:custGeom>
              <a:avLst/>
              <a:gdLst/>
              <a:ahLst/>
              <a:cxnLst/>
              <a:rect l="l" t="t" r="r" b="b"/>
              <a:pathLst>
                <a:path w="351" h="724" fill="none" extrusionOk="0">
                  <a:moveTo>
                    <a:pt x="259" y="723"/>
                  </a:moveTo>
                  <a:cubicBezTo>
                    <a:pt x="350" y="461"/>
                    <a:pt x="236" y="145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990000" y="1752946"/>
              <a:ext cx="91056" cy="73974"/>
            </a:xfrm>
            <a:custGeom>
              <a:avLst/>
              <a:gdLst/>
              <a:ahLst/>
              <a:cxnLst/>
              <a:rect l="l" t="t" r="r" b="b"/>
              <a:pathLst>
                <a:path w="629" h="511" fill="none" extrusionOk="0">
                  <a:moveTo>
                    <a:pt x="629" y="1"/>
                  </a:moveTo>
                  <a:cubicBezTo>
                    <a:pt x="336" y="1"/>
                    <a:pt x="58" y="225"/>
                    <a:pt x="1" y="510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5760986" y="3408305"/>
              <a:ext cx="764491" cy="1156073"/>
            </a:xfrm>
            <a:custGeom>
              <a:avLst/>
              <a:gdLst/>
              <a:ahLst/>
              <a:cxnLst/>
              <a:rect l="l" t="t" r="r" b="b"/>
              <a:pathLst>
                <a:path w="5281" h="7986" extrusionOk="0">
                  <a:moveTo>
                    <a:pt x="2987" y="1"/>
                  </a:moveTo>
                  <a:cubicBezTo>
                    <a:pt x="1796" y="3177"/>
                    <a:pt x="411" y="6780"/>
                    <a:pt x="198" y="7202"/>
                  </a:cubicBezTo>
                  <a:cubicBezTo>
                    <a:pt x="126" y="7343"/>
                    <a:pt x="54" y="7487"/>
                    <a:pt x="0" y="7982"/>
                  </a:cubicBezTo>
                  <a:cubicBezTo>
                    <a:pt x="845" y="7982"/>
                    <a:pt x="1689" y="7986"/>
                    <a:pt x="2534" y="7986"/>
                  </a:cubicBezTo>
                  <a:cubicBezTo>
                    <a:pt x="3135" y="6567"/>
                    <a:pt x="4900" y="1884"/>
                    <a:pt x="5280" y="876"/>
                  </a:cubicBezTo>
                  <a:lnTo>
                    <a:pt x="2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6150831" y="3178712"/>
              <a:ext cx="823409" cy="604094"/>
            </a:xfrm>
            <a:custGeom>
              <a:avLst/>
              <a:gdLst/>
              <a:ahLst/>
              <a:cxnLst/>
              <a:rect l="l" t="t" r="r" b="b"/>
              <a:pathLst>
                <a:path w="5688" h="4173" extrusionOk="0">
                  <a:moveTo>
                    <a:pt x="4470" y="0"/>
                  </a:moveTo>
                  <a:cubicBezTo>
                    <a:pt x="4470" y="0"/>
                    <a:pt x="3240" y="267"/>
                    <a:pt x="1791" y="267"/>
                  </a:cubicBezTo>
                  <a:cubicBezTo>
                    <a:pt x="1253" y="267"/>
                    <a:pt x="684" y="231"/>
                    <a:pt x="138" y="130"/>
                  </a:cubicBezTo>
                  <a:cubicBezTo>
                    <a:pt x="138" y="130"/>
                    <a:pt x="1" y="1769"/>
                    <a:pt x="54" y="2408"/>
                  </a:cubicBezTo>
                  <a:cubicBezTo>
                    <a:pt x="54" y="2408"/>
                    <a:pt x="944" y="3489"/>
                    <a:pt x="1838" y="4162"/>
                  </a:cubicBezTo>
                  <a:cubicBezTo>
                    <a:pt x="1838" y="4162"/>
                    <a:pt x="1933" y="4173"/>
                    <a:pt x="2048" y="4173"/>
                  </a:cubicBezTo>
                  <a:cubicBezTo>
                    <a:pt x="2152" y="4173"/>
                    <a:pt x="2273" y="4164"/>
                    <a:pt x="2355" y="4132"/>
                  </a:cubicBezTo>
                  <a:cubicBezTo>
                    <a:pt x="2355" y="4132"/>
                    <a:pt x="2866" y="3093"/>
                    <a:pt x="3844" y="3093"/>
                  </a:cubicBezTo>
                  <a:cubicBezTo>
                    <a:pt x="4109" y="3093"/>
                    <a:pt x="4408" y="3169"/>
                    <a:pt x="4741" y="3363"/>
                  </a:cubicBezTo>
                  <a:cubicBezTo>
                    <a:pt x="4741" y="3363"/>
                    <a:pt x="5688" y="1842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6050655" y="3610973"/>
              <a:ext cx="354813" cy="946312"/>
            </a:xfrm>
            <a:custGeom>
              <a:avLst/>
              <a:gdLst/>
              <a:ahLst/>
              <a:cxnLst/>
              <a:rect l="l" t="t" r="r" b="b"/>
              <a:pathLst>
                <a:path w="2451" h="6537" fill="none" extrusionOk="0">
                  <a:moveTo>
                    <a:pt x="2450" y="1"/>
                  </a:moveTo>
                  <a:cubicBezTo>
                    <a:pt x="1842" y="1728"/>
                    <a:pt x="1157" y="3413"/>
                    <a:pt x="480" y="5113"/>
                  </a:cubicBezTo>
                  <a:cubicBezTo>
                    <a:pt x="297" y="5577"/>
                    <a:pt x="118" y="6049"/>
                    <a:pt x="0" y="65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6275327" y="3410477"/>
              <a:ext cx="611332" cy="1156073"/>
            </a:xfrm>
            <a:custGeom>
              <a:avLst/>
              <a:gdLst/>
              <a:ahLst/>
              <a:cxnLst/>
              <a:rect l="l" t="t" r="r" b="b"/>
              <a:pathLst>
                <a:path w="4223" h="7986" extrusionOk="0">
                  <a:moveTo>
                    <a:pt x="1830" y="1"/>
                  </a:moveTo>
                  <a:cubicBezTo>
                    <a:pt x="1096" y="3314"/>
                    <a:pt x="236" y="7077"/>
                    <a:pt x="84" y="7526"/>
                  </a:cubicBezTo>
                  <a:cubicBezTo>
                    <a:pt x="50" y="7632"/>
                    <a:pt x="12" y="7742"/>
                    <a:pt x="0" y="7974"/>
                  </a:cubicBezTo>
                  <a:cubicBezTo>
                    <a:pt x="833" y="7978"/>
                    <a:pt x="1670" y="7982"/>
                    <a:pt x="2503" y="7986"/>
                  </a:cubicBezTo>
                  <a:cubicBezTo>
                    <a:pt x="2899" y="6514"/>
                    <a:pt x="3991" y="1599"/>
                    <a:pt x="4223" y="541"/>
                  </a:cubicBez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6565576" y="3191885"/>
              <a:ext cx="243491" cy="1366992"/>
            </a:xfrm>
            <a:custGeom>
              <a:avLst/>
              <a:gdLst/>
              <a:ahLst/>
              <a:cxnLst/>
              <a:rect l="l" t="t" r="r" b="b"/>
              <a:pathLst>
                <a:path w="1682" h="9443" fill="none" extrusionOk="0">
                  <a:moveTo>
                    <a:pt x="1160" y="1"/>
                  </a:moveTo>
                  <a:cubicBezTo>
                    <a:pt x="1427" y="609"/>
                    <a:pt x="1682" y="1306"/>
                    <a:pt x="1556" y="2002"/>
                  </a:cubicBezTo>
                  <a:cubicBezTo>
                    <a:pt x="1236" y="4159"/>
                    <a:pt x="795" y="6125"/>
                    <a:pt x="160" y="8218"/>
                  </a:cubicBezTo>
                  <a:cubicBezTo>
                    <a:pt x="34" y="8598"/>
                    <a:pt x="95" y="9039"/>
                    <a:pt x="0" y="94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6633324" y="2390046"/>
              <a:ext cx="880156" cy="836727"/>
            </a:xfrm>
            <a:custGeom>
              <a:avLst/>
              <a:gdLst/>
              <a:ahLst/>
              <a:cxnLst/>
              <a:rect l="l" t="t" r="r" b="b"/>
              <a:pathLst>
                <a:path w="6080" h="5780" extrusionOk="0">
                  <a:moveTo>
                    <a:pt x="50" y="1"/>
                  </a:moveTo>
                  <a:lnTo>
                    <a:pt x="0" y="1846"/>
                  </a:lnTo>
                  <a:cubicBezTo>
                    <a:pt x="997" y="1873"/>
                    <a:pt x="2473" y="1926"/>
                    <a:pt x="3534" y="1994"/>
                  </a:cubicBezTo>
                  <a:cubicBezTo>
                    <a:pt x="2941" y="2683"/>
                    <a:pt x="2005" y="3641"/>
                    <a:pt x="1157" y="4433"/>
                  </a:cubicBezTo>
                  <a:lnTo>
                    <a:pt x="2416" y="5779"/>
                  </a:lnTo>
                  <a:cubicBezTo>
                    <a:pt x="2450" y="5745"/>
                    <a:pt x="3298" y="4954"/>
                    <a:pt x="4139" y="4068"/>
                  </a:cubicBezTo>
                  <a:cubicBezTo>
                    <a:pt x="5855" y="2264"/>
                    <a:pt x="6079" y="1633"/>
                    <a:pt x="5908" y="1039"/>
                  </a:cubicBezTo>
                  <a:cubicBezTo>
                    <a:pt x="5794" y="651"/>
                    <a:pt x="5482" y="370"/>
                    <a:pt x="5071" y="294"/>
                  </a:cubicBezTo>
                  <a:cubicBezTo>
                    <a:pt x="4131" y="115"/>
                    <a:pt x="464" y="1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6656342" y="2997035"/>
              <a:ext cx="348299" cy="451225"/>
            </a:xfrm>
            <a:custGeom>
              <a:avLst/>
              <a:gdLst/>
              <a:ahLst/>
              <a:cxnLst/>
              <a:rect l="l" t="t" r="r" b="b"/>
              <a:pathLst>
                <a:path w="2406" h="3117" extrusionOk="0">
                  <a:moveTo>
                    <a:pt x="1017" y="0"/>
                  </a:moveTo>
                  <a:cubicBezTo>
                    <a:pt x="1036" y="34"/>
                    <a:pt x="1024" y="126"/>
                    <a:pt x="1024" y="167"/>
                  </a:cubicBezTo>
                  <a:cubicBezTo>
                    <a:pt x="1028" y="228"/>
                    <a:pt x="1028" y="289"/>
                    <a:pt x="1028" y="350"/>
                  </a:cubicBezTo>
                  <a:cubicBezTo>
                    <a:pt x="1028" y="476"/>
                    <a:pt x="1020" y="601"/>
                    <a:pt x="1009" y="727"/>
                  </a:cubicBezTo>
                  <a:cubicBezTo>
                    <a:pt x="990" y="921"/>
                    <a:pt x="887" y="1118"/>
                    <a:pt x="731" y="1236"/>
                  </a:cubicBezTo>
                  <a:cubicBezTo>
                    <a:pt x="579" y="1354"/>
                    <a:pt x="427" y="1476"/>
                    <a:pt x="309" y="1628"/>
                  </a:cubicBezTo>
                  <a:cubicBezTo>
                    <a:pt x="69" y="1948"/>
                    <a:pt x="1" y="2393"/>
                    <a:pt x="138" y="2769"/>
                  </a:cubicBezTo>
                  <a:cubicBezTo>
                    <a:pt x="157" y="2823"/>
                    <a:pt x="183" y="2880"/>
                    <a:pt x="233" y="2910"/>
                  </a:cubicBezTo>
                  <a:cubicBezTo>
                    <a:pt x="249" y="2919"/>
                    <a:pt x="267" y="2923"/>
                    <a:pt x="285" y="2923"/>
                  </a:cubicBezTo>
                  <a:cubicBezTo>
                    <a:pt x="324" y="2923"/>
                    <a:pt x="363" y="2904"/>
                    <a:pt x="374" y="2865"/>
                  </a:cubicBezTo>
                  <a:lnTo>
                    <a:pt x="374" y="2865"/>
                  </a:lnTo>
                  <a:cubicBezTo>
                    <a:pt x="371" y="2877"/>
                    <a:pt x="423" y="2952"/>
                    <a:pt x="431" y="2963"/>
                  </a:cubicBezTo>
                  <a:cubicBezTo>
                    <a:pt x="457" y="3005"/>
                    <a:pt x="495" y="3047"/>
                    <a:pt x="537" y="3078"/>
                  </a:cubicBezTo>
                  <a:cubicBezTo>
                    <a:pt x="565" y="3098"/>
                    <a:pt x="599" y="3116"/>
                    <a:pt x="634" y="3116"/>
                  </a:cubicBezTo>
                  <a:cubicBezTo>
                    <a:pt x="637" y="3116"/>
                    <a:pt x="640" y="3116"/>
                    <a:pt x="644" y="3116"/>
                  </a:cubicBezTo>
                  <a:cubicBezTo>
                    <a:pt x="682" y="3112"/>
                    <a:pt x="720" y="3081"/>
                    <a:pt x="716" y="3040"/>
                  </a:cubicBezTo>
                  <a:lnTo>
                    <a:pt x="716" y="3040"/>
                  </a:lnTo>
                  <a:cubicBezTo>
                    <a:pt x="721" y="3077"/>
                    <a:pt x="775" y="3088"/>
                    <a:pt x="824" y="3088"/>
                  </a:cubicBezTo>
                  <a:cubicBezTo>
                    <a:pt x="856" y="3088"/>
                    <a:pt x="885" y="3084"/>
                    <a:pt x="899" y="3078"/>
                  </a:cubicBezTo>
                  <a:cubicBezTo>
                    <a:pt x="963" y="3047"/>
                    <a:pt x="1013" y="2975"/>
                    <a:pt x="1032" y="2903"/>
                  </a:cubicBezTo>
                  <a:cubicBezTo>
                    <a:pt x="1048" y="2912"/>
                    <a:pt x="1068" y="2917"/>
                    <a:pt x="1088" y="2917"/>
                  </a:cubicBezTo>
                  <a:cubicBezTo>
                    <a:pt x="1123" y="2917"/>
                    <a:pt x="1160" y="2903"/>
                    <a:pt x="1184" y="2876"/>
                  </a:cubicBezTo>
                  <a:cubicBezTo>
                    <a:pt x="1211" y="2842"/>
                    <a:pt x="1222" y="2796"/>
                    <a:pt x="1237" y="2754"/>
                  </a:cubicBezTo>
                  <a:cubicBezTo>
                    <a:pt x="1287" y="2591"/>
                    <a:pt x="1382" y="2439"/>
                    <a:pt x="1511" y="2321"/>
                  </a:cubicBezTo>
                  <a:cubicBezTo>
                    <a:pt x="1629" y="2218"/>
                    <a:pt x="1770" y="2146"/>
                    <a:pt x="1891" y="2054"/>
                  </a:cubicBezTo>
                  <a:cubicBezTo>
                    <a:pt x="2219" y="1799"/>
                    <a:pt x="2405" y="1438"/>
                    <a:pt x="2264" y="1023"/>
                  </a:cubicBezTo>
                  <a:cubicBezTo>
                    <a:pt x="2234" y="936"/>
                    <a:pt x="2192" y="856"/>
                    <a:pt x="2143" y="780"/>
                  </a:cubicBezTo>
                  <a:cubicBezTo>
                    <a:pt x="2040" y="632"/>
                    <a:pt x="1899" y="514"/>
                    <a:pt x="1739" y="430"/>
                  </a:cubicBezTo>
                  <a:cubicBezTo>
                    <a:pt x="1492" y="301"/>
                    <a:pt x="1169" y="259"/>
                    <a:pt x="1017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6796327" y="3267886"/>
              <a:ext cx="49654" cy="150553"/>
            </a:xfrm>
            <a:custGeom>
              <a:avLst/>
              <a:gdLst/>
              <a:ahLst/>
              <a:cxnLst/>
              <a:rect l="l" t="t" r="r" b="b"/>
              <a:pathLst>
                <a:path w="343" h="1040" fill="none" extrusionOk="0">
                  <a:moveTo>
                    <a:pt x="69" y="1039"/>
                  </a:moveTo>
                  <a:cubicBezTo>
                    <a:pt x="4" y="975"/>
                    <a:pt x="0" y="876"/>
                    <a:pt x="8" y="788"/>
                  </a:cubicBezTo>
                  <a:cubicBezTo>
                    <a:pt x="31" y="510"/>
                    <a:pt x="175" y="221"/>
                    <a:pt x="34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6743344" y="3247040"/>
              <a:ext cx="61379" cy="192824"/>
            </a:xfrm>
            <a:custGeom>
              <a:avLst/>
              <a:gdLst/>
              <a:ahLst/>
              <a:cxnLst/>
              <a:rect l="l" t="t" r="r" b="b"/>
              <a:pathLst>
                <a:path w="424" h="1332" fill="none" extrusionOk="0">
                  <a:moveTo>
                    <a:pt x="119" y="1332"/>
                  </a:moveTo>
                  <a:cubicBezTo>
                    <a:pt x="1" y="860"/>
                    <a:pt x="81" y="369"/>
                    <a:pt x="42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6696586" y="3236472"/>
              <a:ext cx="68473" cy="175886"/>
            </a:xfrm>
            <a:custGeom>
              <a:avLst/>
              <a:gdLst/>
              <a:ahLst/>
              <a:cxnLst/>
              <a:rect l="l" t="t" r="r" b="b"/>
              <a:pathLst>
                <a:path w="473" h="1215" fill="none" extrusionOk="0">
                  <a:moveTo>
                    <a:pt x="80" y="1214"/>
                  </a:moveTo>
                  <a:cubicBezTo>
                    <a:pt x="1" y="777"/>
                    <a:pt x="153" y="305"/>
                    <a:pt x="47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6387662" y="3213455"/>
              <a:ext cx="34309" cy="565587"/>
            </a:xfrm>
            <a:custGeom>
              <a:avLst/>
              <a:gdLst/>
              <a:ahLst/>
              <a:cxnLst/>
              <a:rect l="l" t="t" r="r" b="b"/>
              <a:pathLst>
                <a:path w="237" h="3907" fill="none" extrusionOk="0">
                  <a:moveTo>
                    <a:pt x="236" y="3907"/>
                  </a:moveTo>
                  <a:cubicBezTo>
                    <a:pt x="54" y="2617"/>
                    <a:pt x="0" y="1301"/>
                    <a:pt x="1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6460912" y="3479384"/>
              <a:ext cx="93227" cy="301396"/>
            </a:xfrm>
            <a:custGeom>
              <a:avLst/>
              <a:gdLst/>
              <a:ahLst/>
              <a:cxnLst/>
              <a:rect l="l" t="t" r="r" b="b"/>
              <a:pathLst>
                <a:path w="644" h="2082" fill="none" extrusionOk="0">
                  <a:moveTo>
                    <a:pt x="0" y="2081"/>
                  </a:moveTo>
                  <a:cubicBezTo>
                    <a:pt x="168" y="1374"/>
                    <a:pt x="381" y="678"/>
                    <a:pt x="64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6458741" y="3213455"/>
              <a:ext cx="21570" cy="486402"/>
            </a:xfrm>
            <a:custGeom>
              <a:avLst/>
              <a:gdLst/>
              <a:ahLst/>
              <a:cxnLst/>
              <a:rect l="l" t="t" r="r" b="b"/>
              <a:pathLst>
                <a:path w="149" h="3360" fill="none" extrusionOk="0">
                  <a:moveTo>
                    <a:pt x="149" y="3359"/>
                  </a:moveTo>
                  <a:cubicBezTo>
                    <a:pt x="38" y="2245"/>
                    <a:pt x="0" y="1122"/>
                    <a:pt x="34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6948328" y="3192464"/>
              <a:ext cx="116823" cy="171978"/>
            </a:xfrm>
            <a:custGeom>
              <a:avLst/>
              <a:gdLst/>
              <a:ahLst/>
              <a:cxnLst/>
              <a:rect l="l" t="t" r="r" b="b"/>
              <a:pathLst>
                <a:path w="807" h="1188" fill="none" extrusionOk="0">
                  <a:moveTo>
                    <a:pt x="0" y="1187"/>
                  </a:moveTo>
                  <a:cubicBezTo>
                    <a:pt x="392" y="894"/>
                    <a:pt x="677" y="468"/>
                    <a:pt x="806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6950499" y="3156708"/>
              <a:ext cx="208313" cy="320070"/>
            </a:xfrm>
            <a:custGeom>
              <a:avLst/>
              <a:gdLst/>
              <a:ahLst/>
              <a:cxnLst/>
              <a:rect l="l" t="t" r="r" b="b"/>
              <a:pathLst>
                <a:path w="1439" h="2211" fill="none" extrusionOk="0">
                  <a:moveTo>
                    <a:pt x="0" y="2210"/>
                  </a:moveTo>
                  <a:cubicBezTo>
                    <a:pt x="841" y="1792"/>
                    <a:pt x="1377" y="921"/>
                    <a:pt x="1438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6953250" y="3120807"/>
              <a:ext cx="299658" cy="468307"/>
            </a:xfrm>
            <a:custGeom>
              <a:avLst/>
              <a:gdLst/>
              <a:ahLst/>
              <a:cxnLst/>
              <a:rect l="l" t="t" r="r" b="b"/>
              <a:pathLst>
                <a:path w="2070" h="3235" fill="none" extrusionOk="0">
                  <a:moveTo>
                    <a:pt x="0" y="3234"/>
                  </a:moveTo>
                  <a:cubicBezTo>
                    <a:pt x="1290" y="2694"/>
                    <a:pt x="2070" y="1370"/>
                    <a:pt x="2062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6955421" y="3085051"/>
              <a:ext cx="400558" cy="616978"/>
            </a:xfrm>
            <a:custGeom>
              <a:avLst/>
              <a:gdLst/>
              <a:ahLst/>
              <a:cxnLst/>
              <a:rect l="l" t="t" r="r" b="b"/>
              <a:pathLst>
                <a:path w="2767" h="4262" fill="none" extrusionOk="0">
                  <a:moveTo>
                    <a:pt x="0" y="4261"/>
                  </a:moveTo>
                  <a:cubicBezTo>
                    <a:pt x="1739" y="3592"/>
                    <a:pt x="2766" y="1819"/>
                    <a:pt x="2694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6055577" y="2711129"/>
              <a:ext cx="116968" cy="498562"/>
            </a:xfrm>
            <a:custGeom>
              <a:avLst/>
              <a:gdLst/>
              <a:ahLst/>
              <a:cxnLst/>
              <a:rect l="l" t="t" r="r" b="b"/>
              <a:pathLst>
                <a:path w="808" h="3444" fill="none" extrusionOk="0">
                  <a:moveTo>
                    <a:pt x="1" y="1"/>
                  </a:moveTo>
                  <a:cubicBezTo>
                    <a:pt x="1" y="503"/>
                    <a:pt x="278" y="994"/>
                    <a:pt x="708" y="1248"/>
                  </a:cubicBezTo>
                  <a:cubicBezTo>
                    <a:pt x="784" y="1979"/>
                    <a:pt x="799" y="2713"/>
                    <a:pt x="807" y="34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6667923" y="2663792"/>
              <a:ext cx="96557" cy="4053"/>
            </a:xfrm>
            <a:custGeom>
              <a:avLst/>
              <a:gdLst/>
              <a:ahLst/>
              <a:cxnLst/>
              <a:rect l="l" t="t" r="r" b="b"/>
              <a:pathLst>
                <a:path w="667" h="28" fill="none" extrusionOk="0">
                  <a:moveTo>
                    <a:pt x="666" y="1"/>
                  </a:moveTo>
                  <a:cubicBezTo>
                    <a:pt x="442" y="12"/>
                    <a:pt x="221" y="20"/>
                    <a:pt x="1" y="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7145928" y="2633536"/>
              <a:ext cx="76145" cy="43139"/>
            </a:xfrm>
            <a:custGeom>
              <a:avLst/>
              <a:gdLst/>
              <a:ahLst/>
              <a:cxnLst/>
              <a:rect l="l" t="t" r="r" b="b"/>
              <a:pathLst>
                <a:path w="526" h="298" fill="none" extrusionOk="0">
                  <a:moveTo>
                    <a:pt x="1" y="297"/>
                  </a:moveTo>
                  <a:cubicBezTo>
                    <a:pt x="145" y="153"/>
                    <a:pt x="328" y="50"/>
                    <a:pt x="52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7171841" y="2661041"/>
              <a:ext cx="81646" cy="21135"/>
            </a:xfrm>
            <a:custGeom>
              <a:avLst/>
              <a:gdLst/>
              <a:ahLst/>
              <a:cxnLst/>
              <a:rect l="l" t="t" r="r" b="b"/>
              <a:pathLst>
                <a:path w="564" h="146" fill="none" extrusionOk="0">
                  <a:moveTo>
                    <a:pt x="0" y="145"/>
                  </a:moveTo>
                  <a:cubicBezTo>
                    <a:pt x="187" y="88"/>
                    <a:pt x="373" y="39"/>
                    <a:pt x="56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6341917" y="2810291"/>
              <a:ext cx="83817" cy="79475"/>
            </a:xfrm>
            <a:custGeom>
              <a:avLst/>
              <a:gdLst/>
              <a:ahLst/>
              <a:cxnLst/>
              <a:rect l="l" t="t" r="r" b="b"/>
              <a:pathLst>
                <a:path w="579" h="549" fill="none" extrusionOk="0">
                  <a:moveTo>
                    <a:pt x="1" y="0"/>
                  </a:moveTo>
                  <a:cubicBezTo>
                    <a:pt x="119" y="244"/>
                    <a:pt x="328" y="446"/>
                    <a:pt x="579" y="54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6157490" y="2407707"/>
              <a:ext cx="279247" cy="134484"/>
            </a:xfrm>
            <a:custGeom>
              <a:avLst/>
              <a:gdLst/>
              <a:ahLst/>
              <a:cxnLst/>
              <a:rect l="l" t="t" r="r" b="b"/>
              <a:pathLst>
                <a:path w="1929" h="929" fill="none" extrusionOk="0">
                  <a:moveTo>
                    <a:pt x="0" y="446"/>
                  </a:moveTo>
                  <a:cubicBezTo>
                    <a:pt x="88" y="704"/>
                    <a:pt x="400" y="898"/>
                    <a:pt x="658" y="917"/>
                  </a:cubicBezTo>
                  <a:cubicBezTo>
                    <a:pt x="757" y="921"/>
                    <a:pt x="860" y="929"/>
                    <a:pt x="959" y="921"/>
                  </a:cubicBezTo>
                  <a:cubicBezTo>
                    <a:pt x="1400" y="887"/>
                    <a:pt x="1929" y="484"/>
                    <a:pt x="189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601313" y="3711148"/>
              <a:ext cx="281563" cy="416771"/>
            </a:xfrm>
            <a:custGeom>
              <a:avLst/>
              <a:gdLst/>
              <a:ahLst/>
              <a:cxnLst/>
              <a:rect l="l" t="t" r="r" b="b"/>
              <a:pathLst>
                <a:path w="1945" h="2879" extrusionOk="0">
                  <a:moveTo>
                    <a:pt x="901" y="1"/>
                  </a:moveTo>
                  <a:cubicBezTo>
                    <a:pt x="749" y="1"/>
                    <a:pt x="597" y="44"/>
                    <a:pt x="464" y="142"/>
                  </a:cubicBezTo>
                  <a:cubicBezTo>
                    <a:pt x="419" y="176"/>
                    <a:pt x="373" y="214"/>
                    <a:pt x="331" y="260"/>
                  </a:cubicBezTo>
                  <a:cubicBezTo>
                    <a:pt x="232" y="359"/>
                    <a:pt x="160" y="480"/>
                    <a:pt x="84" y="594"/>
                  </a:cubicBezTo>
                  <a:cubicBezTo>
                    <a:pt x="0" y="720"/>
                    <a:pt x="19" y="899"/>
                    <a:pt x="38" y="1040"/>
                  </a:cubicBezTo>
                  <a:cubicBezTo>
                    <a:pt x="88" y="1447"/>
                    <a:pt x="175" y="1922"/>
                    <a:pt x="381" y="2280"/>
                  </a:cubicBezTo>
                  <a:cubicBezTo>
                    <a:pt x="430" y="2367"/>
                    <a:pt x="483" y="2451"/>
                    <a:pt x="544" y="2531"/>
                  </a:cubicBezTo>
                  <a:cubicBezTo>
                    <a:pt x="677" y="2694"/>
                    <a:pt x="852" y="2827"/>
                    <a:pt x="1054" y="2873"/>
                  </a:cubicBezTo>
                  <a:cubicBezTo>
                    <a:pt x="1071" y="2876"/>
                    <a:pt x="1089" y="2878"/>
                    <a:pt x="1107" y="2878"/>
                  </a:cubicBezTo>
                  <a:cubicBezTo>
                    <a:pt x="1137" y="2878"/>
                    <a:pt x="1166" y="2872"/>
                    <a:pt x="1187" y="2850"/>
                  </a:cubicBezTo>
                  <a:cubicBezTo>
                    <a:pt x="1233" y="2808"/>
                    <a:pt x="1210" y="2725"/>
                    <a:pt x="1191" y="2675"/>
                  </a:cubicBezTo>
                  <a:lnTo>
                    <a:pt x="1191" y="2675"/>
                  </a:lnTo>
                  <a:cubicBezTo>
                    <a:pt x="1248" y="2721"/>
                    <a:pt x="1320" y="2763"/>
                    <a:pt x="1396" y="2778"/>
                  </a:cubicBezTo>
                  <a:cubicBezTo>
                    <a:pt x="1413" y="2782"/>
                    <a:pt x="1430" y="2784"/>
                    <a:pt x="1447" y="2784"/>
                  </a:cubicBezTo>
                  <a:cubicBezTo>
                    <a:pt x="1500" y="2784"/>
                    <a:pt x="1552" y="2765"/>
                    <a:pt x="1586" y="2725"/>
                  </a:cubicBezTo>
                  <a:cubicBezTo>
                    <a:pt x="1625" y="2679"/>
                    <a:pt x="1621" y="2607"/>
                    <a:pt x="1594" y="2557"/>
                  </a:cubicBezTo>
                  <a:lnTo>
                    <a:pt x="1594" y="2557"/>
                  </a:lnTo>
                  <a:cubicBezTo>
                    <a:pt x="1620" y="2565"/>
                    <a:pt x="1643" y="2568"/>
                    <a:pt x="1664" y="2568"/>
                  </a:cubicBezTo>
                  <a:cubicBezTo>
                    <a:pt x="1793" y="2568"/>
                    <a:pt x="1840" y="2442"/>
                    <a:pt x="1742" y="2322"/>
                  </a:cubicBezTo>
                  <a:lnTo>
                    <a:pt x="1480" y="1991"/>
                  </a:lnTo>
                  <a:lnTo>
                    <a:pt x="1480" y="1991"/>
                  </a:lnTo>
                  <a:cubicBezTo>
                    <a:pt x="1529" y="2032"/>
                    <a:pt x="1579" y="2074"/>
                    <a:pt x="1628" y="2112"/>
                  </a:cubicBezTo>
                  <a:cubicBezTo>
                    <a:pt x="1644" y="2124"/>
                    <a:pt x="1659" y="2135"/>
                    <a:pt x="1674" y="2135"/>
                  </a:cubicBezTo>
                  <a:cubicBezTo>
                    <a:pt x="1704" y="2135"/>
                    <a:pt x="1723" y="2105"/>
                    <a:pt x="1735" y="2078"/>
                  </a:cubicBezTo>
                  <a:cubicBezTo>
                    <a:pt x="1796" y="1933"/>
                    <a:pt x="1761" y="1774"/>
                    <a:pt x="1777" y="1618"/>
                  </a:cubicBezTo>
                  <a:cubicBezTo>
                    <a:pt x="1792" y="1488"/>
                    <a:pt x="1841" y="1363"/>
                    <a:pt x="1864" y="1234"/>
                  </a:cubicBezTo>
                  <a:cubicBezTo>
                    <a:pt x="1944" y="819"/>
                    <a:pt x="1803" y="431"/>
                    <a:pt x="1461" y="187"/>
                  </a:cubicBezTo>
                  <a:cubicBezTo>
                    <a:pt x="1296" y="72"/>
                    <a:pt x="1097" y="1"/>
                    <a:pt x="901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787332" y="3837381"/>
              <a:ext cx="71223" cy="232489"/>
            </a:xfrm>
            <a:custGeom>
              <a:avLst/>
              <a:gdLst/>
              <a:ahLst/>
              <a:cxnLst/>
              <a:rect l="l" t="t" r="r" b="b"/>
              <a:pathLst>
                <a:path w="492" h="1606" fill="none" extrusionOk="0">
                  <a:moveTo>
                    <a:pt x="492" y="1605"/>
                  </a:moveTo>
                  <a:cubicBezTo>
                    <a:pt x="454" y="1347"/>
                    <a:pt x="214" y="1217"/>
                    <a:pt x="100" y="997"/>
                  </a:cubicBezTo>
                  <a:cubicBezTo>
                    <a:pt x="1" y="807"/>
                    <a:pt x="16" y="571"/>
                    <a:pt x="16" y="362"/>
                  </a:cubicBezTo>
                  <a:lnTo>
                    <a:pt x="16" y="0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731744" y="3939728"/>
              <a:ext cx="100465" cy="144473"/>
            </a:xfrm>
            <a:custGeom>
              <a:avLst/>
              <a:gdLst/>
              <a:ahLst/>
              <a:cxnLst/>
              <a:rect l="l" t="t" r="r" b="b"/>
              <a:pathLst>
                <a:path w="694" h="998" fill="none" extrusionOk="0">
                  <a:moveTo>
                    <a:pt x="693" y="997"/>
                  </a:moveTo>
                  <a:cubicBezTo>
                    <a:pt x="537" y="811"/>
                    <a:pt x="294" y="704"/>
                    <a:pt x="161" y="503"/>
                  </a:cubicBezTo>
                  <a:cubicBezTo>
                    <a:pt x="62" y="354"/>
                    <a:pt x="31" y="176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674562" y="3944216"/>
              <a:ext cx="101479" cy="157646"/>
            </a:xfrm>
            <a:custGeom>
              <a:avLst/>
              <a:gdLst/>
              <a:ahLst/>
              <a:cxnLst/>
              <a:rect l="l" t="t" r="r" b="b"/>
              <a:pathLst>
                <a:path w="701" h="1089" fill="none" extrusionOk="0">
                  <a:moveTo>
                    <a:pt x="700" y="1088"/>
                  </a:moveTo>
                  <a:cubicBezTo>
                    <a:pt x="510" y="944"/>
                    <a:pt x="316" y="795"/>
                    <a:pt x="209" y="582"/>
                  </a:cubicBezTo>
                  <a:cubicBezTo>
                    <a:pt x="171" y="514"/>
                    <a:pt x="145" y="438"/>
                    <a:pt x="122" y="362"/>
                  </a:cubicBezTo>
                  <a:cubicBezTo>
                    <a:pt x="80" y="240"/>
                    <a:pt x="38" y="12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6926179" y="2906703"/>
              <a:ext cx="181387" cy="203247"/>
            </a:xfrm>
            <a:custGeom>
              <a:avLst/>
              <a:gdLst/>
              <a:ahLst/>
              <a:cxnLst/>
              <a:rect l="l" t="t" r="r" b="b"/>
              <a:pathLst>
                <a:path w="1253" h="1404" fill="none" extrusionOk="0">
                  <a:moveTo>
                    <a:pt x="1" y="0"/>
                  </a:moveTo>
                  <a:cubicBezTo>
                    <a:pt x="621" y="213"/>
                    <a:pt x="1112" y="765"/>
                    <a:pt x="1252" y="1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725229" y="3584626"/>
              <a:ext cx="224237" cy="155909"/>
            </a:xfrm>
            <a:custGeom>
              <a:avLst/>
              <a:gdLst/>
              <a:ahLst/>
              <a:cxnLst/>
              <a:rect l="l" t="t" r="r" b="b"/>
              <a:pathLst>
                <a:path w="1549" h="1077" fill="none" extrusionOk="0">
                  <a:moveTo>
                    <a:pt x="0" y="23"/>
                  </a:moveTo>
                  <a:cubicBezTo>
                    <a:pt x="339" y="0"/>
                    <a:pt x="681" y="91"/>
                    <a:pt x="959" y="282"/>
                  </a:cubicBezTo>
                  <a:cubicBezTo>
                    <a:pt x="1236" y="472"/>
                    <a:pt x="1446" y="753"/>
                    <a:pt x="1548" y="10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6458741" y="4282815"/>
              <a:ext cx="29242" cy="61235"/>
            </a:xfrm>
            <a:custGeom>
              <a:avLst/>
              <a:gdLst/>
              <a:ahLst/>
              <a:cxnLst/>
              <a:rect l="l" t="t" r="r" b="b"/>
              <a:pathLst>
                <a:path w="202" h="423" fill="none" extrusionOk="0">
                  <a:moveTo>
                    <a:pt x="0" y="1"/>
                  </a:moveTo>
                  <a:cubicBezTo>
                    <a:pt x="57" y="145"/>
                    <a:pt x="126" y="286"/>
                    <a:pt x="202" y="4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6481324" y="4233886"/>
              <a:ext cx="38073" cy="71657"/>
            </a:xfrm>
            <a:custGeom>
              <a:avLst/>
              <a:gdLst/>
              <a:ahLst/>
              <a:cxnLst/>
              <a:rect l="l" t="t" r="r" b="b"/>
              <a:pathLst>
                <a:path w="263" h="495" fill="none" extrusionOk="0">
                  <a:moveTo>
                    <a:pt x="0" y="0"/>
                  </a:moveTo>
                  <a:cubicBezTo>
                    <a:pt x="88" y="164"/>
                    <a:pt x="175" y="327"/>
                    <a:pt x="263" y="4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882731" y="1413044"/>
              <a:ext cx="583248" cy="343956"/>
            </a:xfrm>
            <a:custGeom>
              <a:avLst/>
              <a:gdLst/>
              <a:ahLst/>
              <a:cxnLst/>
              <a:rect l="l" t="t" r="r" b="b"/>
              <a:pathLst>
                <a:path w="4029" h="2376" extrusionOk="0">
                  <a:moveTo>
                    <a:pt x="2105" y="0"/>
                  </a:moveTo>
                  <a:cubicBezTo>
                    <a:pt x="1958" y="0"/>
                    <a:pt x="1811" y="13"/>
                    <a:pt x="1666" y="36"/>
                  </a:cubicBezTo>
                  <a:cubicBezTo>
                    <a:pt x="1214" y="104"/>
                    <a:pt x="753" y="279"/>
                    <a:pt x="468" y="633"/>
                  </a:cubicBezTo>
                  <a:cubicBezTo>
                    <a:pt x="0" y="1207"/>
                    <a:pt x="247" y="1938"/>
                    <a:pt x="902" y="2193"/>
                  </a:cubicBezTo>
                  <a:cubicBezTo>
                    <a:pt x="1248" y="2326"/>
                    <a:pt x="1632" y="2376"/>
                    <a:pt x="2014" y="2376"/>
                  </a:cubicBezTo>
                  <a:cubicBezTo>
                    <a:pt x="2252" y="2376"/>
                    <a:pt x="2489" y="2356"/>
                    <a:pt x="2716" y="2326"/>
                  </a:cubicBezTo>
                  <a:cubicBezTo>
                    <a:pt x="3462" y="2223"/>
                    <a:pt x="4029" y="1656"/>
                    <a:pt x="3682" y="873"/>
                  </a:cubicBezTo>
                  <a:cubicBezTo>
                    <a:pt x="3523" y="515"/>
                    <a:pt x="3192" y="249"/>
                    <a:pt x="2827" y="119"/>
                  </a:cubicBezTo>
                  <a:cubicBezTo>
                    <a:pt x="2595" y="36"/>
                    <a:pt x="2351" y="0"/>
                    <a:pt x="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6410824" y="1485859"/>
              <a:ext cx="11726" cy="93227"/>
            </a:xfrm>
            <a:custGeom>
              <a:avLst/>
              <a:gdLst/>
              <a:ahLst/>
              <a:cxnLst/>
              <a:rect l="l" t="t" r="r" b="b"/>
              <a:pathLst>
                <a:path w="81" h="644" fill="none" extrusionOk="0">
                  <a:moveTo>
                    <a:pt x="80" y="1"/>
                  </a:moveTo>
                  <a:cubicBezTo>
                    <a:pt x="69" y="217"/>
                    <a:pt x="42" y="430"/>
                    <a:pt x="0" y="6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6433407" y="1517273"/>
              <a:ext cx="29821" cy="73395"/>
            </a:xfrm>
            <a:custGeom>
              <a:avLst/>
              <a:gdLst/>
              <a:ahLst/>
              <a:cxnLst/>
              <a:rect l="l" t="t" r="r" b="b"/>
              <a:pathLst>
                <a:path w="206" h="507" fill="none" extrusionOk="0">
                  <a:moveTo>
                    <a:pt x="206" y="0"/>
                  </a:moveTo>
                  <a:cubicBezTo>
                    <a:pt x="137" y="172"/>
                    <a:pt x="69" y="339"/>
                    <a:pt x="0" y="50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6571656" y="1807956"/>
              <a:ext cx="245662" cy="496391"/>
            </a:xfrm>
            <a:custGeom>
              <a:avLst/>
              <a:gdLst/>
              <a:ahLst/>
              <a:cxnLst/>
              <a:rect l="l" t="t" r="r" b="b"/>
              <a:pathLst>
                <a:path w="1697" h="3429" fill="none" extrusionOk="0">
                  <a:moveTo>
                    <a:pt x="0" y="1"/>
                  </a:moveTo>
                  <a:cubicBezTo>
                    <a:pt x="34" y="461"/>
                    <a:pt x="228" y="906"/>
                    <a:pt x="540" y="1245"/>
                  </a:cubicBezTo>
                  <a:cubicBezTo>
                    <a:pt x="749" y="1473"/>
                    <a:pt x="1008" y="1648"/>
                    <a:pt x="1233" y="1865"/>
                  </a:cubicBezTo>
                  <a:cubicBezTo>
                    <a:pt x="1453" y="2078"/>
                    <a:pt x="1647" y="2348"/>
                    <a:pt x="1674" y="2660"/>
                  </a:cubicBezTo>
                  <a:cubicBezTo>
                    <a:pt x="1697" y="2961"/>
                    <a:pt x="1544" y="3269"/>
                    <a:pt x="1290" y="3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887074" y="1605867"/>
              <a:ext cx="56313" cy="58629"/>
            </a:xfrm>
            <a:custGeom>
              <a:avLst/>
              <a:gdLst/>
              <a:ahLst/>
              <a:cxnLst/>
              <a:rect l="l" t="t" r="r" b="b"/>
              <a:pathLst>
                <a:path w="389" h="405" fill="none" extrusionOk="0">
                  <a:moveTo>
                    <a:pt x="0" y="1"/>
                  </a:moveTo>
                  <a:cubicBezTo>
                    <a:pt x="115" y="149"/>
                    <a:pt x="244" y="286"/>
                    <a:pt x="389" y="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786898" y="1697936"/>
              <a:ext cx="243491" cy="655485"/>
            </a:xfrm>
            <a:custGeom>
              <a:avLst/>
              <a:gdLst/>
              <a:ahLst/>
              <a:cxnLst/>
              <a:rect l="l" t="t" r="r" b="b"/>
              <a:pathLst>
                <a:path w="1682" h="4528" fill="none" extrusionOk="0">
                  <a:moveTo>
                    <a:pt x="757" y="0"/>
                  </a:moveTo>
                  <a:cubicBezTo>
                    <a:pt x="255" y="594"/>
                    <a:pt x="0" y="1389"/>
                    <a:pt x="61" y="2165"/>
                  </a:cubicBezTo>
                  <a:cubicBezTo>
                    <a:pt x="126" y="2937"/>
                    <a:pt x="502" y="3683"/>
                    <a:pt x="1096" y="4188"/>
                  </a:cubicBezTo>
                  <a:cubicBezTo>
                    <a:pt x="1267" y="4337"/>
                    <a:pt x="1461" y="4466"/>
                    <a:pt x="1682" y="45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969733" y="2237611"/>
              <a:ext cx="103071" cy="194995"/>
            </a:xfrm>
            <a:custGeom>
              <a:avLst/>
              <a:gdLst/>
              <a:ahLst/>
              <a:cxnLst/>
              <a:rect l="l" t="t" r="r" b="b"/>
              <a:pathLst>
                <a:path w="712" h="1347" fill="none" extrusionOk="0">
                  <a:moveTo>
                    <a:pt x="0" y="0"/>
                  </a:moveTo>
                  <a:cubicBezTo>
                    <a:pt x="65" y="514"/>
                    <a:pt x="365" y="966"/>
                    <a:pt x="711" y="13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6058907" y="2197367"/>
              <a:ext cx="285906" cy="80488"/>
            </a:xfrm>
            <a:custGeom>
              <a:avLst/>
              <a:gdLst/>
              <a:ahLst/>
              <a:cxnLst/>
              <a:rect l="l" t="t" r="r" b="b"/>
              <a:pathLst>
                <a:path w="1975" h="556" fill="none" extrusionOk="0">
                  <a:moveTo>
                    <a:pt x="0" y="175"/>
                  </a:moveTo>
                  <a:cubicBezTo>
                    <a:pt x="567" y="556"/>
                    <a:pt x="1438" y="408"/>
                    <a:pt x="1956" y="16"/>
                  </a:cubicBezTo>
                  <a:cubicBezTo>
                    <a:pt x="1971" y="0"/>
                    <a:pt x="1963" y="19"/>
                    <a:pt x="1975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708147" y="3590127"/>
              <a:ext cx="61235" cy="124496"/>
            </a:xfrm>
            <a:custGeom>
              <a:avLst/>
              <a:gdLst/>
              <a:ahLst/>
              <a:cxnLst/>
              <a:rect l="l" t="t" r="r" b="b"/>
              <a:pathLst>
                <a:path w="423" h="860" fill="none" extrusionOk="0">
                  <a:moveTo>
                    <a:pt x="0" y="860"/>
                  </a:moveTo>
                  <a:cubicBezTo>
                    <a:pt x="141" y="575"/>
                    <a:pt x="282" y="289"/>
                    <a:pt x="42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775896" y="3608801"/>
              <a:ext cx="60076" cy="113639"/>
            </a:xfrm>
            <a:custGeom>
              <a:avLst/>
              <a:gdLst/>
              <a:ahLst/>
              <a:cxnLst/>
              <a:rect l="l" t="t" r="r" b="b"/>
              <a:pathLst>
                <a:path w="415" h="785" fill="none" extrusionOk="0">
                  <a:moveTo>
                    <a:pt x="0" y="784"/>
                  </a:moveTo>
                  <a:lnTo>
                    <a:pt x="4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6991177" y="3062468"/>
              <a:ext cx="101479" cy="102637"/>
            </a:xfrm>
            <a:custGeom>
              <a:avLst/>
              <a:gdLst/>
              <a:ahLst/>
              <a:cxnLst/>
              <a:rect l="l" t="t" r="r" b="b"/>
              <a:pathLst>
                <a:path w="701" h="709" fill="none" extrusionOk="0">
                  <a:moveTo>
                    <a:pt x="1" y="708"/>
                  </a:moveTo>
                  <a:cubicBezTo>
                    <a:pt x="233" y="472"/>
                    <a:pt x="469" y="237"/>
                    <a:pt x="70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6110153" y="817925"/>
              <a:ext cx="940088" cy="723089"/>
            </a:xfrm>
            <a:custGeom>
              <a:avLst/>
              <a:gdLst/>
              <a:ahLst/>
              <a:cxnLst/>
              <a:rect l="l" t="t" r="r" b="b"/>
              <a:pathLst>
                <a:path w="6494" h="4995" extrusionOk="0">
                  <a:moveTo>
                    <a:pt x="670" y="0"/>
                  </a:moveTo>
                  <a:cubicBezTo>
                    <a:pt x="297" y="0"/>
                    <a:pt x="0" y="301"/>
                    <a:pt x="0" y="670"/>
                  </a:cubicBezTo>
                  <a:lnTo>
                    <a:pt x="0" y="2712"/>
                  </a:lnTo>
                  <a:cubicBezTo>
                    <a:pt x="0" y="3081"/>
                    <a:pt x="297" y="3382"/>
                    <a:pt x="670" y="3382"/>
                  </a:cubicBezTo>
                  <a:lnTo>
                    <a:pt x="3473" y="3382"/>
                  </a:lnTo>
                  <a:lnTo>
                    <a:pt x="4227" y="4995"/>
                  </a:lnTo>
                  <a:lnTo>
                    <a:pt x="4984" y="3382"/>
                  </a:lnTo>
                  <a:lnTo>
                    <a:pt x="5828" y="3382"/>
                  </a:lnTo>
                  <a:cubicBezTo>
                    <a:pt x="6197" y="3382"/>
                    <a:pt x="6494" y="3081"/>
                    <a:pt x="6494" y="2712"/>
                  </a:cubicBezTo>
                  <a:lnTo>
                    <a:pt x="6494" y="670"/>
                  </a:lnTo>
                  <a:cubicBezTo>
                    <a:pt x="6494" y="301"/>
                    <a:pt x="6197" y="0"/>
                    <a:pt x="58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6285171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650492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672467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D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A7202-CD87-31F0-49DC-ACDD02C479EB}"/>
              </a:ext>
            </a:extLst>
          </p:cNvPr>
          <p:cNvGrpSpPr/>
          <p:nvPr/>
        </p:nvGrpSpPr>
        <p:grpSpPr>
          <a:xfrm>
            <a:off x="848033" y="571978"/>
            <a:ext cx="5088900" cy="774338"/>
            <a:chOff x="2033610" y="1388187"/>
            <a:chExt cx="5088900" cy="774338"/>
          </a:xfrm>
        </p:grpSpPr>
        <p:sp>
          <p:nvSpPr>
            <p:cNvPr id="2" name="Google Shape;583;p37">
              <a:extLst>
                <a:ext uri="{FF2B5EF4-FFF2-40B4-BE49-F238E27FC236}">
                  <a16:creationId xmlns:a16="http://schemas.microsoft.com/office/drawing/2014/main" id="{437995B1-4D9F-9F45-B75D-DE6E0BB9BCB1}"/>
                </a:ext>
              </a:extLst>
            </p:cNvPr>
            <p:cNvSpPr/>
            <p:nvPr/>
          </p:nvSpPr>
          <p:spPr>
            <a:xfrm>
              <a:off x="2033610" y="1388187"/>
              <a:ext cx="5088900" cy="774338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84;p37">
              <a:extLst>
                <a:ext uri="{FF2B5EF4-FFF2-40B4-BE49-F238E27FC236}">
                  <a16:creationId xmlns:a16="http://schemas.microsoft.com/office/drawing/2014/main" id="{CDFAC610-D029-BFC3-3B21-49846838712D}"/>
                </a:ext>
              </a:extLst>
            </p:cNvPr>
            <p:cNvSpPr/>
            <p:nvPr/>
          </p:nvSpPr>
          <p:spPr>
            <a:xfrm>
              <a:off x="2109810" y="1457187"/>
              <a:ext cx="4936500" cy="62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37">
              <a:extLst>
                <a:ext uri="{FF2B5EF4-FFF2-40B4-BE49-F238E27FC236}">
                  <a16:creationId xmlns:a16="http://schemas.microsoft.com/office/drawing/2014/main" id="{ECCA8304-6BA1-F7A4-5D9C-01EFF8625C8C}"/>
                </a:ext>
              </a:extLst>
            </p:cNvPr>
            <p:cNvSpPr txBox="1">
              <a:spLocks/>
            </p:cNvSpPr>
            <p:nvPr/>
          </p:nvSpPr>
          <p:spPr>
            <a:xfrm>
              <a:off x="2185035" y="1523187"/>
              <a:ext cx="4786200" cy="562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4000" b="1" dirty="0">
                  <a:solidFill>
                    <a:srgbClr val="FF0000"/>
                  </a:solidFill>
                  <a:latin typeface="Chiller" panose="04020404031007020602" pitchFamily="82" charset="0"/>
                </a:rPr>
                <a:t>JAWABANMU SALAH</a:t>
              </a:r>
            </a:p>
          </p:txBody>
        </p:sp>
      </p:grpSp>
      <p:sp>
        <p:nvSpPr>
          <p:cNvPr id="6" name="Action Button: Go Forward or Next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241E040-7424-3FD0-BC9C-A38D363A3AF9}"/>
              </a:ext>
            </a:extLst>
          </p:cNvPr>
          <p:cNvSpPr/>
          <p:nvPr/>
        </p:nvSpPr>
        <p:spPr>
          <a:xfrm>
            <a:off x="6141889" y="770320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947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latin typeface="Chiller" panose="04020404031007020602" pitchFamily="82" charset="0"/>
              </a:rPr>
              <a:t>Latihan </a:t>
            </a:r>
            <a:r>
              <a:rPr b="1" dirty="0" err="1">
                <a:latin typeface="Chiller" panose="04020404031007020602" pitchFamily="82" charset="0"/>
              </a:rPr>
              <a:t>Soal</a:t>
            </a:r>
            <a:r>
              <a:rPr b="1" dirty="0">
                <a:latin typeface="Chiller" panose="04020404031007020602" pitchFamily="82" charset="0"/>
              </a:rPr>
              <a:t>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1048204" y="861752"/>
            <a:ext cx="758850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Berkaitan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fungsi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untuk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melindungi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organ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lemah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di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bawah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ini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berfungsi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sebagai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pelindung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….</a:t>
            </a:r>
            <a:endParaRPr lang="en-ID" sz="20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endParaRPr lang="id-ID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daun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telinga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id-ID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endParaRPr lang="id-ID" sz="20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scapula</a:t>
            </a:r>
          </a:p>
          <a:p>
            <a:pPr algn="just"/>
            <a:endParaRPr lang="id-ID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tarsal</a:t>
            </a:r>
          </a:p>
          <a:p>
            <a:pPr algn="just"/>
            <a:endParaRPr lang="id-ID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patella</a:t>
            </a:r>
          </a:p>
          <a:p>
            <a:pPr algn="just"/>
            <a:endParaRPr lang="id-ID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cranium </a:t>
            </a:r>
            <a:endParaRPr lang="en-ID" sz="18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E27D99-ECA5-AE22-43AA-3C6190C77ACA}"/>
              </a:ext>
            </a:extLst>
          </p:cNvPr>
          <p:cNvGrpSpPr/>
          <p:nvPr/>
        </p:nvGrpSpPr>
        <p:grpSpPr>
          <a:xfrm>
            <a:off x="703081" y="1863627"/>
            <a:ext cx="301083" cy="2628631"/>
            <a:chOff x="696946" y="2131257"/>
            <a:chExt cx="301083" cy="2430858"/>
          </a:xfrm>
        </p:grpSpPr>
        <p:sp>
          <p:nvSpPr>
            <p:cNvPr id="7" name="Action Button: Blank 6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9D56D691-0D74-0BB5-1FDD-D0F50E77314A}"/>
                </a:ext>
              </a:extLst>
            </p:cNvPr>
            <p:cNvSpPr/>
            <p:nvPr/>
          </p:nvSpPr>
          <p:spPr>
            <a:xfrm>
              <a:off x="696946" y="2131257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A</a:t>
              </a:r>
              <a:endParaRPr lang="en-ID" dirty="0"/>
            </a:p>
          </p:txBody>
        </p:sp>
        <p:sp>
          <p:nvSpPr>
            <p:cNvPr id="8" name="Action Button: Blank 7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5869C33-0189-C926-489E-4C02AD6A3E4D}"/>
                </a:ext>
              </a:extLst>
            </p:cNvPr>
            <p:cNvSpPr/>
            <p:nvPr/>
          </p:nvSpPr>
          <p:spPr>
            <a:xfrm>
              <a:off x="696946" y="2705082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B</a:t>
              </a:r>
              <a:endParaRPr lang="en-ID" dirty="0"/>
            </a:p>
          </p:txBody>
        </p:sp>
        <p:sp>
          <p:nvSpPr>
            <p:cNvPr id="9" name="Action Button: Blank 8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7237C430-4B93-5DC9-39E9-8F8DFE9380A0}"/>
                </a:ext>
              </a:extLst>
            </p:cNvPr>
            <p:cNvSpPr/>
            <p:nvPr/>
          </p:nvSpPr>
          <p:spPr>
            <a:xfrm>
              <a:off x="696946" y="4294486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E</a:t>
              </a:r>
              <a:endParaRPr lang="en-ID" dirty="0"/>
            </a:p>
          </p:txBody>
        </p:sp>
        <p:sp>
          <p:nvSpPr>
            <p:cNvPr id="10" name="Action Button: Blank 9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D720E0F2-B587-7E86-DAC3-EA9A155EF434}"/>
                </a:ext>
              </a:extLst>
            </p:cNvPr>
            <p:cNvSpPr/>
            <p:nvPr/>
          </p:nvSpPr>
          <p:spPr>
            <a:xfrm>
              <a:off x="696946" y="3772414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D</a:t>
              </a:r>
              <a:endParaRPr lang="en-ID" dirty="0"/>
            </a:p>
          </p:txBody>
        </p:sp>
        <p:sp>
          <p:nvSpPr>
            <p:cNvPr id="11" name="Action Button: Blank 10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D96202A5-D378-80B9-4199-D2E2B6BFE86E}"/>
                </a:ext>
              </a:extLst>
            </p:cNvPr>
            <p:cNvSpPr/>
            <p:nvPr/>
          </p:nvSpPr>
          <p:spPr>
            <a:xfrm>
              <a:off x="696946" y="3226809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C</a:t>
              </a:r>
              <a:endParaRPr lang="en-ID" dirty="0"/>
            </a:p>
          </p:txBody>
        </p:sp>
      </p:grpSp>
      <p:sp>
        <p:nvSpPr>
          <p:cNvPr id="3" name="Action Button: Go Home 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E2E92A8-8ADD-9C08-27F9-EC5825C7899D}"/>
              </a:ext>
            </a:extLst>
          </p:cNvPr>
          <p:cNvSpPr/>
          <p:nvPr/>
        </p:nvSpPr>
        <p:spPr>
          <a:xfrm>
            <a:off x="7997502" y="4096713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031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4"/>
          <p:cNvSpPr/>
          <p:nvPr/>
        </p:nvSpPr>
        <p:spPr>
          <a:xfrm>
            <a:off x="321475" y="820775"/>
            <a:ext cx="1079387" cy="4001931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30" name="Google Shape;1130;p44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4"/>
          <p:cNvSpPr/>
          <p:nvPr/>
        </p:nvSpPr>
        <p:spPr>
          <a:xfrm>
            <a:off x="613991" y="514950"/>
            <a:ext cx="7915800" cy="62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4"/>
          <p:cNvSpPr txBox="1">
            <a:spLocks noGrp="1"/>
          </p:cNvSpPr>
          <p:nvPr>
            <p:ph type="title" idx="3"/>
          </p:nvPr>
        </p:nvSpPr>
        <p:spPr>
          <a:xfrm>
            <a:off x="4270446" y="1654132"/>
            <a:ext cx="305051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b="1" dirty="0">
                <a:solidFill>
                  <a:schemeClr val="tx1"/>
                </a:solidFill>
                <a:latin typeface="Chiller" panose="04020404031007020602" pitchFamily="82" charset="0"/>
              </a:rPr>
              <a:t>MUHAMAD HULAEFI</a:t>
            </a:r>
            <a:endParaRPr sz="3200" b="1" dirty="0">
              <a:solidFill>
                <a:schemeClr val="tx1"/>
              </a:solidFill>
              <a:latin typeface="Chiller" panose="04020404031007020602" pitchFamily="82" charset="0"/>
            </a:endParaRPr>
          </a:p>
        </p:txBody>
      </p:sp>
      <p:sp>
        <p:nvSpPr>
          <p:cNvPr id="1134" name="Google Shape;1134;p44"/>
          <p:cNvSpPr txBox="1">
            <a:spLocks noGrp="1"/>
          </p:cNvSpPr>
          <p:nvPr>
            <p:ph type="subTitle" idx="1"/>
          </p:nvPr>
        </p:nvSpPr>
        <p:spPr>
          <a:xfrm>
            <a:off x="3407238" y="2404072"/>
            <a:ext cx="4776928" cy="1762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>
                <a:latin typeface="Narkisim" panose="020E0502050101010101" pitchFamily="34" charset="-79"/>
                <a:cs typeface="Narkisim" panose="020E0502050101010101" pitchFamily="34" charset="-79"/>
              </a:rPr>
              <a:t>Teknologi Pendidikan 2021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>
                <a:latin typeface="Narkisim" panose="020E0502050101010101" pitchFamily="34" charset="-79"/>
                <a:cs typeface="Narkisim" panose="020E0502050101010101" pitchFamily="34" charset="-79"/>
              </a:rPr>
              <a:t>Fakultas Ilmu Pendidikan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>
                <a:latin typeface="Narkisim" panose="020E0502050101010101" pitchFamily="34" charset="-79"/>
                <a:cs typeface="Narkisim" panose="020E0502050101010101" pitchFamily="34" charset="-79"/>
              </a:rPr>
              <a:t>Universitas Negeri Yogyakarta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muhamadhlfii26@gmail.com</a:t>
            </a:r>
            <a:endParaRPr lang="id-ID" sz="2000" dirty="0">
              <a:solidFill>
                <a:schemeClr val="tx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muhamadhulaefi.2021@student.uny.ac.id</a:t>
            </a:r>
            <a:endParaRPr lang="id-ID" sz="2000" dirty="0">
              <a:solidFill>
                <a:schemeClr val="tx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d-ID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9CFF63-7777-D0C4-BDEA-FF2D62214FCA}"/>
              </a:ext>
            </a:extLst>
          </p:cNvPr>
          <p:cNvGrpSpPr/>
          <p:nvPr/>
        </p:nvGrpSpPr>
        <p:grpSpPr>
          <a:xfrm>
            <a:off x="613991" y="1779649"/>
            <a:ext cx="2307629" cy="2281948"/>
            <a:chOff x="3792800" y="1334548"/>
            <a:chExt cx="1558500" cy="1558500"/>
          </a:xfrm>
        </p:grpSpPr>
        <p:sp>
          <p:nvSpPr>
            <p:cNvPr id="1127" name="Google Shape;1127;p44"/>
            <p:cNvSpPr/>
            <p:nvPr/>
          </p:nvSpPr>
          <p:spPr>
            <a:xfrm>
              <a:off x="3792800" y="1334548"/>
              <a:ext cx="1558500" cy="15585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136" name="Google Shape;1136;p44"/>
            <p:cNvPicPr preferRelativeResize="0"/>
            <p:nvPr/>
          </p:nvPicPr>
          <p:blipFill>
            <a:blip r:embed="rId6"/>
            <a:srcRect t="21654" b="21654"/>
            <a:stretch/>
          </p:blipFill>
          <p:spPr>
            <a:xfrm>
              <a:off x="3900000" y="1429025"/>
              <a:ext cx="1344000" cy="1369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138" name="Google Shape;1138;p44"/>
          <p:cNvSpPr/>
          <p:nvPr/>
        </p:nvSpPr>
        <p:spPr>
          <a:xfrm flipH="1">
            <a:off x="7750313" y="820775"/>
            <a:ext cx="1079387" cy="4001931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39" name="Google Shape;1139;p4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PROFIL</a:t>
            </a:r>
            <a:endParaRPr sz="4000" b="1" dirty="0">
              <a:latin typeface="Chiller" panose="04020404031007020602" pitchFamily="82" charset="0"/>
            </a:endParaRPr>
          </a:p>
        </p:txBody>
      </p:sp>
      <p:sp>
        <p:nvSpPr>
          <p:cNvPr id="2" name="Action Button: Go Back or Previous 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2F12597-14AE-DA53-0A8E-46EFAB90D378}"/>
              </a:ext>
            </a:extLst>
          </p:cNvPr>
          <p:cNvSpPr/>
          <p:nvPr/>
        </p:nvSpPr>
        <p:spPr>
          <a:xfrm>
            <a:off x="914909" y="653444"/>
            <a:ext cx="524107" cy="33466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99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" grpId="0"/>
      <p:bldP spid="113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2033610" y="1388187"/>
            <a:ext cx="5088900" cy="904597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2109810" y="1457187"/>
            <a:ext cx="4936500" cy="729807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1285147" y="2489227"/>
            <a:ext cx="6231163" cy="19526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-11113"/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ulang yang berfungsi sebagai pelindung adalah tulang </a:t>
            </a:r>
            <a:r>
              <a:rPr lang="id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cranium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atau tulang yang melindungi otak yang di mana dianggap sebagai organ lemah.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586" name="Google Shape;586;p37"/>
          <p:cNvGrpSpPr/>
          <p:nvPr/>
        </p:nvGrpSpPr>
        <p:grpSpPr>
          <a:xfrm>
            <a:off x="2799661" y="14249"/>
            <a:ext cx="3544427" cy="1377101"/>
            <a:chOff x="2946888" y="539400"/>
            <a:chExt cx="3249979" cy="1262700"/>
          </a:xfrm>
        </p:grpSpPr>
        <p:sp>
          <p:nvSpPr>
            <p:cNvPr id="587" name="Google Shape;587;p37"/>
            <p:cNvSpPr/>
            <p:nvPr/>
          </p:nvSpPr>
          <p:spPr>
            <a:xfrm>
              <a:off x="2946887" y="1415292"/>
              <a:ext cx="3249979" cy="339675"/>
            </a:xfrm>
            <a:custGeom>
              <a:avLst/>
              <a:gdLst/>
              <a:ahLst/>
              <a:cxnLst/>
              <a:rect l="l" t="t" r="r" b="b"/>
              <a:pathLst>
                <a:path w="35717" h="3733" extrusionOk="0">
                  <a:moveTo>
                    <a:pt x="3154" y="1"/>
                  </a:moveTo>
                  <a:lnTo>
                    <a:pt x="0" y="3733"/>
                  </a:lnTo>
                  <a:lnTo>
                    <a:pt x="35717" y="3733"/>
                  </a:lnTo>
                  <a:lnTo>
                    <a:pt x="31776" y="1"/>
                  </a:ln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946887" y="1754875"/>
              <a:ext cx="3249979" cy="47225"/>
            </a:xfrm>
            <a:custGeom>
              <a:avLst/>
              <a:gdLst/>
              <a:ahLst/>
              <a:cxnLst/>
              <a:rect l="l" t="t" r="r" b="b"/>
              <a:pathLst>
                <a:path w="3571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35717" y="51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rgbClr val="3F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962079" y="1670070"/>
              <a:ext cx="30937" cy="31938"/>
            </a:xfrm>
            <a:custGeom>
              <a:avLst/>
              <a:gdLst/>
              <a:ahLst/>
              <a:cxnLst/>
              <a:rect l="l" t="t" r="r" b="b"/>
              <a:pathLst>
                <a:path w="340" h="351" fill="none" extrusionOk="0">
                  <a:moveTo>
                    <a:pt x="1" y="1"/>
                  </a:moveTo>
                  <a:cubicBezTo>
                    <a:pt x="115" y="115"/>
                    <a:pt x="229" y="233"/>
                    <a:pt x="339" y="3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992925" y="1662518"/>
              <a:ext cx="32939" cy="27025"/>
            </a:xfrm>
            <a:custGeom>
              <a:avLst/>
              <a:gdLst/>
              <a:ahLst/>
              <a:cxnLst/>
              <a:rect l="l" t="t" r="r" b="b"/>
              <a:pathLst>
                <a:path w="362" h="297" fill="none" extrusionOk="0">
                  <a:moveTo>
                    <a:pt x="0" y="0"/>
                  </a:moveTo>
                  <a:cubicBezTo>
                    <a:pt x="122" y="99"/>
                    <a:pt x="244" y="198"/>
                    <a:pt x="362" y="297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500663" y="1716476"/>
              <a:ext cx="821844" cy="91"/>
            </a:xfrm>
            <a:custGeom>
              <a:avLst/>
              <a:gdLst/>
              <a:ahLst/>
              <a:cxnLst/>
              <a:rect l="l" t="t" r="r" b="b"/>
              <a:pathLst>
                <a:path w="9032" h="1" fill="none" extrusionOk="0">
                  <a:moveTo>
                    <a:pt x="1" y="1"/>
                  </a:moveTo>
                  <a:lnTo>
                    <a:pt x="9032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15311" y="1450597"/>
              <a:ext cx="3913" cy="27116"/>
            </a:xfrm>
            <a:custGeom>
              <a:avLst/>
              <a:gdLst/>
              <a:ahLst/>
              <a:cxnLst/>
              <a:rect l="l" t="t" r="r" b="b"/>
              <a:pathLst>
                <a:path w="43" h="298" fill="none" extrusionOk="0">
                  <a:moveTo>
                    <a:pt x="42" y="1"/>
                  </a:moveTo>
                  <a:cubicBezTo>
                    <a:pt x="31" y="100"/>
                    <a:pt x="16" y="199"/>
                    <a:pt x="1" y="298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40242" y="1450597"/>
              <a:ext cx="2821" cy="39582"/>
            </a:xfrm>
            <a:custGeom>
              <a:avLst/>
              <a:gdLst/>
              <a:ahLst/>
              <a:cxnLst/>
              <a:rect l="l" t="t" r="r" b="b"/>
              <a:pathLst>
                <a:path w="31" h="435" fill="none" extrusionOk="0">
                  <a:moveTo>
                    <a:pt x="12" y="1"/>
                  </a:moveTo>
                  <a:cubicBezTo>
                    <a:pt x="1" y="145"/>
                    <a:pt x="8" y="290"/>
                    <a:pt x="31" y="435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946887" y="1754875"/>
              <a:ext cx="3249979" cy="91"/>
            </a:xfrm>
            <a:custGeom>
              <a:avLst/>
              <a:gdLst/>
              <a:ahLst/>
              <a:cxnLst/>
              <a:rect l="l" t="t" r="r" b="b"/>
              <a:pathLst>
                <a:path w="35717" h="1" fill="none" extrusionOk="0">
                  <a:moveTo>
                    <a:pt x="0" y="1"/>
                  </a:moveTo>
                  <a:lnTo>
                    <a:pt x="35717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87193" y="539400"/>
              <a:ext cx="343042" cy="384170"/>
            </a:xfrm>
            <a:custGeom>
              <a:avLst/>
              <a:gdLst/>
              <a:ahLst/>
              <a:cxnLst/>
              <a:rect l="l" t="t" r="r" b="b"/>
              <a:pathLst>
                <a:path w="3770" h="4222" extrusionOk="0">
                  <a:moveTo>
                    <a:pt x="3442" y="1"/>
                  </a:moveTo>
                  <a:cubicBezTo>
                    <a:pt x="3331" y="1"/>
                    <a:pt x="3211" y="71"/>
                    <a:pt x="3116" y="139"/>
                  </a:cubicBezTo>
                  <a:cubicBezTo>
                    <a:pt x="2503" y="585"/>
                    <a:pt x="1480" y="1258"/>
                    <a:pt x="856" y="1688"/>
                  </a:cubicBezTo>
                  <a:lnTo>
                    <a:pt x="0" y="3708"/>
                  </a:lnTo>
                  <a:cubicBezTo>
                    <a:pt x="225" y="3949"/>
                    <a:pt x="562" y="4222"/>
                    <a:pt x="911" y="4222"/>
                  </a:cubicBezTo>
                  <a:cubicBezTo>
                    <a:pt x="952" y="4222"/>
                    <a:pt x="994" y="4218"/>
                    <a:pt x="1035" y="4210"/>
                  </a:cubicBezTo>
                  <a:cubicBezTo>
                    <a:pt x="1335" y="4149"/>
                    <a:pt x="1544" y="3887"/>
                    <a:pt x="1727" y="3643"/>
                  </a:cubicBezTo>
                  <a:cubicBezTo>
                    <a:pt x="2176" y="3034"/>
                    <a:pt x="2629" y="2426"/>
                    <a:pt x="3078" y="1821"/>
                  </a:cubicBezTo>
                  <a:cubicBezTo>
                    <a:pt x="3416" y="1364"/>
                    <a:pt x="3770" y="847"/>
                    <a:pt x="3690" y="288"/>
                  </a:cubicBezTo>
                  <a:cubicBezTo>
                    <a:pt x="3675" y="193"/>
                    <a:pt x="3644" y="90"/>
                    <a:pt x="3564" y="37"/>
                  </a:cubicBezTo>
                  <a:cubicBezTo>
                    <a:pt x="3526" y="11"/>
                    <a:pt x="3484" y="1"/>
                    <a:pt x="3442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30689" y="658327"/>
              <a:ext cx="1171164" cy="341404"/>
            </a:xfrm>
            <a:custGeom>
              <a:avLst/>
              <a:gdLst/>
              <a:ahLst/>
              <a:cxnLst/>
              <a:rect l="l" t="t" r="r" b="b"/>
              <a:pathLst>
                <a:path w="12871" h="3752" extrusionOk="0">
                  <a:moveTo>
                    <a:pt x="9721" y="1"/>
                  </a:moveTo>
                  <a:cubicBezTo>
                    <a:pt x="8799" y="1"/>
                    <a:pt x="7796" y="31"/>
                    <a:pt x="6890" y="126"/>
                  </a:cubicBezTo>
                  <a:cubicBezTo>
                    <a:pt x="5353" y="286"/>
                    <a:pt x="4117" y="438"/>
                    <a:pt x="3212" y="582"/>
                  </a:cubicBezTo>
                  <a:cubicBezTo>
                    <a:pt x="2500" y="700"/>
                    <a:pt x="1808" y="811"/>
                    <a:pt x="1249" y="1058"/>
                  </a:cubicBezTo>
                  <a:cubicBezTo>
                    <a:pt x="701" y="1298"/>
                    <a:pt x="282" y="1670"/>
                    <a:pt x="96" y="2302"/>
                  </a:cubicBezTo>
                  <a:cubicBezTo>
                    <a:pt x="5" y="2606"/>
                    <a:pt x="1" y="2918"/>
                    <a:pt x="66" y="3215"/>
                  </a:cubicBezTo>
                  <a:lnTo>
                    <a:pt x="6274" y="3725"/>
                  </a:lnTo>
                  <a:cubicBezTo>
                    <a:pt x="6415" y="3743"/>
                    <a:pt x="6561" y="3751"/>
                    <a:pt x="6711" y="3751"/>
                  </a:cubicBezTo>
                  <a:cubicBezTo>
                    <a:pt x="8259" y="3751"/>
                    <a:pt x="10218" y="2852"/>
                    <a:pt x="12212" y="2852"/>
                  </a:cubicBezTo>
                  <a:cubicBezTo>
                    <a:pt x="12257" y="2852"/>
                    <a:pt x="12301" y="2852"/>
                    <a:pt x="12345" y="2853"/>
                  </a:cubicBezTo>
                  <a:lnTo>
                    <a:pt x="12870" y="103"/>
                  </a:lnTo>
                  <a:lnTo>
                    <a:pt x="12870" y="103"/>
                  </a:lnTo>
                  <a:cubicBezTo>
                    <a:pt x="12870" y="103"/>
                    <a:pt x="12870" y="103"/>
                    <a:pt x="12869" y="103"/>
                  </a:cubicBezTo>
                  <a:cubicBezTo>
                    <a:pt x="12822" y="103"/>
                    <a:pt x="11408" y="1"/>
                    <a:pt x="9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767178" y="1540315"/>
              <a:ext cx="216835" cy="101457"/>
            </a:xfrm>
            <a:custGeom>
              <a:avLst/>
              <a:gdLst/>
              <a:ahLst/>
              <a:cxnLst/>
              <a:rect l="l" t="t" r="r" b="b"/>
              <a:pathLst>
                <a:path w="2383" h="1115" fill="none" extrusionOk="0">
                  <a:moveTo>
                    <a:pt x="1" y="609"/>
                  </a:moveTo>
                  <a:cubicBezTo>
                    <a:pt x="347" y="963"/>
                    <a:pt x="887" y="1115"/>
                    <a:pt x="1366" y="993"/>
                  </a:cubicBezTo>
                  <a:cubicBezTo>
                    <a:pt x="1850" y="871"/>
                    <a:pt x="2249" y="476"/>
                    <a:pt x="2382" y="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03665" y="1077983"/>
              <a:ext cx="211285" cy="188809"/>
            </a:xfrm>
            <a:custGeom>
              <a:avLst/>
              <a:gdLst/>
              <a:ahLst/>
              <a:cxnLst/>
              <a:rect l="l" t="t" r="r" b="b"/>
              <a:pathLst>
                <a:path w="2322" h="2075" extrusionOk="0">
                  <a:moveTo>
                    <a:pt x="1163" y="1"/>
                  </a:moveTo>
                  <a:cubicBezTo>
                    <a:pt x="721" y="1"/>
                    <a:pt x="315" y="285"/>
                    <a:pt x="176" y="729"/>
                  </a:cubicBezTo>
                  <a:cubicBezTo>
                    <a:pt x="1" y="1273"/>
                    <a:pt x="305" y="1855"/>
                    <a:pt x="853" y="2027"/>
                  </a:cubicBezTo>
                  <a:cubicBezTo>
                    <a:pt x="956" y="2059"/>
                    <a:pt x="1060" y="2074"/>
                    <a:pt x="1162" y="2074"/>
                  </a:cubicBezTo>
                  <a:cubicBezTo>
                    <a:pt x="1602" y="2074"/>
                    <a:pt x="2011" y="1791"/>
                    <a:pt x="2150" y="1349"/>
                  </a:cubicBezTo>
                  <a:cubicBezTo>
                    <a:pt x="2321" y="802"/>
                    <a:pt x="2017" y="220"/>
                    <a:pt x="1473" y="48"/>
                  </a:cubicBezTo>
                  <a:cubicBezTo>
                    <a:pt x="1370" y="16"/>
                    <a:pt x="1265" y="1"/>
                    <a:pt x="1163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49798" y="1131214"/>
              <a:ext cx="537675" cy="485627"/>
            </a:xfrm>
            <a:custGeom>
              <a:avLst/>
              <a:gdLst/>
              <a:ahLst/>
              <a:cxnLst/>
              <a:rect l="l" t="t" r="r" b="b"/>
              <a:pathLst>
                <a:path w="5909" h="5337" extrusionOk="0">
                  <a:moveTo>
                    <a:pt x="2861" y="0"/>
                  </a:moveTo>
                  <a:cubicBezTo>
                    <a:pt x="2506" y="0"/>
                    <a:pt x="2147" y="76"/>
                    <a:pt x="1808" y="236"/>
                  </a:cubicBezTo>
                  <a:cubicBezTo>
                    <a:pt x="526" y="840"/>
                    <a:pt x="1" y="2415"/>
                    <a:pt x="632" y="3762"/>
                  </a:cubicBezTo>
                  <a:cubicBezTo>
                    <a:pt x="1097" y="4750"/>
                    <a:pt x="2060" y="5337"/>
                    <a:pt x="3047" y="5337"/>
                  </a:cubicBezTo>
                  <a:cubicBezTo>
                    <a:pt x="3402" y="5337"/>
                    <a:pt x="3759" y="5261"/>
                    <a:pt x="4098" y="5101"/>
                  </a:cubicBezTo>
                  <a:cubicBezTo>
                    <a:pt x="5380" y="4496"/>
                    <a:pt x="5909" y="2917"/>
                    <a:pt x="5277" y="1575"/>
                  </a:cubicBezTo>
                  <a:cubicBezTo>
                    <a:pt x="4812" y="587"/>
                    <a:pt x="3849" y="0"/>
                    <a:pt x="2861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902846" y="1193817"/>
              <a:ext cx="489267" cy="198091"/>
            </a:xfrm>
            <a:custGeom>
              <a:avLst/>
              <a:gdLst/>
              <a:ahLst/>
              <a:cxnLst/>
              <a:rect l="l" t="t" r="r" b="b"/>
              <a:pathLst>
                <a:path w="5377" h="2177" extrusionOk="0">
                  <a:moveTo>
                    <a:pt x="5308" y="0"/>
                  </a:moveTo>
                  <a:lnTo>
                    <a:pt x="1" y="187"/>
                  </a:lnTo>
                  <a:lnTo>
                    <a:pt x="73" y="2176"/>
                  </a:lnTo>
                  <a:lnTo>
                    <a:pt x="5376" y="1990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8297" y="1139858"/>
              <a:ext cx="495454" cy="399093"/>
            </a:xfrm>
            <a:custGeom>
              <a:avLst/>
              <a:gdLst/>
              <a:ahLst/>
              <a:cxnLst/>
              <a:rect l="l" t="t" r="r" b="b"/>
              <a:pathLst>
                <a:path w="5445" h="4386" extrusionOk="0">
                  <a:moveTo>
                    <a:pt x="3196" y="0"/>
                  </a:moveTo>
                  <a:cubicBezTo>
                    <a:pt x="2916" y="0"/>
                    <a:pt x="2632" y="60"/>
                    <a:pt x="2363" y="186"/>
                  </a:cubicBezTo>
                  <a:lnTo>
                    <a:pt x="1404" y="639"/>
                  </a:lnTo>
                  <a:cubicBezTo>
                    <a:pt x="423" y="1099"/>
                    <a:pt x="0" y="2271"/>
                    <a:pt x="461" y="3256"/>
                  </a:cubicBezTo>
                  <a:cubicBezTo>
                    <a:pt x="797" y="3968"/>
                    <a:pt x="1506" y="4386"/>
                    <a:pt x="2246" y="4386"/>
                  </a:cubicBezTo>
                  <a:cubicBezTo>
                    <a:pt x="2527" y="4386"/>
                    <a:pt x="2811" y="4326"/>
                    <a:pt x="3082" y="4200"/>
                  </a:cubicBezTo>
                  <a:lnTo>
                    <a:pt x="4037" y="3747"/>
                  </a:lnTo>
                  <a:cubicBezTo>
                    <a:pt x="5022" y="3287"/>
                    <a:pt x="5444" y="2115"/>
                    <a:pt x="4980" y="1130"/>
                  </a:cubicBezTo>
                  <a:cubicBezTo>
                    <a:pt x="4643" y="418"/>
                    <a:pt x="3934" y="0"/>
                    <a:pt x="3196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03210" y="1428486"/>
              <a:ext cx="143040" cy="128208"/>
            </a:xfrm>
            <a:custGeom>
              <a:avLst/>
              <a:gdLst/>
              <a:ahLst/>
              <a:cxnLst/>
              <a:rect l="l" t="t" r="r" b="b"/>
              <a:pathLst>
                <a:path w="1572" h="1409" extrusionOk="0">
                  <a:moveTo>
                    <a:pt x="787" y="0"/>
                  </a:moveTo>
                  <a:cubicBezTo>
                    <a:pt x="618" y="0"/>
                    <a:pt x="448" y="60"/>
                    <a:pt x="313" y="183"/>
                  </a:cubicBezTo>
                  <a:cubicBezTo>
                    <a:pt x="24" y="442"/>
                    <a:pt x="1" y="887"/>
                    <a:pt x="263" y="1176"/>
                  </a:cubicBezTo>
                  <a:cubicBezTo>
                    <a:pt x="402" y="1331"/>
                    <a:pt x="594" y="1409"/>
                    <a:pt x="788" y="1409"/>
                  </a:cubicBezTo>
                  <a:cubicBezTo>
                    <a:pt x="956" y="1409"/>
                    <a:pt x="1125" y="1350"/>
                    <a:pt x="1260" y="1229"/>
                  </a:cubicBezTo>
                  <a:cubicBezTo>
                    <a:pt x="1549" y="967"/>
                    <a:pt x="1572" y="522"/>
                    <a:pt x="1309" y="233"/>
                  </a:cubicBezTo>
                  <a:cubicBezTo>
                    <a:pt x="1172" y="79"/>
                    <a:pt x="980" y="0"/>
                    <a:pt x="787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739880" y="1073161"/>
              <a:ext cx="133031" cy="128481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730" y="1"/>
                  </a:moveTo>
                  <a:cubicBezTo>
                    <a:pt x="714" y="1"/>
                    <a:pt x="698" y="1"/>
                    <a:pt x="681" y="2"/>
                  </a:cubicBezTo>
                  <a:cubicBezTo>
                    <a:pt x="293" y="33"/>
                    <a:pt x="0" y="368"/>
                    <a:pt x="27" y="756"/>
                  </a:cubicBezTo>
                  <a:cubicBezTo>
                    <a:pt x="56" y="1127"/>
                    <a:pt x="364" y="1412"/>
                    <a:pt x="735" y="1412"/>
                  </a:cubicBezTo>
                  <a:cubicBezTo>
                    <a:pt x="751" y="1412"/>
                    <a:pt x="767" y="1411"/>
                    <a:pt x="784" y="1410"/>
                  </a:cubicBezTo>
                  <a:cubicBezTo>
                    <a:pt x="1172" y="1380"/>
                    <a:pt x="1461" y="1045"/>
                    <a:pt x="1434" y="657"/>
                  </a:cubicBezTo>
                  <a:cubicBezTo>
                    <a:pt x="1409" y="285"/>
                    <a:pt x="1097" y="1"/>
                    <a:pt x="730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804211" y="1169704"/>
              <a:ext cx="71065" cy="62421"/>
            </a:xfrm>
            <a:custGeom>
              <a:avLst/>
              <a:gdLst/>
              <a:ahLst/>
              <a:cxnLst/>
              <a:rect l="l" t="t" r="r" b="b"/>
              <a:pathLst>
                <a:path w="781" h="686" extrusionOk="0">
                  <a:moveTo>
                    <a:pt x="392" y="1"/>
                  </a:moveTo>
                  <a:cubicBezTo>
                    <a:pt x="343" y="1"/>
                    <a:pt x="294" y="11"/>
                    <a:pt x="248" y="33"/>
                  </a:cubicBezTo>
                  <a:cubicBezTo>
                    <a:pt x="77" y="113"/>
                    <a:pt x="1" y="319"/>
                    <a:pt x="85" y="490"/>
                  </a:cubicBezTo>
                  <a:cubicBezTo>
                    <a:pt x="143" y="612"/>
                    <a:pt x="266" y="685"/>
                    <a:pt x="394" y="685"/>
                  </a:cubicBezTo>
                  <a:cubicBezTo>
                    <a:pt x="442" y="685"/>
                    <a:pt x="491" y="675"/>
                    <a:pt x="537" y="653"/>
                  </a:cubicBezTo>
                  <a:cubicBezTo>
                    <a:pt x="708" y="570"/>
                    <a:pt x="781" y="368"/>
                    <a:pt x="701" y="197"/>
                  </a:cubicBezTo>
                  <a:cubicBezTo>
                    <a:pt x="643" y="73"/>
                    <a:pt x="519" y="1"/>
                    <a:pt x="392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891472" y="1354600"/>
              <a:ext cx="70701" cy="62057"/>
            </a:xfrm>
            <a:custGeom>
              <a:avLst/>
              <a:gdLst/>
              <a:ahLst/>
              <a:cxnLst/>
              <a:rect l="l" t="t" r="r" b="b"/>
              <a:pathLst>
                <a:path w="777" h="682" extrusionOk="0">
                  <a:moveTo>
                    <a:pt x="388" y="0"/>
                  </a:moveTo>
                  <a:cubicBezTo>
                    <a:pt x="339" y="0"/>
                    <a:pt x="290" y="11"/>
                    <a:pt x="244" y="33"/>
                  </a:cubicBezTo>
                  <a:cubicBezTo>
                    <a:pt x="73" y="113"/>
                    <a:pt x="0" y="314"/>
                    <a:pt x="80" y="485"/>
                  </a:cubicBezTo>
                  <a:cubicBezTo>
                    <a:pt x="138" y="609"/>
                    <a:pt x="260" y="681"/>
                    <a:pt x="388" y="681"/>
                  </a:cubicBezTo>
                  <a:cubicBezTo>
                    <a:pt x="436" y="681"/>
                    <a:pt x="486" y="671"/>
                    <a:pt x="533" y="649"/>
                  </a:cubicBezTo>
                  <a:cubicBezTo>
                    <a:pt x="704" y="569"/>
                    <a:pt x="776" y="367"/>
                    <a:pt x="697" y="196"/>
                  </a:cubicBezTo>
                  <a:cubicBezTo>
                    <a:pt x="639" y="72"/>
                    <a:pt x="515" y="0"/>
                    <a:pt x="38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22228" y="1278621"/>
              <a:ext cx="86625" cy="51957"/>
            </a:xfrm>
            <a:custGeom>
              <a:avLst/>
              <a:gdLst/>
              <a:ahLst/>
              <a:cxnLst/>
              <a:rect l="l" t="t" r="r" b="b"/>
              <a:pathLst>
                <a:path w="952" h="571" fill="none" extrusionOk="0">
                  <a:moveTo>
                    <a:pt x="1" y="571"/>
                  </a:moveTo>
                  <a:cubicBezTo>
                    <a:pt x="179" y="483"/>
                    <a:pt x="354" y="400"/>
                    <a:pt x="529" y="316"/>
                  </a:cubicBezTo>
                  <a:cubicBezTo>
                    <a:pt x="529" y="267"/>
                    <a:pt x="518" y="221"/>
                    <a:pt x="526" y="171"/>
                  </a:cubicBezTo>
                  <a:cubicBezTo>
                    <a:pt x="529" y="149"/>
                    <a:pt x="533" y="122"/>
                    <a:pt x="545" y="99"/>
                  </a:cubicBezTo>
                  <a:cubicBezTo>
                    <a:pt x="583" y="27"/>
                    <a:pt x="682" y="0"/>
                    <a:pt x="761" y="27"/>
                  </a:cubicBezTo>
                  <a:cubicBezTo>
                    <a:pt x="841" y="50"/>
                    <a:pt x="902" y="118"/>
                    <a:pt x="952" y="18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73904">
              <a:off x="3928604" y="1224574"/>
              <a:ext cx="84714" cy="127208"/>
            </a:xfrm>
            <a:custGeom>
              <a:avLst/>
              <a:gdLst/>
              <a:ahLst/>
              <a:cxnLst/>
              <a:rect l="l" t="t" r="r" b="b"/>
              <a:pathLst>
                <a:path w="931" h="1398" extrusionOk="0">
                  <a:moveTo>
                    <a:pt x="28" y="0"/>
                  </a:moveTo>
                  <a:cubicBezTo>
                    <a:pt x="11" y="0"/>
                    <a:pt x="1" y="1"/>
                    <a:pt x="1" y="1"/>
                  </a:cubicBezTo>
                  <a:lnTo>
                    <a:pt x="31" y="1397"/>
                  </a:lnTo>
                  <a:cubicBezTo>
                    <a:pt x="31" y="1397"/>
                    <a:pt x="39" y="1397"/>
                    <a:pt x="52" y="1397"/>
                  </a:cubicBezTo>
                  <a:cubicBezTo>
                    <a:pt x="182" y="1397"/>
                    <a:pt x="886" y="1366"/>
                    <a:pt x="906" y="689"/>
                  </a:cubicBezTo>
                  <a:cubicBezTo>
                    <a:pt x="930" y="34"/>
                    <a:pt x="182" y="0"/>
                    <a:pt x="28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804575" y="1234945"/>
              <a:ext cx="27753" cy="42403"/>
            </a:xfrm>
            <a:custGeom>
              <a:avLst/>
              <a:gdLst/>
              <a:ahLst/>
              <a:cxnLst/>
              <a:rect l="l" t="t" r="r" b="b"/>
              <a:pathLst>
                <a:path w="305" h="466" fill="none" extrusionOk="0">
                  <a:moveTo>
                    <a:pt x="191" y="465"/>
                  </a:moveTo>
                  <a:cubicBezTo>
                    <a:pt x="271" y="423"/>
                    <a:pt x="305" y="309"/>
                    <a:pt x="263" y="229"/>
                  </a:cubicBezTo>
                  <a:cubicBezTo>
                    <a:pt x="221" y="146"/>
                    <a:pt x="119" y="104"/>
                    <a:pt x="31" y="127"/>
                  </a:cubicBezTo>
                  <a:cubicBezTo>
                    <a:pt x="23" y="88"/>
                    <a:pt x="8" y="39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857532" y="1358240"/>
              <a:ext cx="22930" cy="44677"/>
            </a:xfrm>
            <a:custGeom>
              <a:avLst/>
              <a:gdLst/>
              <a:ahLst/>
              <a:cxnLst/>
              <a:rect l="l" t="t" r="r" b="b"/>
              <a:pathLst>
                <a:path w="252" h="491" fill="none" extrusionOk="0">
                  <a:moveTo>
                    <a:pt x="1" y="31"/>
                  </a:moveTo>
                  <a:cubicBezTo>
                    <a:pt x="84" y="0"/>
                    <a:pt x="187" y="57"/>
                    <a:pt x="221" y="145"/>
                  </a:cubicBezTo>
                  <a:cubicBezTo>
                    <a:pt x="252" y="228"/>
                    <a:pt x="210" y="331"/>
                    <a:pt x="134" y="381"/>
                  </a:cubicBezTo>
                  <a:cubicBezTo>
                    <a:pt x="153" y="411"/>
                    <a:pt x="179" y="457"/>
                    <a:pt x="198" y="49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538424" y="1175800"/>
              <a:ext cx="375617" cy="375344"/>
            </a:xfrm>
            <a:custGeom>
              <a:avLst/>
              <a:gdLst/>
              <a:ahLst/>
              <a:cxnLst/>
              <a:rect l="l" t="t" r="r" b="b"/>
              <a:pathLst>
                <a:path w="4128" h="4125" extrusionOk="0">
                  <a:moveTo>
                    <a:pt x="2385" y="0"/>
                  </a:moveTo>
                  <a:cubicBezTo>
                    <a:pt x="2385" y="0"/>
                    <a:pt x="0" y="613"/>
                    <a:pt x="1012" y="2918"/>
                  </a:cubicBezTo>
                  <a:cubicBezTo>
                    <a:pt x="1426" y="3862"/>
                    <a:pt x="2083" y="4125"/>
                    <a:pt x="2687" y="4125"/>
                  </a:cubicBezTo>
                  <a:cubicBezTo>
                    <a:pt x="3449" y="4125"/>
                    <a:pt x="4128" y="3706"/>
                    <a:pt x="4128" y="3706"/>
                  </a:cubicBezTo>
                  <a:lnTo>
                    <a:pt x="4063" y="3321"/>
                  </a:lnTo>
                  <a:lnTo>
                    <a:pt x="3044" y="3721"/>
                  </a:lnTo>
                  <a:cubicBezTo>
                    <a:pt x="2762" y="3436"/>
                    <a:pt x="2393" y="3409"/>
                    <a:pt x="2393" y="3409"/>
                  </a:cubicBezTo>
                  <a:cubicBezTo>
                    <a:pt x="2458" y="1986"/>
                    <a:pt x="1644" y="750"/>
                    <a:pt x="1644" y="750"/>
                  </a:cubicBezTo>
                  <a:lnTo>
                    <a:pt x="2587" y="198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57259" y="1459332"/>
              <a:ext cx="21565" cy="68608"/>
            </a:xfrm>
            <a:custGeom>
              <a:avLst/>
              <a:gdLst/>
              <a:ahLst/>
              <a:cxnLst/>
              <a:rect l="l" t="t" r="r" b="b"/>
              <a:pathLst>
                <a:path w="237" h="754" fill="none" extrusionOk="0">
                  <a:moveTo>
                    <a:pt x="126" y="753"/>
                  </a:moveTo>
                  <a:cubicBezTo>
                    <a:pt x="34" y="673"/>
                    <a:pt x="0" y="544"/>
                    <a:pt x="15" y="426"/>
                  </a:cubicBezTo>
                  <a:cubicBezTo>
                    <a:pt x="31" y="304"/>
                    <a:pt x="88" y="194"/>
                    <a:pt x="152" y="95"/>
                  </a:cubicBezTo>
                  <a:cubicBezTo>
                    <a:pt x="175" y="57"/>
                    <a:pt x="202" y="23"/>
                    <a:pt x="23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772728" y="1115563"/>
              <a:ext cx="63786" cy="35396"/>
            </a:xfrm>
            <a:custGeom>
              <a:avLst/>
              <a:gdLst/>
              <a:ahLst/>
              <a:cxnLst/>
              <a:rect l="l" t="t" r="r" b="b"/>
              <a:pathLst>
                <a:path w="701" h="389" fill="none" extrusionOk="0">
                  <a:moveTo>
                    <a:pt x="701" y="370"/>
                  </a:moveTo>
                  <a:cubicBezTo>
                    <a:pt x="423" y="389"/>
                    <a:pt x="141" y="240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140698" y="1164699"/>
              <a:ext cx="450413" cy="302277"/>
            </a:xfrm>
            <a:custGeom>
              <a:avLst/>
              <a:gdLst/>
              <a:ahLst/>
              <a:cxnLst/>
              <a:rect l="l" t="t" r="r" b="b"/>
              <a:pathLst>
                <a:path w="4950" h="3322" extrusionOk="0">
                  <a:moveTo>
                    <a:pt x="822" y="1"/>
                  </a:moveTo>
                  <a:lnTo>
                    <a:pt x="560" y="568"/>
                  </a:lnTo>
                  <a:cubicBezTo>
                    <a:pt x="560" y="568"/>
                    <a:pt x="1514" y="587"/>
                    <a:pt x="1100" y="1404"/>
                  </a:cubicBezTo>
                  <a:cubicBezTo>
                    <a:pt x="714" y="2166"/>
                    <a:pt x="199" y="2192"/>
                    <a:pt x="130" y="2192"/>
                  </a:cubicBezTo>
                  <a:cubicBezTo>
                    <a:pt x="125" y="2192"/>
                    <a:pt x="122" y="2192"/>
                    <a:pt x="122" y="2192"/>
                  </a:cubicBezTo>
                  <a:lnTo>
                    <a:pt x="0" y="2755"/>
                  </a:lnTo>
                  <a:lnTo>
                    <a:pt x="4059" y="3322"/>
                  </a:lnTo>
                  <a:cubicBezTo>
                    <a:pt x="4059" y="3322"/>
                    <a:pt x="4950" y="2896"/>
                    <a:pt x="4524" y="1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124411" y="1120204"/>
              <a:ext cx="455599" cy="460331"/>
            </a:xfrm>
            <a:custGeom>
              <a:avLst/>
              <a:gdLst/>
              <a:ahLst/>
              <a:cxnLst/>
              <a:rect l="l" t="t" r="r" b="b"/>
              <a:pathLst>
                <a:path w="5007" h="5059" extrusionOk="0">
                  <a:moveTo>
                    <a:pt x="2309" y="1"/>
                  </a:moveTo>
                  <a:cubicBezTo>
                    <a:pt x="1938" y="1"/>
                    <a:pt x="1492" y="30"/>
                    <a:pt x="1085" y="136"/>
                  </a:cubicBezTo>
                  <a:lnTo>
                    <a:pt x="860" y="794"/>
                  </a:lnTo>
                  <a:cubicBezTo>
                    <a:pt x="860" y="794"/>
                    <a:pt x="1188" y="657"/>
                    <a:pt x="1491" y="657"/>
                  </a:cubicBezTo>
                  <a:cubicBezTo>
                    <a:pt x="1699" y="657"/>
                    <a:pt x="1895" y="722"/>
                    <a:pt x="1964" y="942"/>
                  </a:cubicBezTo>
                  <a:cubicBezTo>
                    <a:pt x="2180" y="1646"/>
                    <a:pt x="1655" y="2795"/>
                    <a:pt x="256" y="2886"/>
                  </a:cubicBezTo>
                  <a:lnTo>
                    <a:pt x="1" y="3948"/>
                  </a:lnTo>
                  <a:cubicBezTo>
                    <a:pt x="1" y="3948"/>
                    <a:pt x="407" y="3857"/>
                    <a:pt x="862" y="3857"/>
                  </a:cubicBezTo>
                  <a:cubicBezTo>
                    <a:pt x="1539" y="3857"/>
                    <a:pt x="2325" y="4058"/>
                    <a:pt x="2047" y="5058"/>
                  </a:cubicBezTo>
                  <a:lnTo>
                    <a:pt x="5007" y="5020"/>
                  </a:lnTo>
                  <a:lnTo>
                    <a:pt x="4703" y="642"/>
                  </a:lnTo>
                  <a:lnTo>
                    <a:pt x="3131" y="48"/>
                  </a:lnTo>
                  <a:cubicBezTo>
                    <a:pt x="3131" y="48"/>
                    <a:pt x="2780" y="1"/>
                    <a:pt x="2309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385102" y="1104826"/>
              <a:ext cx="177981" cy="120201"/>
            </a:xfrm>
            <a:custGeom>
              <a:avLst/>
              <a:gdLst/>
              <a:ahLst/>
              <a:cxnLst/>
              <a:rect l="l" t="t" r="r" b="b"/>
              <a:pathLst>
                <a:path w="1956" h="1321" extrusionOk="0">
                  <a:moveTo>
                    <a:pt x="655" y="0"/>
                  </a:moveTo>
                  <a:cubicBezTo>
                    <a:pt x="272" y="0"/>
                    <a:pt x="0" y="191"/>
                    <a:pt x="0" y="191"/>
                  </a:cubicBezTo>
                  <a:lnTo>
                    <a:pt x="1906" y="1321"/>
                  </a:lnTo>
                  <a:cubicBezTo>
                    <a:pt x="1955" y="1070"/>
                    <a:pt x="1868" y="507"/>
                    <a:pt x="1221" y="149"/>
                  </a:cubicBezTo>
                  <a:cubicBezTo>
                    <a:pt x="1020" y="38"/>
                    <a:pt x="827" y="0"/>
                    <a:pt x="655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99753" y="1436766"/>
              <a:ext cx="73431" cy="20564"/>
            </a:xfrm>
            <a:custGeom>
              <a:avLst/>
              <a:gdLst/>
              <a:ahLst/>
              <a:cxnLst/>
              <a:rect l="l" t="t" r="r" b="b"/>
              <a:pathLst>
                <a:path w="807" h="226" fill="none" extrusionOk="0">
                  <a:moveTo>
                    <a:pt x="807" y="62"/>
                  </a:moveTo>
                  <a:cubicBezTo>
                    <a:pt x="567" y="225"/>
                    <a:pt x="213" y="199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731873" y="1225300"/>
              <a:ext cx="38581" cy="71429"/>
            </a:xfrm>
            <a:custGeom>
              <a:avLst/>
              <a:gdLst/>
              <a:ahLst/>
              <a:cxnLst/>
              <a:rect l="l" t="t" r="r" b="b"/>
              <a:pathLst>
                <a:path w="424" h="785" fill="none" extrusionOk="0">
                  <a:moveTo>
                    <a:pt x="88" y="784"/>
                  </a:moveTo>
                  <a:cubicBezTo>
                    <a:pt x="1" y="487"/>
                    <a:pt x="149" y="145"/>
                    <a:pt x="423" y="0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00480" y="1431488"/>
              <a:ext cx="30937" cy="26934"/>
            </a:xfrm>
            <a:custGeom>
              <a:avLst/>
              <a:gdLst/>
              <a:ahLst/>
              <a:cxnLst/>
              <a:rect l="l" t="t" r="r" b="b"/>
              <a:pathLst>
                <a:path w="340" h="296" extrusionOk="0">
                  <a:moveTo>
                    <a:pt x="173" y="1"/>
                  </a:moveTo>
                  <a:cubicBezTo>
                    <a:pt x="151" y="1"/>
                    <a:pt x="128" y="6"/>
                    <a:pt x="107" y="17"/>
                  </a:cubicBezTo>
                  <a:cubicBezTo>
                    <a:pt x="31" y="51"/>
                    <a:pt x="1" y="139"/>
                    <a:pt x="35" y="211"/>
                  </a:cubicBezTo>
                  <a:cubicBezTo>
                    <a:pt x="62" y="265"/>
                    <a:pt x="114" y="296"/>
                    <a:pt x="167" y="296"/>
                  </a:cubicBezTo>
                  <a:cubicBezTo>
                    <a:pt x="189" y="296"/>
                    <a:pt x="212" y="291"/>
                    <a:pt x="233" y="279"/>
                  </a:cubicBezTo>
                  <a:cubicBezTo>
                    <a:pt x="305" y="245"/>
                    <a:pt x="339" y="158"/>
                    <a:pt x="301" y="85"/>
                  </a:cubicBezTo>
                  <a:cubicBezTo>
                    <a:pt x="277" y="32"/>
                    <a:pt x="226" y="1"/>
                    <a:pt x="173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851618" y="1102460"/>
              <a:ext cx="30210" cy="26934"/>
            </a:xfrm>
            <a:custGeom>
              <a:avLst/>
              <a:gdLst/>
              <a:ahLst/>
              <a:cxnLst/>
              <a:rect l="l" t="t" r="r" b="b"/>
              <a:pathLst>
                <a:path w="332" h="296" extrusionOk="0">
                  <a:moveTo>
                    <a:pt x="166" y="1"/>
                  </a:moveTo>
                  <a:cubicBezTo>
                    <a:pt x="148" y="1"/>
                    <a:pt x="129" y="4"/>
                    <a:pt x="111" y="11"/>
                  </a:cubicBezTo>
                  <a:cubicBezTo>
                    <a:pt x="35" y="42"/>
                    <a:pt x="1" y="126"/>
                    <a:pt x="31" y="202"/>
                  </a:cubicBezTo>
                  <a:cubicBezTo>
                    <a:pt x="52" y="260"/>
                    <a:pt x="108" y="296"/>
                    <a:pt x="167" y="296"/>
                  </a:cubicBezTo>
                  <a:cubicBezTo>
                    <a:pt x="185" y="296"/>
                    <a:pt x="204" y="292"/>
                    <a:pt x="222" y="285"/>
                  </a:cubicBezTo>
                  <a:cubicBezTo>
                    <a:pt x="298" y="255"/>
                    <a:pt x="332" y="171"/>
                    <a:pt x="305" y="95"/>
                  </a:cubicBezTo>
                  <a:cubicBezTo>
                    <a:pt x="282" y="37"/>
                    <a:pt x="225" y="1"/>
                    <a:pt x="166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876914" y="1534401"/>
              <a:ext cx="13922" cy="45132"/>
            </a:xfrm>
            <a:custGeom>
              <a:avLst/>
              <a:gdLst/>
              <a:ahLst/>
              <a:cxnLst/>
              <a:rect l="l" t="t" r="r" b="b"/>
              <a:pathLst>
                <a:path w="153" h="496" fill="none" extrusionOk="0">
                  <a:moveTo>
                    <a:pt x="1" y="495"/>
                  </a:moveTo>
                  <a:cubicBezTo>
                    <a:pt x="65" y="335"/>
                    <a:pt x="119" y="168"/>
                    <a:pt x="153" y="1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854439" y="1535129"/>
              <a:ext cx="7734" cy="31210"/>
            </a:xfrm>
            <a:custGeom>
              <a:avLst/>
              <a:gdLst/>
              <a:ahLst/>
              <a:cxnLst/>
              <a:rect l="l" t="t" r="r" b="b"/>
              <a:pathLst>
                <a:path w="85" h="343" fill="none" extrusionOk="0">
                  <a:moveTo>
                    <a:pt x="0" y="343"/>
                  </a:moveTo>
                  <a:cubicBezTo>
                    <a:pt x="12" y="225"/>
                    <a:pt x="38" y="110"/>
                    <a:pt x="84" y="0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232782" y="1150049"/>
              <a:ext cx="565700" cy="445408"/>
            </a:xfrm>
            <a:custGeom>
              <a:avLst/>
              <a:gdLst/>
              <a:ahLst/>
              <a:cxnLst/>
              <a:rect l="l" t="t" r="r" b="b"/>
              <a:pathLst>
                <a:path w="6217" h="4895" extrusionOk="0">
                  <a:moveTo>
                    <a:pt x="4538" y="1"/>
                  </a:moveTo>
                  <a:cubicBezTo>
                    <a:pt x="4006" y="1"/>
                    <a:pt x="3679" y="234"/>
                    <a:pt x="3679" y="234"/>
                  </a:cubicBezTo>
                  <a:cubicBezTo>
                    <a:pt x="3568" y="204"/>
                    <a:pt x="3452" y="191"/>
                    <a:pt x="3337" y="191"/>
                  </a:cubicBezTo>
                  <a:cubicBezTo>
                    <a:pt x="2831" y="191"/>
                    <a:pt x="2332" y="428"/>
                    <a:pt x="2332" y="428"/>
                  </a:cubicBezTo>
                  <a:lnTo>
                    <a:pt x="0" y="4822"/>
                  </a:lnTo>
                  <a:cubicBezTo>
                    <a:pt x="1088" y="4876"/>
                    <a:pt x="2025" y="4894"/>
                    <a:pt x="2789" y="4894"/>
                  </a:cubicBezTo>
                  <a:cubicBezTo>
                    <a:pt x="4319" y="4894"/>
                    <a:pt x="5162" y="4822"/>
                    <a:pt x="5162" y="4822"/>
                  </a:cubicBezTo>
                  <a:cubicBezTo>
                    <a:pt x="6216" y="2243"/>
                    <a:pt x="4987" y="55"/>
                    <a:pt x="4987" y="55"/>
                  </a:cubicBezTo>
                  <a:cubicBezTo>
                    <a:pt x="4825" y="16"/>
                    <a:pt x="4675" y="1"/>
                    <a:pt x="4538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735329" y="1175436"/>
              <a:ext cx="7370" cy="57234"/>
            </a:xfrm>
            <a:custGeom>
              <a:avLst/>
              <a:gdLst/>
              <a:ahLst/>
              <a:cxnLst/>
              <a:rect l="l" t="t" r="r" b="b"/>
              <a:pathLst>
                <a:path w="81" h="629" fill="none" extrusionOk="0">
                  <a:moveTo>
                    <a:pt x="1" y="1"/>
                  </a:moveTo>
                  <a:cubicBezTo>
                    <a:pt x="28" y="210"/>
                    <a:pt x="54" y="419"/>
                    <a:pt x="81" y="628"/>
                  </a:cubicBezTo>
                </a:path>
              </a:pathLst>
            </a:custGeom>
            <a:noFill/>
            <a:ln w="1625" cap="flat" cmpd="sng">
              <a:solidFill>
                <a:srgbClr val="488EFF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7941" y="1321570"/>
              <a:ext cx="23658" cy="30482"/>
            </a:xfrm>
            <a:custGeom>
              <a:avLst/>
              <a:gdLst/>
              <a:ahLst/>
              <a:cxnLst/>
              <a:rect l="l" t="t" r="r" b="b"/>
              <a:pathLst>
                <a:path w="260" h="335" fill="none" extrusionOk="0">
                  <a:moveTo>
                    <a:pt x="1" y="0"/>
                  </a:moveTo>
                  <a:cubicBezTo>
                    <a:pt x="115" y="87"/>
                    <a:pt x="202" y="202"/>
                    <a:pt x="259" y="33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38787" y="1476257"/>
              <a:ext cx="43676" cy="34031"/>
            </a:xfrm>
            <a:custGeom>
              <a:avLst/>
              <a:gdLst/>
              <a:ahLst/>
              <a:cxnLst/>
              <a:rect l="l" t="t" r="r" b="b"/>
              <a:pathLst>
                <a:path w="480" h="374" fill="none" extrusionOk="0">
                  <a:moveTo>
                    <a:pt x="1" y="0"/>
                  </a:moveTo>
                  <a:cubicBezTo>
                    <a:pt x="168" y="115"/>
                    <a:pt x="328" y="240"/>
                    <a:pt x="480" y="37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621134" y="1495638"/>
              <a:ext cx="26388" cy="32666"/>
            </a:xfrm>
            <a:custGeom>
              <a:avLst/>
              <a:gdLst/>
              <a:ahLst/>
              <a:cxnLst/>
              <a:rect l="l" t="t" r="r" b="b"/>
              <a:pathLst>
                <a:path w="290" h="359" fill="none" extrusionOk="0">
                  <a:moveTo>
                    <a:pt x="1" y="0"/>
                  </a:moveTo>
                  <a:cubicBezTo>
                    <a:pt x="118" y="99"/>
                    <a:pt x="217" y="221"/>
                    <a:pt x="290" y="358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43155" y="967792"/>
              <a:ext cx="253505" cy="263150"/>
            </a:xfrm>
            <a:custGeom>
              <a:avLst/>
              <a:gdLst/>
              <a:ahLst/>
              <a:cxnLst/>
              <a:rect l="l" t="t" r="r" b="b"/>
              <a:pathLst>
                <a:path w="2786" h="2892" extrusionOk="0">
                  <a:moveTo>
                    <a:pt x="1328" y="0"/>
                  </a:moveTo>
                  <a:lnTo>
                    <a:pt x="0" y="1594"/>
                  </a:lnTo>
                  <a:lnTo>
                    <a:pt x="1442" y="2891"/>
                  </a:lnTo>
                  <a:cubicBezTo>
                    <a:pt x="1442" y="2891"/>
                    <a:pt x="2226" y="2325"/>
                    <a:pt x="2785" y="1461"/>
                  </a:cubicBezTo>
                  <a:cubicBezTo>
                    <a:pt x="2785" y="1461"/>
                    <a:pt x="1769" y="190"/>
                    <a:pt x="13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27869" y="1204554"/>
              <a:ext cx="54777" cy="183532"/>
            </a:xfrm>
            <a:custGeom>
              <a:avLst/>
              <a:gdLst/>
              <a:ahLst/>
              <a:cxnLst/>
              <a:rect l="l" t="t" r="r" b="b"/>
              <a:pathLst>
                <a:path w="602" h="2017" fill="none" extrusionOk="0">
                  <a:moveTo>
                    <a:pt x="0" y="0"/>
                  </a:moveTo>
                  <a:cubicBezTo>
                    <a:pt x="601" y="620"/>
                    <a:pt x="601" y="1446"/>
                    <a:pt x="286" y="2016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643609" y="1058784"/>
              <a:ext cx="550505" cy="546046"/>
            </a:xfrm>
            <a:custGeom>
              <a:avLst/>
              <a:gdLst/>
              <a:ahLst/>
              <a:cxnLst/>
              <a:rect l="l" t="t" r="r" b="b"/>
              <a:pathLst>
                <a:path w="6050" h="6001" extrusionOk="0">
                  <a:moveTo>
                    <a:pt x="1735" y="1"/>
                  </a:moveTo>
                  <a:lnTo>
                    <a:pt x="1" y="229"/>
                  </a:lnTo>
                  <a:cubicBezTo>
                    <a:pt x="1671" y="2652"/>
                    <a:pt x="552" y="5825"/>
                    <a:pt x="552" y="5825"/>
                  </a:cubicBezTo>
                  <a:cubicBezTo>
                    <a:pt x="1114" y="5946"/>
                    <a:pt x="1615" y="6001"/>
                    <a:pt x="2062" y="6001"/>
                  </a:cubicBezTo>
                  <a:cubicBezTo>
                    <a:pt x="6050" y="6001"/>
                    <a:pt x="5730" y="1652"/>
                    <a:pt x="5730" y="1652"/>
                  </a:cubicBezTo>
                  <a:cubicBezTo>
                    <a:pt x="3288" y="81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03027" y="988902"/>
              <a:ext cx="53777" cy="87990"/>
            </a:xfrm>
            <a:custGeom>
              <a:avLst/>
              <a:gdLst/>
              <a:ahLst/>
              <a:cxnLst/>
              <a:rect l="l" t="t" r="r" b="b"/>
              <a:pathLst>
                <a:path w="591" h="967" fill="none" extrusionOk="0">
                  <a:moveTo>
                    <a:pt x="1" y="0"/>
                  </a:moveTo>
                  <a:cubicBezTo>
                    <a:pt x="339" y="194"/>
                    <a:pt x="572" y="575"/>
                    <a:pt x="591" y="966"/>
                  </a:cubicBezTo>
                </a:path>
              </a:pathLst>
            </a:custGeom>
            <a:noFill/>
            <a:ln w="1625" cap="flat" cmpd="sng">
              <a:solidFill>
                <a:srgbClr val="FF64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392381" y="967792"/>
              <a:ext cx="83440" cy="65515"/>
            </a:xfrm>
            <a:custGeom>
              <a:avLst/>
              <a:gdLst/>
              <a:ahLst/>
              <a:cxnLst/>
              <a:rect l="l" t="t" r="r" b="b"/>
              <a:pathLst>
                <a:path w="917" h="720" fill="none" extrusionOk="0">
                  <a:moveTo>
                    <a:pt x="917" y="719"/>
                  </a:moveTo>
                  <a:cubicBezTo>
                    <a:pt x="772" y="346"/>
                    <a:pt x="369" y="156"/>
                    <a:pt x="0" y="0"/>
                  </a:cubicBezTo>
                </a:path>
              </a:pathLst>
            </a:custGeom>
            <a:noFill/>
            <a:ln w="1625" cap="flat" cmpd="sng">
              <a:solidFill>
                <a:srgbClr val="FF5FAD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389559" y="615106"/>
              <a:ext cx="342405" cy="384352"/>
            </a:xfrm>
            <a:custGeom>
              <a:avLst/>
              <a:gdLst/>
              <a:ahLst/>
              <a:cxnLst/>
              <a:rect l="l" t="t" r="r" b="b"/>
              <a:pathLst>
                <a:path w="3763" h="4224" extrusionOk="0">
                  <a:moveTo>
                    <a:pt x="3438" y="0"/>
                  </a:moveTo>
                  <a:cubicBezTo>
                    <a:pt x="3326" y="0"/>
                    <a:pt x="3205" y="71"/>
                    <a:pt x="3109" y="141"/>
                  </a:cubicBezTo>
                  <a:cubicBezTo>
                    <a:pt x="2496" y="586"/>
                    <a:pt x="1477" y="1259"/>
                    <a:pt x="853" y="1693"/>
                  </a:cubicBezTo>
                  <a:lnTo>
                    <a:pt x="1" y="3713"/>
                  </a:lnTo>
                  <a:cubicBezTo>
                    <a:pt x="224" y="3953"/>
                    <a:pt x="559" y="4224"/>
                    <a:pt x="909" y="4224"/>
                  </a:cubicBezTo>
                  <a:cubicBezTo>
                    <a:pt x="953" y="4224"/>
                    <a:pt x="996" y="4220"/>
                    <a:pt x="1039" y="4211"/>
                  </a:cubicBezTo>
                  <a:cubicBezTo>
                    <a:pt x="1336" y="4154"/>
                    <a:pt x="1545" y="3891"/>
                    <a:pt x="1728" y="3644"/>
                  </a:cubicBezTo>
                  <a:cubicBezTo>
                    <a:pt x="2177" y="3035"/>
                    <a:pt x="2625" y="2427"/>
                    <a:pt x="3074" y="1818"/>
                  </a:cubicBezTo>
                  <a:cubicBezTo>
                    <a:pt x="3413" y="1365"/>
                    <a:pt x="3763" y="844"/>
                    <a:pt x="3683" y="285"/>
                  </a:cubicBezTo>
                  <a:cubicBezTo>
                    <a:pt x="3668" y="190"/>
                    <a:pt x="3637" y="87"/>
                    <a:pt x="3557" y="34"/>
                  </a:cubicBezTo>
                  <a:cubicBezTo>
                    <a:pt x="3520" y="10"/>
                    <a:pt x="3480" y="0"/>
                    <a:pt x="3438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22409" y="735761"/>
              <a:ext cx="1177352" cy="768614"/>
            </a:xfrm>
            <a:custGeom>
              <a:avLst/>
              <a:gdLst/>
              <a:ahLst/>
              <a:cxnLst/>
              <a:rect l="l" t="t" r="r" b="b"/>
              <a:pathLst>
                <a:path w="12939" h="8447" extrusionOk="0">
                  <a:moveTo>
                    <a:pt x="9708" y="0"/>
                  </a:moveTo>
                  <a:cubicBezTo>
                    <a:pt x="8825" y="0"/>
                    <a:pt x="7872" y="31"/>
                    <a:pt x="7004" y="123"/>
                  </a:cubicBezTo>
                  <a:cubicBezTo>
                    <a:pt x="5467" y="287"/>
                    <a:pt x="4231" y="443"/>
                    <a:pt x="3325" y="591"/>
                  </a:cubicBezTo>
                  <a:cubicBezTo>
                    <a:pt x="2614" y="705"/>
                    <a:pt x="1922" y="819"/>
                    <a:pt x="1362" y="1067"/>
                  </a:cubicBezTo>
                  <a:cubicBezTo>
                    <a:pt x="815" y="1310"/>
                    <a:pt x="396" y="1683"/>
                    <a:pt x="214" y="2314"/>
                  </a:cubicBezTo>
                  <a:cubicBezTo>
                    <a:pt x="1" y="3049"/>
                    <a:pt x="263" y="3828"/>
                    <a:pt x="887" y="4296"/>
                  </a:cubicBezTo>
                  <a:cubicBezTo>
                    <a:pt x="1758" y="4947"/>
                    <a:pt x="6696" y="8093"/>
                    <a:pt x="7255" y="8447"/>
                  </a:cubicBezTo>
                  <a:lnTo>
                    <a:pt x="9142" y="5483"/>
                  </a:lnTo>
                  <a:cubicBezTo>
                    <a:pt x="8354" y="4981"/>
                    <a:pt x="7358" y="4346"/>
                    <a:pt x="6395" y="3726"/>
                  </a:cubicBezTo>
                  <a:lnTo>
                    <a:pt x="6395" y="3726"/>
                  </a:lnTo>
                  <a:cubicBezTo>
                    <a:pt x="6532" y="3743"/>
                    <a:pt x="6672" y="3751"/>
                    <a:pt x="6816" y="3751"/>
                  </a:cubicBezTo>
                  <a:cubicBezTo>
                    <a:pt x="8370" y="3751"/>
                    <a:pt x="10339" y="2838"/>
                    <a:pt x="12341" y="2838"/>
                  </a:cubicBezTo>
                  <a:cubicBezTo>
                    <a:pt x="12382" y="2838"/>
                    <a:pt x="12422" y="2839"/>
                    <a:pt x="12463" y="2839"/>
                  </a:cubicBezTo>
                  <a:lnTo>
                    <a:pt x="12938" y="119"/>
                  </a:lnTo>
                  <a:cubicBezTo>
                    <a:pt x="12923" y="119"/>
                    <a:pt x="11451" y="0"/>
                    <a:pt x="9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851980" y="1023297"/>
              <a:ext cx="361513" cy="542315"/>
            </a:xfrm>
            <a:custGeom>
              <a:avLst/>
              <a:gdLst/>
              <a:ahLst/>
              <a:cxnLst/>
              <a:rect l="l" t="t" r="r" b="b"/>
              <a:pathLst>
                <a:path w="3973" h="5960" extrusionOk="0">
                  <a:moveTo>
                    <a:pt x="110" y="0"/>
                  </a:moveTo>
                  <a:cubicBezTo>
                    <a:pt x="40" y="0"/>
                    <a:pt x="1" y="3"/>
                    <a:pt x="1" y="3"/>
                  </a:cubicBezTo>
                  <a:lnTo>
                    <a:pt x="1667" y="5960"/>
                  </a:lnTo>
                  <a:cubicBezTo>
                    <a:pt x="3489" y="4929"/>
                    <a:pt x="3972" y="3476"/>
                    <a:pt x="3440" y="2042"/>
                  </a:cubicBezTo>
                  <a:cubicBezTo>
                    <a:pt x="2728" y="118"/>
                    <a:pt x="615" y="0"/>
                    <a:pt x="110" y="0"/>
                  </a:cubicBezTo>
                  <a:close/>
                </a:path>
              </a:pathLst>
            </a:custGeom>
            <a:solidFill>
              <a:srgbClr val="C34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767176" y="1394910"/>
              <a:ext cx="66970" cy="57234"/>
            </a:xfrm>
            <a:custGeom>
              <a:avLst/>
              <a:gdLst/>
              <a:ahLst/>
              <a:cxnLst/>
              <a:rect l="l" t="t" r="r" b="b"/>
              <a:pathLst>
                <a:path w="736" h="629" fill="none" extrusionOk="0">
                  <a:moveTo>
                    <a:pt x="735" y="628"/>
                  </a:moveTo>
                  <a:cubicBezTo>
                    <a:pt x="473" y="442"/>
                    <a:pt x="229" y="233"/>
                    <a:pt x="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77549" y="1082715"/>
              <a:ext cx="71702" cy="22930"/>
            </a:xfrm>
            <a:custGeom>
              <a:avLst/>
              <a:gdLst/>
              <a:ahLst/>
              <a:cxnLst/>
              <a:rect l="l" t="t" r="r" b="b"/>
              <a:pathLst>
                <a:path w="788" h="252" fill="none" extrusionOk="0">
                  <a:moveTo>
                    <a:pt x="788" y="0"/>
                  </a:moveTo>
                  <a:cubicBezTo>
                    <a:pt x="533" y="110"/>
                    <a:pt x="270" y="194"/>
                    <a:pt x="0" y="2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80006" y="771521"/>
              <a:ext cx="42675" cy="320567"/>
            </a:xfrm>
            <a:custGeom>
              <a:avLst/>
              <a:gdLst/>
              <a:ahLst/>
              <a:cxnLst/>
              <a:rect l="l" t="t" r="r" b="b"/>
              <a:pathLst>
                <a:path w="469" h="3523" fill="none" extrusionOk="0">
                  <a:moveTo>
                    <a:pt x="228" y="0"/>
                  </a:moveTo>
                  <a:cubicBezTo>
                    <a:pt x="0" y="548"/>
                    <a:pt x="27" y="1164"/>
                    <a:pt x="76" y="1746"/>
                  </a:cubicBezTo>
                  <a:cubicBezTo>
                    <a:pt x="130" y="2351"/>
                    <a:pt x="259" y="2952"/>
                    <a:pt x="468" y="35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08669" y="1063334"/>
              <a:ext cx="431031" cy="40583"/>
            </a:xfrm>
            <a:custGeom>
              <a:avLst/>
              <a:gdLst/>
              <a:ahLst/>
              <a:cxnLst/>
              <a:rect l="l" t="t" r="r" b="b"/>
              <a:pathLst>
                <a:path w="4737" h="446" fill="none" extrusionOk="0">
                  <a:moveTo>
                    <a:pt x="4737" y="0"/>
                  </a:moveTo>
                  <a:cubicBezTo>
                    <a:pt x="3188" y="445"/>
                    <a:pt x="1575" y="407"/>
                    <a:pt x="1" y="12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397567" y="794360"/>
              <a:ext cx="47134" cy="10464"/>
            </a:xfrm>
            <a:custGeom>
              <a:avLst/>
              <a:gdLst/>
              <a:ahLst/>
              <a:cxnLst/>
              <a:rect l="l" t="t" r="r" b="b"/>
              <a:pathLst>
                <a:path w="518" h="115" fill="none" extrusionOk="0">
                  <a:moveTo>
                    <a:pt x="517" y="57"/>
                  </a:moveTo>
                  <a:cubicBezTo>
                    <a:pt x="346" y="0"/>
                    <a:pt x="152" y="19"/>
                    <a:pt x="0" y="114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65630" y="807190"/>
              <a:ext cx="469066" cy="767795"/>
            </a:xfrm>
            <a:custGeom>
              <a:avLst/>
              <a:gdLst/>
              <a:ahLst/>
              <a:cxnLst/>
              <a:rect l="l" t="t" r="r" b="b"/>
              <a:pathLst>
                <a:path w="5155" h="8438" extrusionOk="0">
                  <a:moveTo>
                    <a:pt x="4432" y="0"/>
                  </a:moveTo>
                  <a:lnTo>
                    <a:pt x="2568" y="715"/>
                  </a:lnTo>
                  <a:cubicBezTo>
                    <a:pt x="2789" y="1290"/>
                    <a:pt x="3131" y="2420"/>
                    <a:pt x="3127" y="3043"/>
                  </a:cubicBezTo>
                  <a:cubicBezTo>
                    <a:pt x="2983" y="3572"/>
                    <a:pt x="1564" y="5379"/>
                    <a:pt x="0" y="7026"/>
                  </a:cubicBezTo>
                  <a:lnTo>
                    <a:pt x="31" y="8438"/>
                  </a:lnTo>
                  <a:lnTo>
                    <a:pt x="1442" y="8403"/>
                  </a:lnTo>
                  <a:lnTo>
                    <a:pt x="1488" y="8354"/>
                  </a:lnTo>
                  <a:cubicBezTo>
                    <a:pt x="1686" y="8141"/>
                    <a:pt x="2450" y="7327"/>
                    <a:pt x="3211" y="6410"/>
                  </a:cubicBezTo>
                  <a:cubicBezTo>
                    <a:pt x="4866" y="4417"/>
                    <a:pt x="5105" y="3656"/>
                    <a:pt x="5121" y="3135"/>
                  </a:cubicBezTo>
                  <a:cubicBezTo>
                    <a:pt x="5155" y="1921"/>
                    <a:pt x="4504" y="194"/>
                    <a:pt x="4432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09852" y="1415383"/>
              <a:ext cx="245498" cy="191721"/>
            </a:xfrm>
            <a:custGeom>
              <a:avLst/>
              <a:gdLst/>
              <a:ahLst/>
              <a:cxnLst/>
              <a:rect l="l" t="t" r="r" b="b"/>
              <a:pathLst>
                <a:path w="2698" h="2107" extrusionOk="0">
                  <a:moveTo>
                    <a:pt x="1228" y="0"/>
                  </a:moveTo>
                  <a:cubicBezTo>
                    <a:pt x="725" y="0"/>
                    <a:pt x="287" y="272"/>
                    <a:pt x="161" y="704"/>
                  </a:cubicBezTo>
                  <a:cubicBezTo>
                    <a:pt x="1" y="1255"/>
                    <a:pt x="400" y="1856"/>
                    <a:pt x="1058" y="2047"/>
                  </a:cubicBezTo>
                  <a:cubicBezTo>
                    <a:pt x="1197" y="2087"/>
                    <a:pt x="1336" y="2107"/>
                    <a:pt x="1471" y="2107"/>
                  </a:cubicBezTo>
                  <a:cubicBezTo>
                    <a:pt x="1973" y="2107"/>
                    <a:pt x="2412" y="1835"/>
                    <a:pt x="2538" y="1400"/>
                  </a:cubicBezTo>
                  <a:cubicBezTo>
                    <a:pt x="2698" y="852"/>
                    <a:pt x="2299" y="251"/>
                    <a:pt x="1640" y="61"/>
                  </a:cubicBezTo>
                  <a:cubicBezTo>
                    <a:pt x="1501" y="20"/>
                    <a:pt x="1362" y="0"/>
                    <a:pt x="12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375730" y="724751"/>
              <a:ext cx="259693" cy="269065"/>
            </a:xfrm>
            <a:custGeom>
              <a:avLst/>
              <a:gdLst/>
              <a:ahLst/>
              <a:cxnLst/>
              <a:rect l="l" t="t" r="r" b="b"/>
              <a:pathLst>
                <a:path w="2854" h="2957" extrusionOk="0">
                  <a:moveTo>
                    <a:pt x="694" y="1"/>
                  </a:moveTo>
                  <a:cubicBezTo>
                    <a:pt x="543" y="1"/>
                    <a:pt x="393" y="40"/>
                    <a:pt x="263" y="122"/>
                  </a:cubicBezTo>
                  <a:cubicBezTo>
                    <a:pt x="259" y="126"/>
                    <a:pt x="251" y="130"/>
                    <a:pt x="244" y="134"/>
                  </a:cubicBezTo>
                  <a:cubicBezTo>
                    <a:pt x="38" y="282"/>
                    <a:pt x="0" y="583"/>
                    <a:pt x="31" y="819"/>
                  </a:cubicBezTo>
                  <a:cubicBezTo>
                    <a:pt x="61" y="1066"/>
                    <a:pt x="156" y="1302"/>
                    <a:pt x="217" y="1545"/>
                  </a:cubicBezTo>
                  <a:cubicBezTo>
                    <a:pt x="312" y="1937"/>
                    <a:pt x="309" y="2352"/>
                    <a:pt x="423" y="2740"/>
                  </a:cubicBezTo>
                  <a:cubicBezTo>
                    <a:pt x="458" y="2859"/>
                    <a:pt x="502" y="2904"/>
                    <a:pt x="547" y="2904"/>
                  </a:cubicBezTo>
                  <a:cubicBezTo>
                    <a:pt x="649" y="2904"/>
                    <a:pt x="752" y="2659"/>
                    <a:pt x="750" y="2515"/>
                  </a:cubicBezTo>
                  <a:cubicBezTo>
                    <a:pt x="746" y="2401"/>
                    <a:pt x="719" y="2287"/>
                    <a:pt x="700" y="2169"/>
                  </a:cubicBezTo>
                  <a:cubicBezTo>
                    <a:pt x="678" y="2047"/>
                    <a:pt x="666" y="1918"/>
                    <a:pt x="662" y="1792"/>
                  </a:cubicBezTo>
                  <a:cubicBezTo>
                    <a:pt x="659" y="1713"/>
                    <a:pt x="674" y="1617"/>
                    <a:pt x="750" y="1591"/>
                  </a:cubicBezTo>
                  <a:cubicBezTo>
                    <a:pt x="762" y="1587"/>
                    <a:pt x="773" y="1585"/>
                    <a:pt x="784" y="1585"/>
                  </a:cubicBezTo>
                  <a:cubicBezTo>
                    <a:pt x="853" y="1585"/>
                    <a:pt x="912" y="1659"/>
                    <a:pt x="951" y="1724"/>
                  </a:cubicBezTo>
                  <a:cubicBezTo>
                    <a:pt x="1073" y="1922"/>
                    <a:pt x="1267" y="1903"/>
                    <a:pt x="1465" y="2024"/>
                  </a:cubicBezTo>
                  <a:cubicBezTo>
                    <a:pt x="1579" y="2093"/>
                    <a:pt x="1693" y="2161"/>
                    <a:pt x="1796" y="2245"/>
                  </a:cubicBezTo>
                  <a:cubicBezTo>
                    <a:pt x="1963" y="2374"/>
                    <a:pt x="2100" y="2542"/>
                    <a:pt x="2203" y="2728"/>
                  </a:cubicBezTo>
                  <a:cubicBezTo>
                    <a:pt x="2255" y="2825"/>
                    <a:pt x="2335" y="2957"/>
                    <a:pt x="2462" y="2957"/>
                  </a:cubicBezTo>
                  <a:cubicBezTo>
                    <a:pt x="2466" y="2957"/>
                    <a:pt x="2470" y="2957"/>
                    <a:pt x="2473" y="2957"/>
                  </a:cubicBezTo>
                  <a:cubicBezTo>
                    <a:pt x="2542" y="2957"/>
                    <a:pt x="2599" y="2896"/>
                    <a:pt x="2618" y="2831"/>
                  </a:cubicBezTo>
                  <a:cubicBezTo>
                    <a:pt x="2640" y="2766"/>
                    <a:pt x="2637" y="2698"/>
                    <a:pt x="2629" y="2629"/>
                  </a:cubicBezTo>
                  <a:cubicBezTo>
                    <a:pt x="2747" y="2572"/>
                    <a:pt x="2819" y="2416"/>
                    <a:pt x="2762" y="2302"/>
                  </a:cubicBezTo>
                  <a:lnTo>
                    <a:pt x="2762" y="2302"/>
                  </a:lnTo>
                  <a:cubicBezTo>
                    <a:pt x="2766" y="2310"/>
                    <a:pt x="2770" y="2313"/>
                    <a:pt x="2774" y="2313"/>
                  </a:cubicBezTo>
                  <a:cubicBezTo>
                    <a:pt x="2806" y="2313"/>
                    <a:pt x="2853" y="2141"/>
                    <a:pt x="2853" y="2131"/>
                  </a:cubicBezTo>
                  <a:cubicBezTo>
                    <a:pt x="2853" y="2032"/>
                    <a:pt x="2815" y="1929"/>
                    <a:pt x="2751" y="1857"/>
                  </a:cubicBezTo>
                  <a:cubicBezTo>
                    <a:pt x="2800" y="1762"/>
                    <a:pt x="2758" y="1648"/>
                    <a:pt x="2705" y="1557"/>
                  </a:cubicBezTo>
                  <a:cubicBezTo>
                    <a:pt x="2549" y="1279"/>
                    <a:pt x="2336" y="1104"/>
                    <a:pt x="2104" y="895"/>
                  </a:cubicBezTo>
                  <a:cubicBezTo>
                    <a:pt x="1960" y="769"/>
                    <a:pt x="1819" y="644"/>
                    <a:pt x="1678" y="518"/>
                  </a:cubicBezTo>
                  <a:cubicBezTo>
                    <a:pt x="1480" y="339"/>
                    <a:pt x="1275" y="160"/>
                    <a:pt x="1028" y="65"/>
                  </a:cubicBezTo>
                  <a:cubicBezTo>
                    <a:pt x="921" y="23"/>
                    <a:pt x="808" y="1"/>
                    <a:pt x="694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435602" y="861513"/>
              <a:ext cx="185261" cy="132667"/>
            </a:xfrm>
            <a:custGeom>
              <a:avLst/>
              <a:gdLst/>
              <a:ahLst/>
              <a:cxnLst/>
              <a:rect l="l" t="t" r="r" b="b"/>
              <a:pathLst>
                <a:path w="2036" h="1458" fill="none" extrusionOk="0">
                  <a:moveTo>
                    <a:pt x="1" y="1355"/>
                  </a:moveTo>
                  <a:cubicBezTo>
                    <a:pt x="126" y="1191"/>
                    <a:pt x="80" y="959"/>
                    <a:pt x="54" y="750"/>
                  </a:cubicBezTo>
                  <a:cubicBezTo>
                    <a:pt x="31" y="590"/>
                    <a:pt x="31" y="426"/>
                    <a:pt x="46" y="263"/>
                  </a:cubicBezTo>
                  <a:cubicBezTo>
                    <a:pt x="50" y="217"/>
                    <a:pt x="58" y="168"/>
                    <a:pt x="92" y="137"/>
                  </a:cubicBezTo>
                  <a:cubicBezTo>
                    <a:pt x="145" y="95"/>
                    <a:pt x="229" y="126"/>
                    <a:pt x="271" y="179"/>
                  </a:cubicBezTo>
                  <a:cubicBezTo>
                    <a:pt x="316" y="229"/>
                    <a:pt x="339" y="297"/>
                    <a:pt x="385" y="350"/>
                  </a:cubicBezTo>
                  <a:cubicBezTo>
                    <a:pt x="476" y="457"/>
                    <a:pt x="628" y="476"/>
                    <a:pt x="761" y="521"/>
                  </a:cubicBezTo>
                  <a:cubicBezTo>
                    <a:pt x="1088" y="643"/>
                    <a:pt x="1298" y="959"/>
                    <a:pt x="1511" y="1240"/>
                  </a:cubicBezTo>
                  <a:cubicBezTo>
                    <a:pt x="1556" y="1298"/>
                    <a:pt x="1606" y="1358"/>
                    <a:pt x="1667" y="1400"/>
                  </a:cubicBezTo>
                  <a:cubicBezTo>
                    <a:pt x="1731" y="1438"/>
                    <a:pt x="1815" y="1457"/>
                    <a:pt x="1884" y="1427"/>
                  </a:cubicBezTo>
                  <a:cubicBezTo>
                    <a:pt x="2036" y="1362"/>
                    <a:pt x="1948" y="1069"/>
                    <a:pt x="1891" y="963"/>
                  </a:cubicBezTo>
                  <a:cubicBezTo>
                    <a:pt x="1830" y="841"/>
                    <a:pt x="1739" y="742"/>
                    <a:pt x="1644" y="647"/>
                  </a:cubicBezTo>
                  <a:cubicBezTo>
                    <a:pt x="1416" y="411"/>
                    <a:pt x="1168" y="194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2245" y="837946"/>
              <a:ext cx="87262" cy="97362"/>
            </a:xfrm>
            <a:custGeom>
              <a:avLst/>
              <a:gdLst/>
              <a:ahLst/>
              <a:cxnLst/>
              <a:rect l="l" t="t" r="r" b="b"/>
              <a:pathLst>
                <a:path w="959" h="1070" fill="none" extrusionOk="0">
                  <a:moveTo>
                    <a:pt x="959" y="1070"/>
                  </a:moveTo>
                  <a:cubicBezTo>
                    <a:pt x="944" y="1005"/>
                    <a:pt x="898" y="948"/>
                    <a:pt x="856" y="895"/>
                  </a:cubicBezTo>
                  <a:cubicBezTo>
                    <a:pt x="597" y="571"/>
                    <a:pt x="335" y="2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63355" y="824115"/>
              <a:ext cx="64423" cy="69700"/>
            </a:xfrm>
            <a:custGeom>
              <a:avLst/>
              <a:gdLst/>
              <a:ahLst/>
              <a:cxnLst/>
              <a:rect l="l" t="t" r="r" b="b"/>
              <a:pathLst>
                <a:path w="708" h="766" fill="none" extrusionOk="0">
                  <a:moveTo>
                    <a:pt x="708" y="765"/>
                  </a:moveTo>
                  <a:cubicBezTo>
                    <a:pt x="495" y="476"/>
                    <a:pt x="267" y="23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3774" y="1239495"/>
              <a:ext cx="246590" cy="312650"/>
            </a:xfrm>
            <a:custGeom>
              <a:avLst/>
              <a:gdLst/>
              <a:ahLst/>
              <a:cxnLst/>
              <a:rect l="l" t="t" r="r" b="b"/>
              <a:pathLst>
                <a:path w="2710" h="3436" fill="none" extrusionOk="0">
                  <a:moveTo>
                    <a:pt x="2709" y="0"/>
                  </a:moveTo>
                  <a:cubicBezTo>
                    <a:pt x="2451" y="350"/>
                    <a:pt x="2203" y="716"/>
                    <a:pt x="1937" y="1054"/>
                  </a:cubicBezTo>
                  <a:cubicBezTo>
                    <a:pt x="1713" y="1343"/>
                    <a:pt x="1481" y="1625"/>
                    <a:pt x="1252" y="1906"/>
                  </a:cubicBezTo>
                  <a:cubicBezTo>
                    <a:pt x="834" y="2416"/>
                    <a:pt x="415" y="2926"/>
                    <a:pt x="1" y="34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08578" y="1098275"/>
              <a:ext cx="63786" cy="37125"/>
            </a:xfrm>
            <a:custGeom>
              <a:avLst/>
              <a:gdLst/>
              <a:ahLst/>
              <a:cxnLst/>
              <a:rect l="l" t="t" r="r" b="b"/>
              <a:pathLst>
                <a:path w="701" h="408" fill="none" extrusionOk="0">
                  <a:moveTo>
                    <a:pt x="0" y="404"/>
                  </a:moveTo>
                  <a:cubicBezTo>
                    <a:pt x="126" y="396"/>
                    <a:pt x="251" y="400"/>
                    <a:pt x="377" y="407"/>
                  </a:cubicBezTo>
                  <a:cubicBezTo>
                    <a:pt x="465" y="270"/>
                    <a:pt x="575" y="103"/>
                    <a:pt x="70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678276" y="581802"/>
              <a:ext cx="40947" cy="10464"/>
            </a:xfrm>
            <a:custGeom>
              <a:avLst/>
              <a:gdLst/>
              <a:ahLst/>
              <a:cxnLst/>
              <a:rect l="l" t="t" r="r" b="b"/>
              <a:pathLst>
                <a:path w="450" h="115" fill="none" extrusionOk="0">
                  <a:moveTo>
                    <a:pt x="0" y="50"/>
                  </a:moveTo>
                  <a:cubicBezTo>
                    <a:pt x="149" y="1"/>
                    <a:pt x="320" y="23"/>
                    <a:pt x="449" y="1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686920" y="555506"/>
              <a:ext cx="36761" cy="11192"/>
            </a:xfrm>
            <a:custGeom>
              <a:avLst/>
              <a:gdLst/>
              <a:ahLst/>
              <a:cxnLst/>
              <a:rect l="l" t="t" r="r" b="b"/>
              <a:pathLst>
                <a:path w="404" h="123" fill="none" extrusionOk="0">
                  <a:moveTo>
                    <a:pt x="0" y="65"/>
                  </a:moveTo>
                  <a:cubicBezTo>
                    <a:pt x="130" y="0"/>
                    <a:pt x="297" y="23"/>
                    <a:pt x="404" y="1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679277" y="643040"/>
              <a:ext cx="45496" cy="21201"/>
            </a:xfrm>
            <a:custGeom>
              <a:avLst/>
              <a:gdLst/>
              <a:ahLst/>
              <a:cxnLst/>
              <a:rect l="l" t="t" r="r" b="b"/>
              <a:pathLst>
                <a:path w="500" h="233" fill="none" extrusionOk="0">
                  <a:moveTo>
                    <a:pt x="1" y="54"/>
                  </a:moveTo>
                  <a:cubicBezTo>
                    <a:pt x="183" y="1"/>
                    <a:pt x="392" y="77"/>
                    <a:pt x="499" y="23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669268" y="675251"/>
              <a:ext cx="53049" cy="20200"/>
            </a:xfrm>
            <a:custGeom>
              <a:avLst/>
              <a:gdLst/>
              <a:ahLst/>
              <a:cxnLst/>
              <a:rect l="l" t="t" r="r" b="b"/>
              <a:pathLst>
                <a:path w="583" h="222" fill="none" extrusionOk="0">
                  <a:moveTo>
                    <a:pt x="0" y="46"/>
                  </a:moveTo>
                  <a:cubicBezTo>
                    <a:pt x="111" y="24"/>
                    <a:pt x="225" y="1"/>
                    <a:pt x="335" y="20"/>
                  </a:cubicBezTo>
                  <a:cubicBezTo>
                    <a:pt x="445" y="39"/>
                    <a:pt x="556" y="111"/>
                    <a:pt x="582" y="22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53619" y="612922"/>
              <a:ext cx="1164158" cy="180438"/>
            </a:xfrm>
            <a:custGeom>
              <a:avLst/>
              <a:gdLst/>
              <a:ahLst/>
              <a:cxnLst/>
              <a:rect l="l" t="t" r="r" b="b"/>
              <a:pathLst>
                <a:path w="12794" h="1983" fill="none" extrusionOk="0">
                  <a:moveTo>
                    <a:pt x="1" y="1983"/>
                  </a:moveTo>
                  <a:cubicBezTo>
                    <a:pt x="860" y="1781"/>
                    <a:pt x="1735" y="1747"/>
                    <a:pt x="2610" y="1686"/>
                  </a:cubicBezTo>
                  <a:cubicBezTo>
                    <a:pt x="3527" y="1625"/>
                    <a:pt x="4440" y="1564"/>
                    <a:pt x="5357" y="1504"/>
                  </a:cubicBezTo>
                  <a:cubicBezTo>
                    <a:pt x="7099" y="1386"/>
                    <a:pt x="8853" y="1294"/>
                    <a:pt x="10595" y="1416"/>
                  </a:cubicBezTo>
                  <a:cubicBezTo>
                    <a:pt x="11040" y="979"/>
                    <a:pt x="11539" y="556"/>
                    <a:pt x="12079" y="244"/>
                  </a:cubicBezTo>
                  <a:cubicBezTo>
                    <a:pt x="12299" y="119"/>
                    <a:pt x="12558" y="1"/>
                    <a:pt x="12794" y="9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765447" y="688809"/>
              <a:ext cx="17471" cy="79709"/>
            </a:xfrm>
            <a:custGeom>
              <a:avLst/>
              <a:gdLst/>
              <a:ahLst/>
              <a:cxnLst/>
              <a:rect l="l" t="t" r="r" b="b"/>
              <a:pathLst>
                <a:path w="192" h="876" fill="none" extrusionOk="0">
                  <a:moveTo>
                    <a:pt x="1" y="875"/>
                  </a:moveTo>
                  <a:cubicBezTo>
                    <a:pt x="35" y="578"/>
                    <a:pt x="104" y="285"/>
                    <a:pt x="19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336240" y="862150"/>
              <a:ext cx="57962" cy="96361"/>
            </a:xfrm>
            <a:custGeom>
              <a:avLst/>
              <a:gdLst/>
              <a:ahLst/>
              <a:cxnLst/>
              <a:rect l="l" t="t" r="r" b="b"/>
              <a:pathLst>
                <a:path w="637" h="1059" fill="none" extrusionOk="0">
                  <a:moveTo>
                    <a:pt x="1" y="1058"/>
                  </a:moveTo>
                  <a:cubicBezTo>
                    <a:pt x="88" y="663"/>
                    <a:pt x="297" y="294"/>
                    <a:pt x="594" y="20"/>
                  </a:cubicBezTo>
                  <a:cubicBezTo>
                    <a:pt x="606" y="9"/>
                    <a:pt x="636" y="1"/>
                    <a:pt x="636" y="2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07214" y="1385173"/>
              <a:ext cx="256235" cy="215106"/>
            </a:xfrm>
            <a:custGeom>
              <a:avLst/>
              <a:gdLst/>
              <a:ahLst/>
              <a:cxnLst/>
              <a:rect l="l" t="t" r="r" b="b"/>
              <a:pathLst>
                <a:path w="2816" h="2364" extrusionOk="0">
                  <a:moveTo>
                    <a:pt x="1463" y="1"/>
                  </a:moveTo>
                  <a:cubicBezTo>
                    <a:pt x="1357" y="1"/>
                    <a:pt x="1247" y="13"/>
                    <a:pt x="1138" y="39"/>
                  </a:cubicBezTo>
                  <a:cubicBezTo>
                    <a:pt x="442" y="206"/>
                    <a:pt x="1" y="849"/>
                    <a:pt x="149" y="1481"/>
                  </a:cubicBezTo>
                  <a:cubicBezTo>
                    <a:pt x="277" y="2012"/>
                    <a:pt x="783" y="2363"/>
                    <a:pt x="1353" y="2363"/>
                  </a:cubicBezTo>
                  <a:cubicBezTo>
                    <a:pt x="1460" y="2363"/>
                    <a:pt x="1569" y="2351"/>
                    <a:pt x="1678" y="2325"/>
                  </a:cubicBezTo>
                  <a:cubicBezTo>
                    <a:pt x="2374" y="2162"/>
                    <a:pt x="2816" y="1515"/>
                    <a:pt x="2667" y="884"/>
                  </a:cubicBezTo>
                  <a:cubicBezTo>
                    <a:pt x="2539" y="352"/>
                    <a:pt x="2033" y="1"/>
                    <a:pt x="1463" y="1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553256" y="1228576"/>
              <a:ext cx="210193" cy="297727"/>
            </a:xfrm>
            <a:custGeom>
              <a:avLst/>
              <a:gdLst/>
              <a:ahLst/>
              <a:cxnLst/>
              <a:rect l="l" t="t" r="r" b="b"/>
              <a:pathLst>
                <a:path w="2310" h="3272" extrusionOk="0">
                  <a:moveTo>
                    <a:pt x="1055" y="0"/>
                  </a:moveTo>
                  <a:cubicBezTo>
                    <a:pt x="813" y="0"/>
                    <a:pt x="567" y="110"/>
                    <a:pt x="393" y="284"/>
                  </a:cubicBezTo>
                  <a:cubicBezTo>
                    <a:pt x="157" y="524"/>
                    <a:pt x="46" y="862"/>
                    <a:pt x="27" y="1197"/>
                  </a:cubicBezTo>
                  <a:cubicBezTo>
                    <a:pt x="14" y="1431"/>
                    <a:pt x="44" y="1664"/>
                    <a:pt x="90" y="1894"/>
                  </a:cubicBezTo>
                  <a:lnTo>
                    <a:pt x="90" y="1894"/>
                  </a:lnTo>
                  <a:cubicBezTo>
                    <a:pt x="58" y="1786"/>
                    <a:pt x="29" y="1678"/>
                    <a:pt x="1" y="1570"/>
                  </a:cubicBezTo>
                  <a:lnTo>
                    <a:pt x="1" y="1570"/>
                  </a:lnTo>
                  <a:lnTo>
                    <a:pt x="157" y="2186"/>
                  </a:lnTo>
                  <a:cubicBezTo>
                    <a:pt x="133" y="2089"/>
                    <a:pt x="110" y="1992"/>
                    <a:pt x="90" y="1894"/>
                  </a:cubicBezTo>
                  <a:lnTo>
                    <a:pt x="90" y="1894"/>
                  </a:lnTo>
                  <a:cubicBezTo>
                    <a:pt x="159" y="2123"/>
                    <a:pt x="243" y="2348"/>
                    <a:pt x="362" y="2555"/>
                  </a:cubicBezTo>
                  <a:cubicBezTo>
                    <a:pt x="541" y="2856"/>
                    <a:pt x="807" y="3122"/>
                    <a:pt x="1142" y="3228"/>
                  </a:cubicBezTo>
                  <a:cubicBezTo>
                    <a:pt x="1235" y="3257"/>
                    <a:pt x="1334" y="3271"/>
                    <a:pt x="1432" y="3271"/>
                  </a:cubicBezTo>
                  <a:cubicBezTo>
                    <a:pt x="1687" y="3271"/>
                    <a:pt x="1941" y="3174"/>
                    <a:pt x="2101" y="2974"/>
                  </a:cubicBezTo>
                  <a:cubicBezTo>
                    <a:pt x="2287" y="2738"/>
                    <a:pt x="2310" y="2414"/>
                    <a:pt x="2291" y="2114"/>
                  </a:cubicBezTo>
                  <a:cubicBezTo>
                    <a:pt x="2260" y="1642"/>
                    <a:pt x="2143" y="1178"/>
                    <a:pt x="1949" y="752"/>
                  </a:cubicBezTo>
                  <a:cubicBezTo>
                    <a:pt x="1812" y="455"/>
                    <a:pt x="1618" y="158"/>
                    <a:pt x="1309" y="44"/>
                  </a:cubicBezTo>
                  <a:cubicBezTo>
                    <a:pt x="1227" y="14"/>
                    <a:pt x="1142" y="0"/>
                    <a:pt x="1055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60900" y="1350596"/>
              <a:ext cx="114651" cy="39218"/>
            </a:xfrm>
            <a:custGeom>
              <a:avLst/>
              <a:gdLst/>
              <a:ahLst/>
              <a:cxnLst/>
              <a:rect l="l" t="t" r="r" b="b"/>
              <a:pathLst>
                <a:path w="1260" h="431" fill="none" extrusionOk="0">
                  <a:moveTo>
                    <a:pt x="0" y="39"/>
                  </a:moveTo>
                  <a:cubicBezTo>
                    <a:pt x="449" y="1"/>
                    <a:pt x="909" y="145"/>
                    <a:pt x="1259" y="4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10399" y="1316019"/>
              <a:ext cx="65151" cy="49591"/>
            </a:xfrm>
            <a:custGeom>
              <a:avLst/>
              <a:gdLst/>
              <a:ahLst/>
              <a:cxnLst/>
              <a:rect l="l" t="t" r="r" b="b"/>
              <a:pathLst>
                <a:path w="716" h="545" fill="none" extrusionOk="0">
                  <a:moveTo>
                    <a:pt x="0" y="0"/>
                  </a:moveTo>
                  <a:cubicBezTo>
                    <a:pt x="156" y="266"/>
                    <a:pt x="419" y="464"/>
                    <a:pt x="715" y="544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39152" y="1529942"/>
              <a:ext cx="26752" cy="68972"/>
            </a:xfrm>
            <a:custGeom>
              <a:avLst/>
              <a:gdLst/>
              <a:ahLst/>
              <a:cxnLst/>
              <a:rect l="l" t="t" r="r" b="b"/>
              <a:pathLst>
                <a:path w="294" h="758" fill="none" extrusionOk="0">
                  <a:moveTo>
                    <a:pt x="293" y="0"/>
                  </a:moveTo>
                  <a:cubicBezTo>
                    <a:pt x="194" y="251"/>
                    <a:pt x="99" y="506"/>
                    <a:pt x="0" y="757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676550" y="1545866"/>
              <a:ext cx="11101" cy="66516"/>
            </a:xfrm>
            <a:custGeom>
              <a:avLst/>
              <a:gdLst/>
              <a:ahLst/>
              <a:cxnLst/>
              <a:rect l="l" t="t" r="r" b="b"/>
              <a:pathLst>
                <a:path w="122" h="731" fill="none" extrusionOk="0">
                  <a:moveTo>
                    <a:pt x="122" y="0"/>
                  </a:moveTo>
                  <a:cubicBezTo>
                    <a:pt x="80" y="244"/>
                    <a:pt x="38" y="487"/>
                    <a:pt x="0" y="7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648433" y="1265064"/>
              <a:ext cx="76616" cy="206098"/>
            </a:xfrm>
            <a:custGeom>
              <a:avLst/>
              <a:gdLst/>
              <a:ahLst/>
              <a:cxnLst/>
              <a:rect l="l" t="t" r="r" b="b"/>
              <a:pathLst>
                <a:path w="842" h="2265" fill="none" extrusionOk="0">
                  <a:moveTo>
                    <a:pt x="1" y="1"/>
                  </a:moveTo>
                  <a:cubicBezTo>
                    <a:pt x="594" y="572"/>
                    <a:pt x="842" y="1473"/>
                    <a:pt x="621" y="2264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671363" y="1362334"/>
              <a:ext cx="14559" cy="93540"/>
            </a:xfrm>
            <a:custGeom>
              <a:avLst/>
              <a:gdLst/>
              <a:ahLst/>
              <a:cxnLst/>
              <a:rect l="l" t="t" r="r" b="b"/>
              <a:pathLst>
                <a:path w="160" h="1028" fill="none" extrusionOk="0">
                  <a:moveTo>
                    <a:pt x="0" y="1"/>
                  </a:moveTo>
                  <a:cubicBezTo>
                    <a:pt x="133" y="324"/>
                    <a:pt x="160" y="689"/>
                    <a:pt x="76" y="1028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455349" y="1491179"/>
              <a:ext cx="72794" cy="64787"/>
            </a:xfrm>
            <a:custGeom>
              <a:avLst/>
              <a:gdLst/>
              <a:ahLst/>
              <a:cxnLst/>
              <a:rect l="l" t="t" r="r" b="b"/>
              <a:pathLst>
                <a:path w="800" h="712" fill="none" extrusionOk="0">
                  <a:moveTo>
                    <a:pt x="0" y="0"/>
                  </a:moveTo>
                  <a:cubicBezTo>
                    <a:pt x="23" y="388"/>
                    <a:pt x="415" y="711"/>
                    <a:pt x="799" y="662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52981" y="766972"/>
              <a:ext cx="49591" cy="329666"/>
            </a:xfrm>
            <a:custGeom>
              <a:avLst/>
              <a:gdLst/>
              <a:ahLst/>
              <a:cxnLst/>
              <a:rect l="l" t="t" r="r" b="b"/>
              <a:pathLst>
                <a:path w="545" h="3623" fill="none" extrusionOk="0">
                  <a:moveTo>
                    <a:pt x="214" y="1"/>
                  </a:moveTo>
                  <a:cubicBezTo>
                    <a:pt x="24" y="1218"/>
                    <a:pt x="1" y="2515"/>
                    <a:pt x="545" y="36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569906" y="1239495"/>
              <a:ext cx="278437" cy="172431"/>
            </a:xfrm>
            <a:custGeom>
              <a:avLst/>
              <a:gdLst/>
              <a:ahLst/>
              <a:cxnLst/>
              <a:rect l="l" t="t" r="r" b="b"/>
              <a:pathLst>
                <a:path w="3060" h="1895" fill="none" extrusionOk="0">
                  <a:moveTo>
                    <a:pt x="1" y="0"/>
                  </a:moveTo>
                  <a:cubicBezTo>
                    <a:pt x="997" y="666"/>
                    <a:pt x="2017" y="1298"/>
                    <a:pt x="3059" y="18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694201" y="1337766"/>
              <a:ext cx="40219" cy="251048"/>
            </a:xfrm>
            <a:custGeom>
              <a:avLst/>
              <a:gdLst/>
              <a:ahLst/>
              <a:cxnLst/>
              <a:rect l="l" t="t" r="r" b="b"/>
              <a:pathLst>
                <a:path w="442" h="2759" fill="none" extrusionOk="0">
                  <a:moveTo>
                    <a:pt x="339" y="1"/>
                  </a:moveTo>
                  <a:cubicBezTo>
                    <a:pt x="441" y="925"/>
                    <a:pt x="221" y="1853"/>
                    <a:pt x="0" y="2759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143792" y="1087174"/>
              <a:ext cx="306463" cy="402005"/>
            </a:xfrm>
            <a:custGeom>
              <a:avLst/>
              <a:gdLst/>
              <a:ahLst/>
              <a:cxnLst/>
              <a:rect l="l" t="t" r="r" b="b"/>
              <a:pathLst>
                <a:path w="3368" h="4418" fill="none" extrusionOk="0">
                  <a:moveTo>
                    <a:pt x="3367" y="1"/>
                  </a:moveTo>
                  <a:cubicBezTo>
                    <a:pt x="3215" y="313"/>
                    <a:pt x="3059" y="624"/>
                    <a:pt x="2858" y="906"/>
                  </a:cubicBezTo>
                  <a:cubicBezTo>
                    <a:pt x="2732" y="1077"/>
                    <a:pt x="2587" y="1233"/>
                    <a:pt x="2450" y="1397"/>
                  </a:cubicBezTo>
                  <a:cubicBezTo>
                    <a:pt x="1781" y="2173"/>
                    <a:pt x="1119" y="2953"/>
                    <a:pt x="442" y="3721"/>
                  </a:cubicBezTo>
                  <a:cubicBezTo>
                    <a:pt x="256" y="3930"/>
                    <a:pt x="65" y="4151"/>
                    <a:pt x="1" y="441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01936" y="1175436"/>
              <a:ext cx="106006" cy="144132"/>
            </a:xfrm>
            <a:custGeom>
              <a:avLst/>
              <a:gdLst/>
              <a:ahLst/>
              <a:cxnLst/>
              <a:rect l="l" t="t" r="r" b="b"/>
              <a:pathLst>
                <a:path w="1165" h="1584" fill="none" extrusionOk="0">
                  <a:moveTo>
                    <a:pt x="1" y="172"/>
                  </a:moveTo>
                  <a:cubicBezTo>
                    <a:pt x="187" y="103"/>
                    <a:pt x="381" y="77"/>
                    <a:pt x="571" y="35"/>
                  </a:cubicBezTo>
                  <a:cubicBezTo>
                    <a:pt x="731" y="1"/>
                    <a:pt x="906" y="81"/>
                    <a:pt x="1005" y="202"/>
                  </a:cubicBezTo>
                  <a:cubicBezTo>
                    <a:pt x="1131" y="354"/>
                    <a:pt x="1165" y="564"/>
                    <a:pt x="1157" y="758"/>
                  </a:cubicBezTo>
                  <a:cubicBezTo>
                    <a:pt x="1142" y="1073"/>
                    <a:pt x="1016" y="1347"/>
                    <a:pt x="811" y="158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111581" y="1413563"/>
              <a:ext cx="1047870" cy="203004"/>
            </a:xfrm>
            <a:custGeom>
              <a:avLst/>
              <a:gdLst/>
              <a:ahLst/>
              <a:cxnLst/>
              <a:rect l="l" t="t" r="r" b="b"/>
              <a:pathLst>
                <a:path w="11516" h="2231" fill="none" extrusionOk="0">
                  <a:moveTo>
                    <a:pt x="11516" y="5"/>
                  </a:moveTo>
                  <a:cubicBezTo>
                    <a:pt x="11158" y="883"/>
                    <a:pt x="10200" y="1614"/>
                    <a:pt x="9321" y="1880"/>
                  </a:cubicBezTo>
                  <a:cubicBezTo>
                    <a:pt x="8366" y="2165"/>
                    <a:pt x="7335" y="2108"/>
                    <a:pt x="6365" y="1884"/>
                  </a:cubicBezTo>
                  <a:cubicBezTo>
                    <a:pt x="4958" y="1994"/>
                    <a:pt x="3520" y="2048"/>
                    <a:pt x="2108" y="1941"/>
                  </a:cubicBezTo>
                  <a:cubicBezTo>
                    <a:pt x="1686" y="2223"/>
                    <a:pt x="1077" y="2230"/>
                    <a:pt x="651" y="1945"/>
                  </a:cubicBezTo>
                  <a:cubicBezTo>
                    <a:pt x="229" y="1663"/>
                    <a:pt x="1" y="1112"/>
                    <a:pt x="100" y="610"/>
                  </a:cubicBezTo>
                  <a:cubicBezTo>
                    <a:pt x="142" y="397"/>
                    <a:pt x="241" y="199"/>
                    <a:pt x="33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7"/>
          <p:cNvSpPr/>
          <p:nvPr/>
        </p:nvSpPr>
        <p:spPr>
          <a:xfrm rot="10800000">
            <a:off x="66348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1" name="Google Shape;671;p37"/>
          <p:cNvSpPr/>
          <p:nvPr/>
        </p:nvSpPr>
        <p:spPr>
          <a:xfrm rot="10800000" flipH="1">
            <a:off x="10441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2185035" y="1523187"/>
            <a:ext cx="4786200" cy="663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JAWABANMU BENAR</a:t>
            </a:r>
            <a:endParaRPr sz="4000" b="1" dirty="0">
              <a:latin typeface="Chiller" panose="04020404031007020602" pitchFamily="82" charset="0"/>
            </a:endParaRPr>
          </a:p>
        </p:txBody>
      </p:sp>
      <p:sp>
        <p:nvSpPr>
          <p:cNvPr id="3" name="Action Button: Go Forward or Next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E316CB5-1B0B-7AB3-9DC2-C438EF3362F7}"/>
              </a:ext>
            </a:extLst>
          </p:cNvPr>
          <p:cNvSpPr/>
          <p:nvPr/>
        </p:nvSpPr>
        <p:spPr>
          <a:xfrm>
            <a:off x="7413297" y="163720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46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8"/>
          <p:cNvSpPr txBox="1">
            <a:spLocks noGrp="1"/>
          </p:cNvSpPr>
          <p:nvPr>
            <p:ph type="body" idx="1"/>
          </p:nvPr>
        </p:nvSpPr>
        <p:spPr>
          <a:xfrm>
            <a:off x="665637" y="1550396"/>
            <a:ext cx="5460686" cy="3120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sym typeface="Montserrat"/>
              </a:rPr>
              <a:t>JAWABAN YANG TEPAT : E</a:t>
            </a:r>
          </a:p>
          <a:p>
            <a:pPr marL="77787" indent="0" algn="ctr">
              <a:buNone/>
            </a:pPr>
            <a:endParaRPr lang="id-ID" sz="1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77787" indent="0" algn="ctr">
              <a:buNone/>
            </a:pP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ulang yang berfungsi sebagai pelindung adalah tulang </a:t>
            </a:r>
            <a:r>
              <a:rPr lang="id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cranium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atau tulang yang melindungi otak yang di mana dianggap sebagai organ lemah.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0" algn="ctr">
              <a:buNone/>
            </a:pPr>
            <a:endParaRPr lang="id-ID" sz="1800" dirty="0">
              <a:solidFill>
                <a:srgbClr val="212121"/>
              </a:solidFill>
              <a:latin typeface="Cambria" panose="02040503050406030204" pitchFamily="18" charset="0"/>
            </a:endParaRPr>
          </a:p>
        </p:txBody>
      </p:sp>
      <p:sp>
        <p:nvSpPr>
          <p:cNvPr id="1689" name="Google Shape;1689;p58"/>
          <p:cNvSpPr/>
          <p:nvPr/>
        </p:nvSpPr>
        <p:spPr>
          <a:xfrm>
            <a:off x="312450" y="316350"/>
            <a:ext cx="7139325" cy="4511025"/>
          </a:xfrm>
          <a:custGeom>
            <a:avLst/>
            <a:gdLst/>
            <a:ahLst/>
            <a:cxnLst/>
            <a:rect l="l" t="t" r="r" b="b"/>
            <a:pathLst>
              <a:path w="285573" h="180441" extrusionOk="0">
                <a:moveTo>
                  <a:pt x="15234" y="0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90" name="Google Shape;1690;p58"/>
          <p:cNvGrpSpPr/>
          <p:nvPr/>
        </p:nvGrpSpPr>
        <p:grpSpPr>
          <a:xfrm>
            <a:off x="6442151" y="640978"/>
            <a:ext cx="2019248" cy="3958548"/>
            <a:chOff x="5601313" y="817925"/>
            <a:chExt cx="1912167" cy="3748625"/>
          </a:xfrm>
        </p:grpSpPr>
        <p:sp>
          <p:nvSpPr>
            <p:cNvPr id="1691" name="Google Shape;1691;p58"/>
            <p:cNvSpPr/>
            <p:nvPr/>
          </p:nvSpPr>
          <p:spPr>
            <a:xfrm>
              <a:off x="5616078" y="2597780"/>
              <a:ext cx="656064" cy="1326748"/>
            </a:xfrm>
            <a:custGeom>
              <a:avLst/>
              <a:gdLst/>
              <a:ahLst/>
              <a:cxnLst/>
              <a:rect l="l" t="t" r="r" b="b"/>
              <a:pathLst>
                <a:path w="4532" h="9165" extrusionOk="0">
                  <a:moveTo>
                    <a:pt x="2709" y="0"/>
                  </a:moveTo>
                  <a:cubicBezTo>
                    <a:pt x="2565" y="966"/>
                    <a:pt x="2177" y="3580"/>
                    <a:pt x="2067" y="4086"/>
                  </a:cubicBezTo>
                  <a:cubicBezTo>
                    <a:pt x="1956" y="4478"/>
                    <a:pt x="910" y="6577"/>
                    <a:pt x="1" y="8304"/>
                  </a:cubicBezTo>
                  <a:lnTo>
                    <a:pt x="1633" y="9164"/>
                  </a:lnTo>
                  <a:cubicBezTo>
                    <a:pt x="2257" y="7981"/>
                    <a:pt x="3721" y="5158"/>
                    <a:pt x="3866" y="4485"/>
                  </a:cubicBezTo>
                  <a:cubicBezTo>
                    <a:pt x="4007" y="3850"/>
                    <a:pt x="4478" y="632"/>
                    <a:pt x="4532" y="26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5844658" y="1723704"/>
              <a:ext cx="964408" cy="891303"/>
            </a:xfrm>
            <a:custGeom>
              <a:avLst/>
              <a:gdLst/>
              <a:ahLst/>
              <a:cxnLst/>
              <a:rect l="l" t="t" r="r" b="b"/>
              <a:pathLst>
                <a:path w="6662" h="6157" extrusionOk="0">
                  <a:moveTo>
                    <a:pt x="252" y="1"/>
                  </a:moveTo>
                  <a:cubicBezTo>
                    <a:pt x="1" y="796"/>
                    <a:pt x="20" y="1652"/>
                    <a:pt x="160" y="2470"/>
                  </a:cubicBezTo>
                  <a:cubicBezTo>
                    <a:pt x="313" y="3364"/>
                    <a:pt x="617" y="4246"/>
                    <a:pt x="1184" y="4950"/>
                  </a:cubicBezTo>
                  <a:cubicBezTo>
                    <a:pt x="1752" y="5651"/>
                    <a:pt x="2604" y="6156"/>
                    <a:pt x="3505" y="6156"/>
                  </a:cubicBezTo>
                  <a:cubicBezTo>
                    <a:pt x="3509" y="6156"/>
                    <a:pt x="3512" y="6156"/>
                    <a:pt x="3516" y="6156"/>
                  </a:cubicBezTo>
                  <a:cubicBezTo>
                    <a:pt x="4162" y="6156"/>
                    <a:pt x="4790" y="5901"/>
                    <a:pt x="5342" y="5559"/>
                  </a:cubicBezTo>
                  <a:cubicBezTo>
                    <a:pt x="5771" y="5292"/>
                    <a:pt x="6182" y="4962"/>
                    <a:pt x="6418" y="4509"/>
                  </a:cubicBezTo>
                  <a:cubicBezTo>
                    <a:pt x="6635" y="4102"/>
                    <a:pt x="6662" y="3638"/>
                    <a:pt x="6479" y="3215"/>
                  </a:cubicBezTo>
                  <a:cubicBezTo>
                    <a:pt x="6308" y="2820"/>
                    <a:pt x="5927" y="2611"/>
                    <a:pt x="5653" y="2295"/>
                  </a:cubicBezTo>
                  <a:cubicBezTo>
                    <a:pt x="5250" y="1835"/>
                    <a:pt x="5064" y="1195"/>
                    <a:pt x="5151" y="594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5983486" y="2478351"/>
              <a:ext cx="311239" cy="286051"/>
            </a:xfrm>
            <a:custGeom>
              <a:avLst/>
              <a:gdLst/>
              <a:ahLst/>
              <a:cxnLst/>
              <a:rect l="l" t="t" r="r" b="b"/>
              <a:pathLst>
                <a:path w="2150" h="1976" extrusionOk="0">
                  <a:moveTo>
                    <a:pt x="1076" y="0"/>
                  </a:moveTo>
                  <a:cubicBezTo>
                    <a:pt x="1009" y="0"/>
                    <a:pt x="940" y="8"/>
                    <a:pt x="871" y="22"/>
                  </a:cubicBezTo>
                  <a:cubicBezTo>
                    <a:pt x="339" y="133"/>
                    <a:pt x="0" y="658"/>
                    <a:pt x="114" y="1190"/>
                  </a:cubicBezTo>
                  <a:cubicBezTo>
                    <a:pt x="211" y="1658"/>
                    <a:pt x="623" y="1976"/>
                    <a:pt x="1077" y="1976"/>
                  </a:cubicBezTo>
                  <a:cubicBezTo>
                    <a:pt x="1144" y="1976"/>
                    <a:pt x="1211" y="1969"/>
                    <a:pt x="1278" y="1955"/>
                  </a:cubicBezTo>
                  <a:cubicBezTo>
                    <a:pt x="1811" y="1841"/>
                    <a:pt x="2150" y="1320"/>
                    <a:pt x="2035" y="783"/>
                  </a:cubicBezTo>
                  <a:cubicBezTo>
                    <a:pt x="1939" y="320"/>
                    <a:pt x="153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5831485" y="1495414"/>
              <a:ext cx="793588" cy="709771"/>
            </a:xfrm>
            <a:custGeom>
              <a:avLst/>
              <a:gdLst/>
              <a:ahLst/>
              <a:cxnLst/>
              <a:rect l="l" t="t" r="r" b="b"/>
              <a:pathLst>
                <a:path w="5482" h="4903" extrusionOk="0">
                  <a:moveTo>
                    <a:pt x="2705" y="0"/>
                  </a:moveTo>
                  <a:cubicBezTo>
                    <a:pt x="1490" y="0"/>
                    <a:pt x="425" y="838"/>
                    <a:pt x="225" y="2027"/>
                  </a:cubicBezTo>
                  <a:cubicBezTo>
                    <a:pt x="0" y="3358"/>
                    <a:pt x="948" y="4633"/>
                    <a:pt x="2336" y="4865"/>
                  </a:cubicBezTo>
                  <a:cubicBezTo>
                    <a:pt x="2486" y="4890"/>
                    <a:pt x="2636" y="4903"/>
                    <a:pt x="2783" y="4903"/>
                  </a:cubicBezTo>
                  <a:cubicBezTo>
                    <a:pt x="3995" y="4903"/>
                    <a:pt x="5057" y="4066"/>
                    <a:pt x="5258" y="2879"/>
                  </a:cubicBezTo>
                  <a:cubicBezTo>
                    <a:pt x="5482" y="1547"/>
                    <a:pt x="4539" y="273"/>
                    <a:pt x="3146" y="37"/>
                  </a:cubicBezTo>
                  <a:cubicBezTo>
                    <a:pt x="2998" y="12"/>
                    <a:pt x="2850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5996659" y="1958364"/>
              <a:ext cx="520566" cy="782731"/>
            </a:xfrm>
            <a:custGeom>
              <a:avLst/>
              <a:gdLst/>
              <a:ahLst/>
              <a:cxnLst/>
              <a:rect l="l" t="t" r="r" b="b"/>
              <a:pathLst>
                <a:path w="3596" h="5407" extrusionOk="0">
                  <a:moveTo>
                    <a:pt x="1758" y="0"/>
                  </a:moveTo>
                  <a:lnTo>
                    <a:pt x="1" y="689"/>
                  </a:lnTo>
                  <a:lnTo>
                    <a:pt x="1838" y="5406"/>
                  </a:lnTo>
                  <a:lnTo>
                    <a:pt x="3595" y="4718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F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5885481" y="1560846"/>
              <a:ext cx="607568" cy="687188"/>
            </a:xfrm>
            <a:custGeom>
              <a:avLst/>
              <a:gdLst/>
              <a:ahLst/>
              <a:cxnLst/>
              <a:rect l="l" t="t" r="r" b="b"/>
              <a:pathLst>
                <a:path w="4197" h="4747" extrusionOk="0">
                  <a:moveTo>
                    <a:pt x="2181" y="0"/>
                  </a:moveTo>
                  <a:cubicBezTo>
                    <a:pt x="1286" y="0"/>
                    <a:pt x="492" y="649"/>
                    <a:pt x="339" y="1563"/>
                  </a:cubicBezTo>
                  <a:lnTo>
                    <a:pt x="171" y="2560"/>
                  </a:lnTo>
                  <a:cubicBezTo>
                    <a:pt x="0" y="3580"/>
                    <a:pt x="685" y="4550"/>
                    <a:pt x="1704" y="4721"/>
                  </a:cubicBezTo>
                  <a:cubicBezTo>
                    <a:pt x="1809" y="4738"/>
                    <a:pt x="1913" y="4747"/>
                    <a:pt x="2015" y="4747"/>
                  </a:cubicBezTo>
                  <a:cubicBezTo>
                    <a:pt x="2910" y="4747"/>
                    <a:pt x="3704" y="4099"/>
                    <a:pt x="3857" y="3184"/>
                  </a:cubicBezTo>
                  <a:lnTo>
                    <a:pt x="4025" y="2187"/>
                  </a:lnTo>
                  <a:cubicBezTo>
                    <a:pt x="4196" y="1168"/>
                    <a:pt x="3511" y="198"/>
                    <a:pt x="2492" y="27"/>
                  </a:cubicBezTo>
                  <a:cubicBezTo>
                    <a:pt x="2387" y="9"/>
                    <a:pt x="2283" y="0"/>
                    <a:pt x="2181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6354078" y="1932596"/>
              <a:ext cx="220908" cy="194850"/>
            </a:xfrm>
            <a:custGeom>
              <a:avLst/>
              <a:gdLst/>
              <a:ahLst/>
              <a:cxnLst/>
              <a:rect l="l" t="t" r="r" b="b"/>
              <a:pathLst>
                <a:path w="1526" h="1346" extrusionOk="0">
                  <a:moveTo>
                    <a:pt x="763" y="1"/>
                  </a:moveTo>
                  <a:cubicBezTo>
                    <a:pt x="517" y="1"/>
                    <a:pt x="280" y="139"/>
                    <a:pt x="164" y="376"/>
                  </a:cubicBezTo>
                  <a:cubicBezTo>
                    <a:pt x="0" y="707"/>
                    <a:pt x="134" y="1110"/>
                    <a:pt x="464" y="1274"/>
                  </a:cubicBezTo>
                  <a:cubicBezTo>
                    <a:pt x="561" y="1323"/>
                    <a:pt x="663" y="1346"/>
                    <a:pt x="763" y="1346"/>
                  </a:cubicBezTo>
                  <a:cubicBezTo>
                    <a:pt x="1009" y="1346"/>
                    <a:pt x="1246" y="1208"/>
                    <a:pt x="1362" y="974"/>
                  </a:cubicBezTo>
                  <a:cubicBezTo>
                    <a:pt x="1526" y="639"/>
                    <a:pt x="1393" y="236"/>
                    <a:pt x="1062" y="72"/>
                  </a:cubicBezTo>
                  <a:cubicBezTo>
                    <a:pt x="966" y="23"/>
                    <a:pt x="864" y="1"/>
                    <a:pt x="763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5815416" y="1840238"/>
              <a:ext cx="206142" cy="194995"/>
            </a:xfrm>
            <a:custGeom>
              <a:avLst/>
              <a:gdLst/>
              <a:ahLst/>
              <a:cxnLst/>
              <a:rect l="l" t="t" r="r" b="b"/>
              <a:pathLst>
                <a:path w="1424" h="1347" extrusionOk="0">
                  <a:moveTo>
                    <a:pt x="712" y="1"/>
                  </a:moveTo>
                  <a:cubicBezTo>
                    <a:pt x="685" y="1"/>
                    <a:pt x="657" y="3"/>
                    <a:pt x="629" y="6"/>
                  </a:cubicBezTo>
                  <a:cubicBezTo>
                    <a:pt x="263" y="56"/>
                    <a:pt x="1" y="390"/>
                    <a:pt x="50" y="759"/>
                  </a:cubicBezTo>
                  <a:cubicBezTo>
                    <a:pt x="93" y="1100"/>
                    <a:pt x="381" y="1347"/>
                    <a:pt x="712" y="1347"/>
                  </a:cubicBezTo>
                  <a:cubicBezTo>
                    <a:pt x="740" y="1347"/>
                    <a:pt x="768" y="1345"/>
                    <a:pt x="796" y="1341"/>
                  </a:cubicBezTo>
                  <a:cubicBezTo>
                    <a:pt x="1165" y="1292"/>
                    <a:pt x="1424" y="957"/>
                    <a:pt x="1378" y="588"/>
                  </a:cubicBezTo>
                  <a:cubicBezTo>
                    <a:pt x="1332" y="248"/>
                    <a:pt x="1044" y="1"/>
                    <a:pt x="712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5934411" y="1905381"/>
              <a:ext cx="101479" cy="93951"/>
            </a:xfrm>
            <a:custGeom>
              <a:avLst/>
              <a:gdLst/>
              <a:ahLst/>
              <a:cxnLst/>
              <a:rect l="l" t="t" r="r" b="b"/>
              <a:pathLst>
                <a:path w="701" h="649" extrusionOk="0">
                  <a:moveTo>
                    <a:pt x="349" y="0"/>
                  </a:moveTo>
                  <a:cubicBezTo>
                    <a:pt x="195" y="0"/>
                    <a:pt x="58" y="112"/>
                    <a:pt x="31" y="271"/>
                  </a:cubicBezTo>
                  <a:cubicBezTo>
                    <a:pt x="1" y="446"/>
                    <a:pt x="122" y="614"/>
                    <a:pt x="297" y="644"/>
                  </a:cubicBezTo>
                  <a:cubicBezTo>
                    <a:pt x="316" y="647"/>
                    <a:pt x="334" y="649"/>
                    <a:pt x="353" y="649"/>
                  </a:cubicBezTo>
                  <a:cubicBezTo>
                    <a:pt x="506" y="649"/>
                    <a:pt x="643" y="538"/>
                    <a:pt x="670" y="378"/>
                  </a:cubicBezTo>
                  <a:cubicBezTo>
                    <a:pt x="701" y="203"/>
                    <a:pt x="583" y="32"/>
                    <a:pt x="404" y="5"/>
                  </a:cubicBezTo>
                  <a:cubicBezTo>
                    <a:pt x="385" y="2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6238412" y="1956627"/>
              <a:ext cx="101479" cy="94530"/>
            </a:xfrm>
            <a:custGeom>
              <a:avLst/>
              <a:gdLst/>
              <a:ahLst/>
              <a:cxnLst/>
              <a:rect l="l" t="t" r="r" b="b"/>
              <a:pathLst>
                <a:path w="701" h="653" extrusionOk="0">
                  <a:moveTo>
                    <a:pt x="350" y="0"/>
                  </a:moveTo>
                  <a:cubicBezTo>
                    <a:pt x="196" y="0"/>
                    <a:pt x="58" y="114"/>
                    <a:pt x="31" y="271"/>
                  </a:cubicBezTo>
                  <a:cubicBezTo>
                    <a:pt x="1" y="450"/>
                    <a:pt x="122" y="617"/>
                    <a:pt x="297" y="648"/>
                  </a:cubicBezTo>
                  <a:cubicBezTo>
                    <a:pt x="315" y="651"/>
                    <a:pt x="333" y="652"/>
                    <a:pt x="351" y="652"/>
                  </a:cubicBezTo>
                  <a:cubicBezTo>
                    <a:pt x="505" y="652"/>
                    <a:pt x="643" y="538"/>
                    <a:pt x="670" y="381"/>
                  </a:cubicBezTo>
                  <a:cubicBezTo>
                    <a:pt x="700" y="203"/>
                    <a:pt x="583" y="35"/>
                    <a:pt x="404" y="5"/>
                  </a:cubicBezTo>
                  <a:cubicBezTo>
                    <a:pt x="386" y="2"/>
                    <a:pt x="368" y="0"/>
                    <a:pt x="350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6116233" y="1873533"/>
              <a:ext cx="50667" cy="141143"/>
            </a:xfrm>
            <a:custGeom>
              <a:avLst/>
              <a:gdLst/>
              <a:ahLst/>
              <a:cxnLst/>
              <a:rect l="l" t="t" r="r" b="b"/>
              <a:pathLst>
                <a:path w="350" h="975" fill="none" extrusionOk="0">
                  <a:moveTo>
                    <a:pt x="350" y="1"/>
                  </a:moveTo>
                  <a:cubicBezTo>
                    <a:pt x="316" y="187"/>
                    <a:pt x="282" y="370"/>
                    <a:pt x="251" y="552"/>
                  </a:cubicBezTo>
                  <a:cubicBezTo>
                    <a:pt x="205" y="564"/>
                    <a:pt x="160" y="564"/>
                    <a:pt x="118" y="583"/>
                  </a:cubicBezTo>
                  <a:cubicBezTo>
                    <a:pt x="99" y="594"/>
                    <a:pt x="76" y="606"/>
                    <a:pt x="57" y="621"/>
                  </a:cubicBezTo>
                  <a:cubicBezTo>
                    <a:pt x="0" y="674"/>
                    <a:pt x="0" y="773"/>
                    <a:pt x="46" y="841"/>
                  </a:cubicBezTo>
                  <a:cubicBezTo>
                    <a:pt x="91" y="906"/>
                    <a:pt x="164" y="948"/>
                    <a:pt x="240" y="975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6096400" y="2021191"/>
              <a:ext cx="231330" cy="168648"/>
            </a:xfrm>
            <a:custGeom>
              <a:avLst/>
              <a:gdLst/>
              <a:ahLst/>
              <a:cxnLst/>
              <a:rect l="l" t="t" r="r" b="b"/>
              <a:pathLst>
                <a:path w="1598" h="1165" extrusionOk="0">
                  <a:moveTo>
                    <a:pt x="916" y="1"/>
                  </a:moveTo>
                  <a:cubicBezTo>
                    <a:pt x="817" y="1"/>
                    <a:pt x="710" y="30"/>
                    <a:pt x="597" y="103"/>
                  </a:cubicBezTo>
                  <a:cubicBezTo>
                    <a:pt x="0" y="483"/>
                    <a:pt x="445" y="1164"/>
                    <a:pt x="445" y="1164"/>
                  </a:cubicBezTo>
                  <a:lnTo>
                    <a:pt x="1598" y="514"/>
                  </a:lnTo>
                  <a:cubicBezTo>
                    <a:pt x="1598" y="514"/>
                    <a:pt x="1328" y="1"/>
                    <a:pt x="916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6144751" y="2091111"/>
              <a:ext cx="197890" cy="125075"/>
            </a:xfrm>
            <a:custGeom>
              <a:avLst/>
              <a:gdLst/>
              <a:ahLst/>
              <a:cxnLst/>
              <a:rect l="l" t="t" r="r" b="b"/>
              <a:pathLst>
                <a:path w="1367" h="864" fill="none" extrusionOk="0">
                  <a:moveTo>
                    <a:pt x="1366" y="0"/>
                  </a:moveTo>
                  <a:cubicBezTo>
                    <a:pt x="940" y="171"/>
                    <a:pt x="537" y="404"/>
                    <a:pt x="176" y="685"/>
                  </a:cubicBezTo>
                  <a:cubicBezTo>
                    <a:pt x="107" y="734"/>
                    <a:pt x="39" y="792"/>
                    <a:pt x="1" y="864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6218001" y="1912040"/>
              <a:ext cx="58050" cy="15634"/>
            </a:xfrm>
            <a:custGeom>
              <a:avLst/>
              <a:gdLst/>
              <a:ahLst/>
              <a:cxnLst/>
              <a:rect l="l" t="t" r="r" b="b"/>
              <a:pathLst>
                <a:path w="401" h="108" fill="none" extrusionOk="0">
                  <a:moveTo>
                    <a:pt x="1" y="20"/>
                  </a:moveTo>
                  <a:cubicBezTo>
                    <a:pt x="88" y="1"/>
                    <a:pt x="183" y="1"/>
                    <a:pt x="275" y="24"/>
                  </a:cubicBezTo>
                  <a:cubicBezTo>
                    <a:pt x="332" y="35"/>
                    <a:pt x="366" y="62"/>
                    <a:pt x="400" y="10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6035745" y="1879034"/>
              <a:ext cx="56892" cy="21714"/>
            </a:xfrm>
            <a:custGeom>
              <a:avLst/>
              <a:gdLst/>
              <a:ahLst/>
              <a:cxnLst/>
              <a:rect l="l" t="t" r="r" b="b"/>
              <a:pathLst>
                <a:path w="393" h="150" fill="none" extrusionOk="0">
                  <a:moveTo>
                    <a:pt x="392" y="149"/>
                  </a:moveTo>
                  <a:cubicBezTo>
                    <a:pt x="294" y="43"/>
                    <a:pt x="138" y="1"/>
                    <a:pt x="1" y="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908354" y="1543330"/>
              <a:ext cx="658959" cy="395346"/>
            </a:xfrm>
            <a:custGeom>
              <a:avLst/>
              <a:gdLst/>
              <a:ahLst/>
              <a:cxnLst/>
              <a:rect l="l" t="t" r="r" b="b"/>
              <a:pathLst>
                <a:path w="4552" h="2731" extrusionOk="0">
                  <a:moveTo>
                    <a:pt x="1919" y="1"/>
                  </a:moveTo>
                  <a:cubicBezTo>
                    <a:pt x="0" y="1"/>
                    <a:pt x="40" y="2046"/>
                    <a:pt x="40" y="2046"/>
                  </a:cubicBezTo>
                  <a:lnTo>
                    <a:pt x="276" y="2179"/>
                  </a:lnTo>
                  <a:lnTo>
                    <a:pt x="538" y="1171"/>
                  </a:lnTo>
                  <a:cubicBezTo>
                    <a:pt x="538" y="1171"/>
                    <a:pt x="925" y="1456"/>
                    <a:pt x="1697" y="1456"/>
                  </a:cubicBezTo>
                  <a:cubicBezTo>
                    <a:pt x="2098" y="1456"/>
                    <a:pt x="2603" y="1379"/>
                    <a:pt x="3213" y="1144"/>
                  </a:cubicBezTo>
                  <a:lnTo>
                    <a:pt x="3213" y="1144"/>
                  </a:lnTo>
                  <a:cubicBezTo>
                    <a:pt x="3213" y="1144"/>
                    <a:pt x="3110" y="1753"/>
                    <a:pt x="3574" y="2069"/>
                  </a:cubicBezTo>
                  <a:lnTo>
                    <a:pt x="3509" y="2731"/>
                  </a:lnTo>
                  <a:lnTo>
                    <a:pt x="3874" y="2692"/>
                  </a:lnTo>
                  <a:cubicBezTo>
                    <a:pt x="3874" y="2692"/>
                    <a:pt x="4552" y="342"/>
                    <a:pt x="2360" y="33"/>
                  </a:cubicBezTo>
                  <a:cubicBezTo>
                    <a:pt x="2203" y="11"/>
                    <a:pt x="2056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6417339" y="1997450"/>
              <a:ext cx="95978" cy="52404"/>
            </a:xfrm>
            <a:custGeom>
              <a:avLst/>
              <a:gdLst/>
              <a:ahLst/>
              <a:cxnLst/>
              <a:rect l="l" t="t" r="r" b="b"/>
              <a:pathLst>
                <a:path w="663" h="362" fill="none" extrusionOk="0">
                  <a:moveTo>
                    <a:pt x="663" y="65"/>
                  </a:moveTo>
                  <a:cubicBezTo>
                    <a:pt x="568" y="1"/>
                    <a:pt x="438" y="4"/>
                    <a:pt x="336" y="50"/>
                  </a:cubicBezTo>
                  <a:cubicBezTo>
                    <a:pt x="229" y="92"/>
                    <a:pt x="142" y="172"/>
                    <a:pt x="66" y="259"/>
                  </a:cubicBezTo>
                  <a:cubicBezTo>
                    <a:pt x="39" y="290"/>
                    <a:pt x="12" y="324"/>
                    <a:pt x="1" y="362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876651" y="1893945"/>
              <a:ext cx="68328" cy="84976"/>
            </a:xfrm>
            <a:custGeom>
              <a:avLst/>
              <a:gdLst/>
              <a:ahLst/>
              <a:cxnLst/>
              <a:rect l="l" t="t" r="r" b="b"/>
              <a:pathLst>
                <a:path w="472" h="587" fill="none" extrusionOk="0">
                  <a:moveTo>
                    <a:pt x="472" y="586"/>
                  </a:moveTo>
                  <a:cubicBezTo>
                    <a:pt x="438" y="324"/>
                    <a:pt x="247" y="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6042983" y="2411036"/>
              <a:ext cx="800247" cy="874366"/>
            </a:xfrm>
            <a:custGeom>
              <a:avLst/>
              <a:gdLst/>
              <a:ahLst/>
              <a:cxnLst/>
              <a:rect l="l" t="t" r="r" b="b"/>
              <a:pathLst>
                <a:path w="5528" h="6040" extrusionOk="0">
                  <a:moveTo>
                    <a:pt x="4166" y="0"/>
                  </a:moveTo>
                  <a:lnTo>
                    <a:pt x="2663" y="19"/>
                  </a:lnTo>
                  <a:cubicBezTo>
                    <a:pt x="2663" y="19"/>
                    <a:pt x="2792" y="544"/>
                    <a:pt x="1978" y="860"/>
                  </a:cubicBezTo>
                  <a:cubicBezTo>
                    <a:pt x="1837" y="915"/>
                    <a:pt x="1709" y="938"/>
                    <a:pt x="1595" y="938"/>
                  </a:cubicBezTo>
                  <a:cubicBezTo>
                    <a:pt x="1049" y="938"/>
                    <a:pt x="795" y="427"/>
                    <a:pt x="795" y="427"/>
                  </a:cubicBezTo>
                  <a:lnTo>
                    <a:pt x="0" y="1058"/>
                  </a:lnTo>
                  <a:cubicBezTo>
                    <a:pt x="0" y="1058"/>
                    <a:pt x="860" y="3116"/>
                    <a:pt x="883" y="5433"/>
                  </a:cubicBezTo>
                  <a:lnTo>
                    <a:pt x="1115" y="6007"/>
                  </a:lnTo>
                  <a:cubicBezTo>
                    <a:pt x="1399" y="6029"/>
                    <a:pt x="1668" y="6039"/>
                    <a:pt x="1922" y="6039"/>
                  </a:cubicBezTo>
                  <a:cubicBezTo>
                    <a:pt x="4113" y="6039"/>
                    <a:pt x="5215" y="5303"/>
                    <a:pt x="5215" y="5303"/>
                  </a:cubicBezTo>
                  <a:cubicBezTo>
                    <a:pt x="5527" y="1454"/>
                    <a:pt x="4166" y="0"/>
                    <a:pt x="4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6433842" y="2379333"/>
              <a:ext cx="352062" cy="323399"/>
            </a:xfrm>
            <a:custGeom>
              <a:avLst/>
              <a:gdLst/>
              <a:ahLst/>
              <a:cxnLst/>
              <a:rect l="l" t="t" r="r" b="b"/>
              <a:pathLst>
                <a:path w="2432" h="2234" extrusionOk="0">
                  <a:moveTo>
                    <a:pt x="1219" y="1"/>
                  </a:moveTo>
                  <a:cubicBezTo>
                    <a:pt x="1142" y="1"/>
                    <a:pt x="1064" y="9"/>
                    <a:pt x="986" y="25"/>
                  </a:cubicBezTo>
                  <a:cubicBezTo>
                    <a:pt x="385" y="151"/>
                    <a:pt x="1" y="744"/>
                    <a:pt x="127" y="1349"/>
                  </a:cubicBezTo>
                  <a:cubicBezTo>
                    <a:pt x="239" y="1872"/>
                    <a:pt x="700" y="2234"/>
                    <a:pt x="1214" y="2234"/>
                  </a:cubicBezTo>
                  <a:cubicBezTo>
                    <a:pt x="1290" y="2234"/>
                    <a:pt x="1368" y="2226"/>
                    <a:pt x="1447" y="2209"/>
                  </a:cubicBezTo>
                  <a:cubicBezTo>
                    <a:pt x="2048" y="2083"/>
                    <a:pt x="2432" y="1490"/>
                    <a:pt x="2302" y="889"/>
                  </a:cubicBezTo>
                  <a:cubicBezTo>
                    <a:pt x="2193" y="363"/>
                    <a:pt x="1733" y="1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6312241" y="1797533"/>
              <a:ext cx="50812" cy="104808"/>
            </a:xfrm>
            <a:custGeom>
              <a:avLst/>
              <a:gdLst/>
              <a:ahLst/>
              <a:cxnLst/>
              <a:rect l="l" t="t" r="r" b="b"/>
              <a:pathLst>
                <a:path w="351" h="724" fill="none" extrusionOk="0">
                  <a:moveTo>
                    <a:pt x="259" y="723"/>
                  </a:moveTo>
                  <a:cubicBezTo>
                    <a:pt x="350" y="461"/>
                    <a:pt x="236" y="145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990000" y="1752946"/>
              <a:ext cx="91056" cy="73974"/>
            </a:xfrm>
            <a:custGeom>
              <a:avLst/>
              <a:gdLst/>
              <a:ahLst/>
              <a:cxnLst/>
              <a:rect l="l" t="t" r="r" b="b"/>
              <a:pathLst>
                <a:path w="629" h="511" fill="none" extrusionOk="0">
                  <a:moveTo>
                    <a:pt x="629" y="1"/>
                  </a:moveTo>
                  <a:cubicBezTo>
                    <a:pt x="336" y="1"/>
                    <a:pt x="58" y="225"/>
                    <a:pt x="1" y="510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5760986" y="3408305"/>
              <a:ext cx="764491" cy="1156073"/>
            </a:xfrm>
            <a:custGeom>
              <a:avLst/>
              <a:gdLst/>
              <a:ahLst/>
              <a:cxnLst/>
              <a:rect l="l" t="t" r="r" b="b"/>
              <a:pathLst>
                <a:path w="5281" h="7986" extrusionOk="0">
                  <a:moveTo>
                    <a:pt x="2987" y="1"/>
                  </a:moveTo>
                  <a:cubicBezTo>
                    <a:pt x="1796" y="3177"/>
                    <a:pt x="411" y="6780"/>
                    <a:pt x="198" y="7202"/>
                  </a:cubicBezTo>
                  <a:cubicBezTo>
                    <a:pt x="126" y="7343"/>
                    <a:pt x="54" y="7487"/>
                    <a:pt x="0" y="7982"/>
                  </a:cubicBezTo>
                  <a:cubicBezTo>
                    <a:pt x="845" y="7982"/>
                    <a:pt x="1689" y="7986"/>
                    <a:pt x="2534" y="7986"/>
                  </a:cubicBezTo>
                  <a:cubicBezTo>
                    <a:pt x="3135" y="6567"/>
                    <a:pt x="4900" y="1884"/>
                    <a:pt x="5280" y="876"/>
                  </a:cubicBezTo>
                  <a:lnTo>
                    <a:pt x="2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6150831" y="3178712"/>
              <a:ext cx="823409" cy="604094"/>
            </a:xfrm>
            <a:custGeom>
              <a:avLst/>
              <a:gdLst/>
              <a:ahLst/>
              <a:cxnLst/>
              <a:rect l="l" t="t" r="r" b="b"/>
              <a:pathLst>
                <a:path w="5688" h="4173" extrusionOk="0">
                  <a:moveTo>
                    <a:pt x="4470" y="0"/>
                  </a:moveTo>
                  <a:cubicBezTo>
                    <a:pt x="4470" y="0"/>
                    <a:pt x="3240" y="267"/>
                    <a:pt x="1791" y="267"/>
                  </a:cubicBezTo>
                  <a:cubicBezTo>
                    <a:pt x="1253" y="267"/>
                    <a:pt x="684" y="231"/>
                    <a:pt x="138" y="130"/>
                  </a:cubicBezTo>
                  <a:cubicBezTo>
                    <a:pt x="138" y="130"/>
                    <a:pt x="1" y="1769"/>
                    <a:pt x="54" y="2408"/>
                  </a:cubicBezTo>
                  <a:cubicBezTo>
                    <a:pt x="54" y="2408"/>
                    <a:pt x="944" y="3489"/>
                    <a:pt x="1838" y="4162"/>
                  </a:cubicBezTo>
                  <a:cubicBezTo>
                    <a:pt x="1838" y="4162"/>
                    <a:pt x="1933" y="4173"/>
                    <a:pt x="2048" y="4173"/>
                  </a:cubicBezTo>
                  <a:cubicBezTo>
                    <a:pt x="2152" y="4173"/>
                    <a:pt x="2273" y="4164"/>
                    <a:pt x="2355" y="4132"/>
                  </a:cubicBezTo>
                  <a:cubicBezTo>
                    <a:pt x="2355" y="4132"/>
                    <a:pt x="2866" y="3093"/>
                    <a:pt x="3844" y="3093"/>
                  </a:cubicBezTo>
                  <a:cubicBezTo>
                    <a:pt x="4109" y="3093"/>
                    <a:pt x="4408" y="3169"/>
                    <a:pt x="4741" y="3363"/>
                  </a:cubicBezTo>
                  <a:cubicBezTo>
                    <a:pt x="4741" y="3363"/>
                    <a:pt x="5688" y="1842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6050655" y="3610973"/>
              <a:ext cx="354813" cy="946312"/>
            </a:xfrm>
            <a:custGeom>
              <a:avLst/>
              <a:gdLst/>
              <a:ahLst/>
              <a:cxnLst/>
              <a:rect l="l" t="t" r="r" b="b"/>
              <a:pathLst>
                <a:path w="2451" h="6537" fill="none" extrusionOk="0">
                  <a:moveTo>
                    <a:pt x="2450" y="1"/>
                  </a:moveTo>
                  <a:cubicBezTo>
                    <a:pt x="1842" y="1728"/>
                    <a:pt x="1157" y="3413"/>
                    <a:pt x="480" y="5113"/>
                  </a:cubicBezTo>
                  <a:cubicBezTo>
                    <a:pt x="297" y="5577"/>
                    <a:pt x="118" y="6049"/>
                    <a:pt x="0" y="65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6275327" y="3410477"/>
              <a:ext cx="611332" cy="1156073"/>
            </a:xfrm>
            <a:custGeom>
              <a:avLst/>
              <a:gdLst/>
              <a:ahLst/>
              <a:cxnLst/>
              <a:rect l="l" t="t" r="r" b="b"/>
              <a:pathLst>
                <a:path w="4223" h="7986" extrusionOk="0">
                  <a:moveTo>
                    <a:pt x="1830" y="1"/>
                  </a:moveTo>
                  <a:cubicBezTo>
                    <a:pt x="1096" y="3314"/>
                    <a:pt x="236" y="7077"/>
                    <a:pt x="84" y="7526"/>
                  </a:cubicBezTo>
                  <a:cubicBezTo>
                    <a:pt x="50" y="7632"/>
                    <a:pt x="12" y="7742"/>
                    <a:pt x="0" y="7974"/>
                  </a:cubicBezTo>
                  <a:cubicBezTo>
                    <a:pt x="833" y="7978"/>
                    <a:pt x="1670" y="7982"/>
                    <a:pt x="2503" y="7986"/>
                  </a:cubicBezTo>
                  <a:cubicBezTo>
                    <a:pt x="2899" y="6514"/>
                    <a:pt x="3991" y="1599"/>
                    <a:pt x="4223" y="541"/>
                  </a:cubicBez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6565576" y="3191885"/>
              <a:ext cx="243491" cy="1366992"/>
            </a:xfrm>
            <a:custGeom>
              <a:avLst/>
              <a:gdLst/>
              <a:ahLst/>
              <a:cxnLst/>
              <a:rect l="l" t="t" r="r" b="b"/>
              <a:pathLst>
                <a:path w="1682" h="9443" fill="none" extrusionOk="0">
                  <a:moveTo>
                    <a:pt x="1160" y="1"/>
                  </a:moveTo>
                  <a:cubicBezTo>
                    <a:pt x="1427" y="609"/>
                    <a:pt x="1682" y="1306"/>
                    <a:pt x="1556" y="2002"/>
                  </a:cubicBezTo>
                  <a:cubicBezTo>
                    <a:pt x="1236" y="4159"/>
                    <a:pt x="795" y="6125"/>
                    <a:pt x="160" y="8218"/>
                  </a:cubicBezTo>
                  <a:cubicBezTo>
                    <a:pt x="34" y="8598"/>
                    <a:pt x="95" y="9039"/>
                    <a:pt x="0" y="94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6633324" y="2390046"/>
              <a:ext cx="880156" cy="836727"/>
            </a:xfrm>
            <a:custGeom>
              <a:avLst/>
              <a:gdLst/>
              <a:ahLst/>
              <a:cxnLst/>
              <a:rect l="l" t="t" r="r" b="b"/>
              <a:pathLst>
                <a:path w="6080" h="5780" extrusionOk="0">
                  <a:moveTo>
                    <a:pt x="50" y="1"/>
                  </a:moveTo>
                  <a:lnTo>
                    <a:pt x="0" y="1846"/>
                  </a:lnTo>
                  <a:cubicBezTo>
                    <a:pt x="997" y="1873"/>
                    <a:pt x="2473" y="1926"/>
                    <a:pt x="3534" y="1994"/>
                  </a:cubicBezTo>
                  <a:cubicBezTo>
                    <a:pt x="2941" y="2683"/>
                    <a:pt x="2005" y="3641"/>
                    <a:pt x="1157" y="4433"/>
                  </a:cubicBezTo>
                  <a:lnTo>
                    <a:pt x="2416" y="5779"/>
                  </a:lnTo>
                  <a:cubicBezTo>
                    <a:pt x="2450" y="5745"/>
                    <a:pt x="3298" y="4954"/>
                    <a:pt x="4139" y="4068"/>
                  </a:cubicBezTo>
                  <a:cubicBezTo>
                    <a:pt x="5855" y="2264"/>
                    <a:pt x="6079" y="1633"/>
                    <a:pt x="5908" y="1039"/>
                  </a:cubicBezTo>
                  <a:cubicBezTo>
                    <a:pt x="5794" y="651"/>
                    <a:pt x="5482" y="370"/>
                    <a:pt x="5071" y="294"/>
                  </a:cubicBezTo>
                  <a:cubicBezTo>
                    <a:pt x="4131" y="115"/>
                    <a:pt x="464" y="1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6656342" y="2997035"/>
              <a:ext cx="348299" cy="451225"/>
            </a:xfrm>
            <a:custGeom>
              <a:avLst/>
              <a:gdLst/>
              <a:ahLst/>
              <a:cxnLst/>
              <a:rect l="l" t="t" r="r" b="b"/>
              <a:pathLst>
                <a:path w="2406" h="3117" extrusionOk="0">
                  <a:moveTo>
                    <a:pt x="1017" y="0"/>
                  </a:moveTo>
                  <a:cubicBezTo>
                    <a:pt x="1036" y="34"/>
                    <a:pt x="1024" y="126"/>
                    <a:pt x="1024" y="167"/>
                  </a:cubicBezTo>
                  <a:cubicBezTo>
                    <a:pt x="1028" y="228"/>
                    <a:pt x="1028" y="289"/>
                    <a:pt x="1028" y="350"/>
                  </a:cubicBezTo>
                  <a:cubicBezTo>
                    <a:pt x="1028" y="476"/>
                    <a:pt x="1020" y="601"/>
                    <a:pt x="1009" y="727"/>
                  </a:cubicBezTo>
                  <a:cubicBezTo>
                    <a:pt x="990" y="921"/>
                    <a:pt x="887" y="1118"/>
                    <a:pt x="731" y="1236"/>
                  </a:cubicBezTo>
                  <a:cubicBezTo>
                    <a:pt x="579" y="1354"/>
                    <a:pt x="427" y="1476"/>
                    <a:pt x="309" y="1628"/>
                  </a:cubicBezTo>
                  <a:cubicBezTo>
                    <a:pt x="69" y="1948"/>
                    <a:pt x="1" y="2393"/>
                    <a:pt x="138" y="2769"/>
                  </a:cubicBezTo>
                  <a:cubicBezTo>
                    <a:pt x="157" y="2823"/>
                    <a:pt x="183" y="2880"/>
                    <a:pt x="233" y="2910"/>
                  </a:cubicBezTo>
                  <a:cubicBezTo>
                    <a:pt x="249" y="2919"/>
                    <a:pt x="267" y="2923"/>
                    <a:pt x="285" y="2923"/>
                  </a:cubicBezTo>
                  <a:cubicBezTo>
                    <a:pt x="324" y="2923"/>
                    <a:pt x="363" y="2904"/>
                    <a:pt x="374" y="2865"/>
                  </a:cubicBezTo>
                  <a:lnTo>
                    <a:pt x="374" y="2865"/>
                  </a:lnTo>
                  <a:cubicBezTo>
                    <a:pt x="371" y="2877"/>
                    <a:pt x="423" y="2952"/>
                    <a:pt x="431" y="2963"/>
                  </a:cubicBezTo>
                  <a:cubicBezTo>
                    <a:pt x="457" y="3005"/>
                    <a:pt x="495" y="3047"/>
                    <a:pt x="537" y="3078"/>
                  </a:cubicBezTo>
                  <a:cubicBezTo>
                    <a:pt x="565" y="3098"/>
                    <a:pt x="599" y="3116"/>
                    <a:pt x="634" y="3116"/>
                  </a:cubicBezTo>
                  <a:cubicBezTo>
                    <a:pt x="637" y="3116"/>
                    <a:pt x="640" y="3116"/>
                    <a:pt x="644" y="3116"/>
                  </a:cubicBezTo>
                  <a:cubicBezTo>
                    <a:pt x="682" y="3112"/>
                    <a:pt x="720" y="3081"/>
                    <a:pt x="716" y="3040"/>
                  </a:cubicBezTo>
                  <a:lnTo>
                    <a:pt x="716" y="3040"/>
                  </a:lnTo>
                  <a:cubicBezTo>
                    <a:pt x="721" y="3077"/>
                    <a:pt x="775" y="3088"/>
                    <a:pt x="824" y="3088"/>
                  </a:cubicBezTo>
                  <a:cubicBezTo>
                    <a:pt x="856" y="3088"/>
                    <a:pt x="885" y="3084"/>
                    <a:pt x="899" y="3078"/>
                  </a:cubicBezTo>
                  <a:cubicBezTo>
                    <a:pt x="963" y="3047"/>
                    <a:pt x="1013" y="2975"/>
                    <a:pt x="1032" y="2903"/>
                  </a:cubicBezTo>
                  <a:cubicBezTo>
                    <a:pt x="1048" y="2912"/>
                    <a:pt x="1068" y="2917"/>
                    <a:pt x="1088" y="2917"/>
                  </a:cubicBezTo>
                  <a:cubicBezTo>
                    <a:pt x="1123" y="2917"/>
                    <a:pt x="1160" y="2903"/>
                    <a:pt x="1184" y="2876"/>
                  </a:cubicBezTo>
                  <a:cubicBezTo>
                    <a:pt x="1211" y="2842"/>
                    <a:pt x="1222" y="2796"/>
                    <a:pt x="1237" y="2754"/>
                  </a:cubicBezTo>
                  <a:cubicBezTo>
                    <a:pt x="1287" y="2591"/>
                    <a:pt x="1382" y="2439"/>
                    <a:pt x="1511" y="2321"/>
                  </a:cubicBezTo>
                  <a:cubicBezTo>
                    <a:pt x="1629" y="2218"/>
                    <a:pt x="1770" y="2146"/>
                    <a:pt x="1891" y="2054"/>
                  </a:cubicBezTo>
                  <a:cubicBezTo>
                    <a:pt x="2219" y="1799"/>
                    <a:pt x="2405" y="1438"/>
                    <a:pt x="2264" y="1023"/>
                  </a:cubicBezTo>
                  <a:cubicBezTo>
                    <a:pt x="2234" y="936"/>
                    <a:pt x="2192" y="856"/>
                    <a:pt x="2143" y="780"/>
                  </a:cubicBezTo>
                  <a:cubicBezTo>
                    <a:pt x="2040" y="632"/>
                    <a:pt x="1899" y="514"/>
                    <a:pt x="1739" y="430"/>
                  </a:cubicBezTo>
                  <a:cubicBezTo>
                    <a:pt x="1492" y="301"/>
                    <a:pt x="1169" y="259"/>
                    <a:pt x="1017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6796327" y="3267886"/>
              <a:ext cx="49654" cy="150553"/>
            </a:xfrm>
            <a:custGeom>
              <a:avLst/>
              <a:gdLst/>
              <a:ahLst/>
              <a:cxnLst/>
              <a:rect l="l" t="t" r="r" b="b"/>
              <a:pathLst>
                <a:path w="343" h="1040" fill="none" extrusionOk="0">
                  <a:moveTo>
                    <a:pt x="69" y="1039"/>
                  </a:moveTo>
                  <a:cubicBezTo>
                    <a:pt x="4" y="975"/>
                    <a:pt x="0" y="876"/>
                    <a:pt x="8" y="788"/>
                  </a:cubicBezTo>
                  <a:cubicBezTo>
                    <a:pt x="31" y="510"/>
                    <a:pt x="175" y="221"/>
                    <a:pt x="34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6743344" y="3247040"/>
              <a:ext cx="61379" cy="192824"/>
            </a:xfrm>
            <a:custGeom>
              <a:avLst/>
              <a:gdLst/>
              <a:ahLst/>
              <a:cxnLst/>
              <a:rect l="l" t="t" r="r" b="b"/>
              <a:pathLst>
                <a:path w="424" h="1332" fill="none" extrusionOk="0">
                  <a:moveTo>
                    <a:pt x="119" y="1332"/>
                  </a:moveTo>
                  <a:cubicBezTo>
                    <a:pt x="1" y="860"/>
                    <a:pt x="81" y="369"/>
                    <a:pt x="42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6696586" y="3236472"/>
              <a:ext cx="68473" cy="175886"/>
            </a:xfrm>
            <a:custGeom>
              <a:avLst/>
              <a:gdLst/>
              <a:ahLst/>
              <a:cxnLst/>
              <a:rect l="l" t="t" r="r" b="b"/>
              <a:pathLst>
                <a:path w="473" h="1215" fill="none" extrusionOk="0">
                  <a:moveTo>
                    <a:pt x="80" y="1214"/>
                  </a:moveTo>
                  <a:cubicBezTo>
                    <a:pt x="1" y="777"/>
                    <a:pt x="153" y="305"/>
                    <a:pt x="47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6387662" y="3213455"/>
              <a:ext cx="34309" cy="565587"/>
            </a:xfrm>
            <a:custGeom>
              <a:avLst/>
              <a:gdLst/>
              <a:ahLst/>
              <a:cxnLst/>
              <a:rect l="l" t="t" r="r" b="b"/>
              <a:pathLst>
                <a:path w="237" h="3907" fill="none" extrusionOk="0">
                  <a:moveTo>
                    <a:pt x="236" y="3907"/>
                  </a:moveTo>
                  <a:cubicBezTo>
                    <a:pt x="54" y="2617"/>
                    <a:pt x="0" y="1301"/>
                    <a:pt x="1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6460912" y="3479384"/>
              <a:ext cx="93227" cy="301396"/>
            </a:xfrm>
            <a:custGeom>
              <a:avLst/>
              <a:gdLst/>
              <a:ahLst/>
              <a:cxnLst/>
              <a:rect l="l" t="t" r="r" b="b"/>
              <a:pathLst>
                <a:path w="644" h="2082" fill="none" extrusionOk="0">
                  <a:moveTo>
                    <a:pt x="0" y="2081"/>
                  </a:moveTo>
                  <a:cubicBezTo>
                    <a:pt x="168" y="1374"/>
                    <a:pt x="381" y="678"/>
                    <a:pt x="64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6458741" y="3213455"/>
              <a:ext cx="21570" cy="486402"/>
            </a:xfrm>
            <a:custGeom>
              <a:avLst/>
              <a:gdLst/>
              <a:ahLst/>
              <a:cxnLst/>
              <a:rect l="l" t="t" r="r" b="b"/>
              <a:pathLst>
                <a:path w="149" h="3360" fill="none" extrusionOk="0">
                  <a:moveTo>
                    <a:pt x="149" y="3359"/>
                  </a:moveTo>
                  <a:cubicBezTo>
                    <a:pt x="38" y="2245"/>
                    <a:pt x="0" y="1122"/>
                    <a:pt x="34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6948328" y="3192464"/>
              <a:ext cx="116823" cy="171978"/>
            </a:xfrm>
            <a:custGeom>
              <a:avLst/>
              <a:gdLst/>
              <a:ahLst/>
              <a:cxnLst/>
              <a:rect l="l" t="t" r="r" b="b"/>
              <a:pathLst>
                <a:path w="807" h="1188" fill="none" extrusionOk="0">
                  <a:moveTo>
                    <a:pt x="0" y="1187"/>
                  </a:moveTo>
                  <a:cubicBezTo>
                    <a:pt x="392" y="894"/>
                    <a:pt x="677" y="468"/>
                    <a:pt x="806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6950499" y="3156708"/>
              <a:ext cx="208313" cy="320070"/>
            </a:xfrm>
            <a:custGeom>
              <a:avLst/>
              <a:gdLst/>
              <a:ahLst/>
              <a:cxnLst/>
              <a:rect l="l" t="t" r="r" b="b"/>
              <a:pathLst>
                <a:path w="1439" h="2211" fill="none" extrusionOk="0">
                  <a:moveTo>
                    <a:pt x="0" y="2210"/>
                  </a:moveTo>
                  <a:cubicBezTo>
                    <a:pt x="841" y="1792"/>
                    <a:pt x="1377" y="921"/>
                    <a:pt x="1438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6953250" y="3120807"/>
              <a:ext cx="299658" cy="468307"/>
            </a:xfrm>
            <a:custGeom>
              <a:avLst/>
              <a:gdLst/>
              <a:ahLst/>
              <a:cxnLst/>
              <a:rect l="l" t="t" r="r" b="b"/>
              <a:pathLst>
                <a:path w="2070" h="3235" fill="none" extrusionOk="0">
                  <a:moveTo>
                    <a:pt x="0" y="3234"/>
                  </a:moveTo>
                  <a:cubicBezTo>
                    <a:pt x="1290" y="2694"/>
                    <a:pt x="2070" y="1370"/>
                    <a:pt x="2062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6955421" y="3085051"/>
              <a:ext cx="400558" cy="616978"/>
            </a:xfrm>
            <a:custGeom>
              <a:avLst/>
              <a:gdLst/>
              <a:ahLst/>
              <a:cxnLst/>
              <a:rect l="l" t="t" r="r" b="b"/>
              <a:pathLst>
                <a:path w="2767" h="4262" fill="none" extrusionOk="0">
                  <a:moveTo>
                    <a:pt x="0" y="4261"/>
                  </a:moveTo>
                  <a:cubicBezTo>
                    <a:pt x="1739" y="3592"/>
                    <a:pt x="2766" y="1819"/>
                    <a:pt x="2694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6055577" y="2711129"/>
              <a:ext cx="116968" cy="498562"/>
            </a:xfrm>
            <a:custGeom>
              <a:avLst/>
              <a:gdLst/>
              <a:ahLst/>
              <a:cxnLst/>
              <a:rect l="l" t="t" r="r" b="b"/>
              <a:pathLst>
                <a:path w="808" h="3444" fill="none" extrusionOk="0">
                  <a:moveTo>
                    <a:pt x="1" y="1"/>
                  </a:moveTo>
                  <a:cubicBezTo>
                    <a:pt x="1" y="503"/>
                    <a:pt x="278" y="994"/>
                    <a:pt x="708" y="1248"/>
                  </a:cubicBezTo>
                  <a:cubicBezTo>
                    <a:pt x="784" y="1979"/>
                    <a:pt x="799" y="2713"/>
                    <a:pt x="807" y="34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6667923" y="2663792"/>
              <a:ext cx="96557" cy="4053"/>
            </a:xfrm>
            <a:custGeom>
              <a:avLst/>
              <a:gdLst/>
              <a:ahLst/>
              <a:cxnLst/>
              <a:rect l="l" t="t" r="r" b="b"/>
              <a:pathLst>
                <a:path w="667" h="28" fill="none" extrusionOk="0">
                  <a:moveTo>
                    <a:pt x="666" y="1"/>
                  </a:moveTo>
                  <a:cubicBezTo>
                    <a:pt x="442" y="12"/>
                    <a:pt x="221" y="20"/>
                    <a:pt x="1" y="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7145928" y="2633536"/>
              <a:ext cx="76145" cy="43139"/>
            </a:xfrm>
            <a:custGeom>
              <a:avLst/>
              <a:gdLst/>
              <a:ahLst/>
              <a:cxnLst/>
              <a:rect l="l" t="t" r="r" b="b"/>
              <a:pathLst>
                <a:path w="526" h="298" fill="none" extrusionOk="0">
                  <a:moveTo>
                    <a:pt x="1" y="297"/>
                  </a:moveTo>
                  <a:cubicBezTo>
                    <a:pt x="145" y="153"/>
                    <a:pt x="328" y="50"/>
                    <a:pt x="52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7171841" y="2661041"/>
              <a:ext cx="81646" cy="21135"/>
            </a:xfrm>
            <a:custGeom>
              <a:avLst/>
              <a:gdLst/>
              <a:ahLst/>
              <a:cxnLst/>
              <a:rect l="l" t="t" r="r" b="b"/>
              <a:pathLst>
                <a:path w="564" h="146" fill="none" extrusionOk="0">
                  <a:moveTo>
                    <a:pt x="0" y="145"/>
                  </a:moveTo>
                  <a:cubicBezTo>
                    <a:pt x="187" y="88"/>
                    <a:pt x="373" y="39"/>
                    <a:pt x="56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6341917" y="2810291"/>
              <a:ext cx="83817" cy="79475"/>
            </a:xfrm>
            <a:custGeom>
              <a:avLst/>
              <a:gdLst/>
              <a:ahLst/>
              <a:cxnLst/>
              <a:rect l="l" t="t" r="r" b="b"/>
              <a:pathLst>
                <a:path w="579" h="549" fill="none" extrusionOk="0">
                  <a:moveTo>
                    <a:pt x="1" y="0"/>
                  </a:moveTo>
                  <a:cubicBezTo>
                    <a:pt x="119" y="244"/>
                    <a:pt x="328" y="446"/>
                    <a:pt x="579" y="54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6157490" y="2407707"/>
              <a:ext cx="279247" cy="134484"/>
            </a:xfrm>
            <a:custGeom>
              <a:avLst/>
              <a:gdLst/>
              <a:ahLst/>
              <a:cxnLst/>
              <a:rect l="l" t="t" r="r" b="b"/>
              <a:pathLst>
                <a:path w="1929" h="929" fill="none" extrusionOk="0">
                  <a:moveTo>
                    <a:pt x="0" y="446"/>
                  </a:moveTo>
                  <a:cubicBezTo>
                    <a:pt x="88" y="704"/>
                    <a:pt x="400" y="898"/>
                    <a:pt x="658" y="917"/>
                  </a:cubicBezTo>
                  <a:cubicBezTo>
                    <a:pt x="757" y="921"/>
                    <a:pt x="860" y="929"/>
                    <a:pt x="959" y="921"/>
                  </a:cubicBezTo>
                  <a:cubicBezTo>
                    <a:pt x="1400" y="887"/>
                    <a:pt x="1929" y="484"/>
                    <a:pt x="189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601313" y="3711148"/>
              <a:ext cx="281563" cy="416771"/>
            </a:xfrm>
            <a:custGeom>
              <a:avLst/>
              <a:gdLst/>
              <a:ahLst/>
              <a:cxnLst/>
              <a:rect l="l" t="t" r="r" b="b"/>
              <a:pathLst>
                <a:path w="1945" h="2879" extrusionOk="0">
                  <a:moveTo>
                    <a:pt x="901" y="1"/>
                  </a:moveTo>
                  <a:cubicBezTo>
                    <a:pt x="749" y="1"/>
                    <a:pt x="597" y="44"/>
                    <a:pt x="464" y="142"/>
                  </a:cubicBezTo>
                  <a:cubicBezTo>
                    <a:pt x="419" y="176"/>
                    <a:pt x="373" y="214"/>
                    <a:pt x="331" y="260"/>
                  </a:cubicBezTo>
                  <a:cubicBezTo>
                    <a:pt x="232" y="359"/>
                    <a:pt x="160" y="480"/>
                    <a:pt x="84" y="594"/>
                  </a:cubicBezTo>
                  <a:cubicBezTo>
                    <a:pt x="0" y="720"/>
                    <a:pt x="19" y="899"/>
                    <a:pt x="38" y="1040"/>
                  </a:cubicBezTo>
                  <a:cubicBezTo>
                    <a:pt x="88" y="1447"/>
                    <a:pt x="175" y="1922"/>
                    <a:pt x="381" y="2280"/>
                  </a:cubicBezTo>
                  <a:cubicBezTo>
                    <a:pt x="430" y="2367"/>
                    <a:pt x="483" y="2451"/>
                    <a:pt x="544" y="2531"/>
                  </a:cubicBezTo>
                  <a:cubicBezTo>
                    <a:pt x="677" y="2694"/>
                    <a:pt x="852" y="2827"/>
                    <a:pt x="1054" y="2873"/>
                  </a:cubicBezTo>
                  <a:cubicBezTo>
                    <a:pt x="1071" y="2876"/>
                    <a:pt x="1089" y="2878"/>
                    <a:pt x="1107" y="2878"/>
                  </a:cubicBezTo>
                  <a:cubicBezTo>
                    <a:pt x="1137" y="2878"/>
                    <a:pt x="1166" y="2872"/>
                    <a:pt x="1187" y="2850"/>
                  </a:cubicBezTo>
                  <a:cubicBezTo>
                    <a:pt x="1233" y="2808"/>
                    <a:pt x="1210" y="2725"/>
                    <a:pt x="1191" y="2675"/>
                  </a:cubicBezTo>
                  <a:lnTo>
                    <a:pt x="1191" y="2675"/>
                  </a:lnTo>
                  <a:cubicBezTo>
                    <a:pt x="1248" y="2721"/>
                    <a:pt x="1320" y="2763"/>
                    <a:pt x="1396" y="2778"/>
                  </a:cubicBezTo>
                  <a:cubicBezTo>
                    <a:pt x="1413" y="2782"/>
                    <a:pt x="1430" y="2784"/>
                    <a:pt x="1447" y="2784"/>
                  </a:cubicBezTo>
                  <a:cubicBezTo>
                    <a:pt x="1500" y="2784"/>
                    <a:pt x="1552" y="2765"/>
                    <a:pt x="1586" y="2725"/>
                  </a:cubicBezTo>
                  <a:cubicBezTo>
                    <a:pt x="1625" y="2679"/>
                    <a:pt x="1621" y="2607"/>
                    <a:pt x="1594" y="2557"/>
                  </a:cubicBezTo>
                  <a:lnTo>
                    <a:pt x="1594" y="2557"/>
                  </a:lnTo>
                  <a:cubicBezTo>
                    <a:pt x="1620" y="2565"/>
                    <a:pt x="1643" y="2568"/>
                    <a:pt x="1664" y="2568"/>
                  </a:cubicBezTo>
                  <a:cubicBezTo>
                    <a:pt x="1793" y="2568"/>
                    <a:pt x="1840" y="2442"/>
                    <a:pt x="1742" y="2322"/>
                  </a:cubicBezTo>
                  <a:lnTo>
                    <a:pt x="1480" y="1991"/>
                  </a:lnTo>
                  <a:lnTo>
                    <a:pt x="1480" y="1991"/>
                  </a:lnTo>
                  <a:cubicBezTo>
                    <a:pt x="1529" y="2032"/>
                    <a:pt x="1579" y="2074"/>
                    <a:pt x="1628" y="2112"/>
                  </a:cubicBezTo>
                  <a:cubicBezTo>
                    <a:pt x="1644" y="2124"/>
                    <a:pt x="1659" y="2135"/>
                    <a:pt x="1674" y="2135"/>
                  </a:cubicBezTo>
                  <a:cubicBezTo>
                    <a:pt x="1704" y="2135"/>
                    <a:pt x="1723" y="2105"/>
                    <a:pt x="1735" y="2078"/>
                  </a:cubicBezTo>
                  <a:cubicBezTo>
                    <a:pt x="1796" y="1933"/>
                    <a:pt x="1761" y="1774"/>
                    <a:pt x="1777" y="1618"/>
                  </a:cubicBezTo>
                  <a:cubicBezTo>
                    <a:pt x="1792" y="1488"/>
                    <a:pt x="1841" y="1363"/>
                    <a:pt x="1864" y="1234"/>
                  </a:cubicBezTo>
                  <a:cubicBezTo>
                    <a:pt x="1944" y="819"/>
                    <a:pt x="1803" y="431"/>
                    <a:pt x="1461" y="187"/>
                  </a:cubicBezTo>
                  <a:cubicBezTo>
                    <a:pt x="1296" y="72"/>
                    <a:pt x="1097" y="1"/>
                    <a:pt x="901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787332" y="3837381"/>
              <a:ext cx="71223" cy="232489"/>
            </a:xfrm>
            <a:custGeom>
              <a:avLst/>
              <a:gdLst/>
              <a:ahLst/>
              <a:cxnLst/>
              <a:rect l="l" t="t" r="r" b="b"/>
              <a:pathLst>
                <a:path w="492" h="1606" fill="none" extrusionOk="0">
                  <a:moveTo>
                    <a:pt x="492" y="1605"/>
                  </a:moveTo>
                  <a:cubicBezTo>
                    <a:pt x="454" y="1347"/>
                    <a:pt x="214" y="1217"/>
                    <a:pt x="100" y="997"/>
                  </a:cubicBezTo>
                  <a:cubicBezTo>
                    <a:pt x="1" y="807"/>
                    <a:pt x="16" y="571"/>
                    <a:pt x="16" y="362"/>
                  </a:cubicBezTo>
                  <a:lnTo>
                    <a:pt x="16" y="0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731744" y="3939728"/>
              <a:ext cx="100465" cy="144473"/>
            </a:xfrm>
            <a:custGeom>
              <a:avLst/>
              <a:gdLst/>
              <a:ahLst/>
              <a:cxnLst/>
              <a:rect l="l" t="t" r="r" b="b"/>
              <a:pathLst>
                <a:path w="694" h="998" fill="none" extrusionOk="0">
                  <a:moveTo>
                    <a:pt x="693" y="997"/>
                  </a:moveTo>
                  <a:cubicBezTo>
                    <a:pt x="537" y="811"/>
                    <a:pt x="294" y="704"/>
                    <a:pt x="161" y="503"/>
                  </a:cubicBezTo>
                  <a:cubicBezTo>
                    <a:pt x="62" y="354"/>
                    <a:pt x="31" y="176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674562" y="3944216"/>
              <a:ext cx="101479" cy="157646"/>
            </a:xfrm>
            <a:custGeom>
              <a:avLst/>
              <a:gdLst/>
              <a:ahLst/>
              <a:cxnLst/>
              <a:rect l="l" t="t" r="r" b="b"/>
              <a:pathLst>
                <a:path w="701" h="1089" fill="none" extrusionOk="0">
                  <a:moveTo>
                    <a:pt x="700" y="1088"/>
                  </a:moveTo>
                  <a:cubicBezTo>
                    <a:pt x="510" y="944"/>
                    <a:pt x="316" y="795"/>
                    <a:pt x="209" y="582"/>
                  </a:cubicBezTo>
                  <a:cubicBezTo>
                    <a:pt x="171" y="514"/>
                    <a:pt x="145" y="438"/>
                    <a:pt x="122" y="362"/>
                  </a:cubicBezTo>
                  <a:cubicBezTo>
                    <a:pt x="80" y="240"/>
                    <a:pt x="38" y="12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6926179" y="2906703"/>
              <a:ext cx="181387" cy="203247"/>
            </a:xfrm>
            <a:custGeom>
              <a:avLst/>
              <a:gdLst/>
              <a:ahLst/>
              <a:cxnLst/>
              <a:rect l="l" t="t" r="r" b="b"/>
              <a:pathLst>
                <a:path w="1253" h="1404" fill="none" extrusionOk="0">
                  <a:moveTo>
                    <a:pt x="1" y="0"/>
                  </a:moveTo>
                  <a:cubicBezTo>
                    <a:pt x="621" y="213"/>
                    <a:pt x="1112" y="765"/>
                    <a:pt x="1252" y="1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725229" y="3584626"/>
              <a:ext cx="224237" cy="155909"/>
            </a:xfrm>
            <a:custGeom>
              <a:avLst/>
              <a:gdLst/>
              <a:ahLst/>
              <a:cxnLst/>
              <a:rect l="l" t="t" r="r" b="b"/>
              <a:pathLst>
                <a:path w="1549" h="1077" fill="none" extrusionOk="0">
                  <a:moveTo>
                    <a:pt x="0" y="23"/>
                  </a:moveTo>
                  <a:cubicBezTo>
                    <a:pt x="339" y="0"/>
                    <a:pt x="681" y="91"/>
                    <a:pt x="959" y="282"/>
                  </a:cubicBezTo>
                  <a:cubicBezTo>
                    <a:pt x="1236" y="472"/>
                    <a:pt x="1446" y="753"/>
                    <a:pt x="1548" y="10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6458741" y="4282815"/>
              <a:ext cx="29242" cy="61235"/>
            </a:xfrm>
            <a:custGeom>
              <a:avLst/>
              <a:gdLst/>
              <a:ahLst/>
              <a:cxnLst/>
              <a:rect l="l" t="t" r="r" b="b"/>
              <a:pathLst>
                <a:path w="202" h="423" fill="none" extrusionOk="0">
                  <a:moveTo>
                    <a:pt x="0" y="1"/>
                  </a:moveTo>
                  <a:cubicBezTo>
                    <a:pt x="57" y="145"/>
                    <a:pt x="126" y="286"/>
                    <a:pt x="202" y="4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6481324" y="4233886"/>
              <a:ext cx="38073" cy="71657"/>
            </a:xfrm>
            <a:custGeom>
              <a:avLst/>
              <a:gdLst/>
              <a:ahLst/>
              <a:cxnLst/>
              <a:rect l="l" t="t" r="r" b="b"/>
              <a:pathLst>
                <a:path w="263" h="495" fill="none" extrusionOk="0">
                  <a:moveTo>
                    <a:pt x="0" y="0"/>
                  </a:moveTo>
                  <a:cubicBezTo>
                    <a:pt x="88" y="164"/>
                    <a:pt x="175" y="327"/>
                    <a:pt x="263" y="4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882731" y="1413044"/>
              <a:ext cx="583248" cy="343956"/>
            </a:xfrm>
            <a:custGeom>
              <a:avLst/>
              <a:gdLst/>
              <a:ahLst/>
              <a:cxnLst/>
              <a:rect l="l" t="t" r="r" b="b"/>
              <a:pathLst>
                <a:path w="4029" h="2376" extrusionOk="0">
                  <a:moveTo>
                    <a:pt x="2105" y="0"/>
                  </a:moveTo>
                  <a:cubicBezTo>
                    <a:pt x="1958" y="0"/>
                    <a:pt x="1811" y="13"/>
                    <a:pt x="1666" y="36"/>
                  </a:cubicBezTo>
                  <a:cubicBezTo>
                    <a:pt x="1214" y="104"/>
                    <a:pt x="753" y="279"/>
                    <a:pt x="468" y="633"/>
                  </a:cubicBezTo>
                  <a:cubicBezTo>
                    <a:pt x="0" y="1207"/>
                    <a:pt x="247" y="1938"/>
                    <a:pt x="902" y="2193"/>
                  </a:cubicBezTo>
                  <a:cubicBezTo>
                    <a:pt x="1248" y="2326"/>
                    <a:pt x="1632" y="2376"/>
                    <a:pt x="2014" y="2376"/>
                  </a:cubicBezTo>
                  <a:cubicBezTo>
                    <a:pt x="2252" y="2376"/>
                    <a:pt x="2489" y="2356"/>
                    <a:pt x="2716" y="2326"/>
                  </a:cubicBezTo>
                  <a:cubicBezTo>
                    <a:pt x="3462" y="2223"/>
                    <a:pt x="4029" y="1656"/>
                    <a:pt x="3682" y="873"/>
                  </a:cubicBezTo>
                  <a:cubicBezTo>
                    <a:pt x="3523" y="515"/>
                    <a:pt x="3192" y="249"/>
                    <a:pt x="2827" y="119"/>
                  </a:cubicBezTo>
                  <a:cubicBezTo>
                    <a:pt x="2595" y="36"/>
                    <a:pt x="2351" y="0"/>
                    <a:pt x="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6410824" y="1485859"/>
              <a:ext cx="11726" cy="93227"/>
            </a:xfrm>
            <a:custGeom>
              <a:avLst/>
              <a:gdLst/>
              <a:ahLst/>
              <a:cxnLst/>
              <a:rect l="l" t="t" r="r" b="b"/>
              <a:pathLst>
                <a:path w="81" h="644" fill="none" extrusionOk="0">
                  <a:moveTo>
                    <a:pt x="80" y="1"/>
                  </a:moveTo>
                  <a:cubicBezTo>
                    <a:pt x="69" y="217"/>
                    <a:pt x="42" y="430"/>
                    <a:pt x="0" y="6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6433407" y="1517273"/>
              <a:ext cx="29821" cy="73395"/>
            </a:xfrm>
            <a:custGeom>
              <a:avLst/>
              <a:gdLst/>
              <a:ahLst/>
              <a:cxnLst/>
              <a:rect l="l" t="t" r="r" b="b"/>
              <a:pathLst>
                <a:path w="206" h="507" fill="none" extrusionOk="0">
                  <a:moveTo>
                    <a:pt x="206" y="0"/>
                  </a:moveTo>
                  <a:cubicBezTo>
                    <a:pt x="137" y="172"/>
                    <a:pt x="69" y="339"/>
                    <a:pt x="0" y="50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6571656" y="1807956"/>
              <a:ext cx="245662" cy="496391"/>
            </a:xfrm>
            <a:custGeom>
              <a:avLst/>
              <a:gdLst/>
              <a:ahLst/>
              <a:cxnLst/>
              <a:rect l="l" t="t" r="r" b="b"/>
              <a:pathLst>
                <a:path w="1697" h="3429" fill="none" extrusionOk="0">
                  <a:moveTo>
                    <a:pt x="0" y="1"/>
                  </a:moveTo>
                  <a:cubicBezTo>
                    <a:pt x="34" y="461"/>
                    <a:pt x="228" y="906"/>
                    <a:pt x="540" y="1245"/>
                  </a:cubicBezTo>
                  <a:cubicBezTo>
                    <a:pt x="749" y="1473"/>
                    <a:pt x="1008" y="1648"/>
                    <a:pt x="1233" y="1865"/>
                  </a:cubicBezTo>
                  <a:cubicBezTo>
                    <a:pt x="1453" y="2078"/>
                    <a:pt x="1647" y="2348"/>
                    <a:pt x="1674" y="2660"/>
                  </a:cubicBezTo>
                  <a:cubicBezTo>
                    <a:pt x="1697" y="2961"/>
                    <a:pt x="1544" y="3269"/>
                    <a:pt x="1290" y="3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887074" y="1605867"/>
              <a:ext cx="56313" cy="58629"/>
            </a:xfrm>
            <a:custGeom>
              <a:avLst/>
              <a:gdLst/>
              <a:ahLst/>
              <a:cxnLst/>
              <a:rect l="l" t="t" r="r" b="b"/>
              <a:pathLst>
                <a:path w="389" h="405" fill="none" extrusionOk="0">
                  <a:moveTo>
                    <a:pt x="0" y="1"/>
                  </a:moveTo>
                  <a:cubicBezTo>
                    <a:pt x="115" y="149"/>
                    <a:pt x="244" y="286"/>
                    <a:pt x="389" y="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786898" y="1697936"/>
              <a:ext cx="243491" cy="655485"/>
            </a:xfrm>
            <a:custGeom>
              <a:avLst/>
              <a:gdLst/>
              <a:ahLst/>
              <a:cxnLst/>
              <a:rect l="l" t="t" r="r" b="b"/>
              <a:pathLst>
                <a:path w="1682" h="4528" fill="none" extrusionOk="0">
                  <a:moveTo>
                    <a:pt x="757" y="0"/>
                  </a:moveTo>
                  <a:cubicBezTo>
                    <a:pt x="255" y="594"/>
                    <a:pt x="0" y="1389"/>
                    <a:pt x="61" y="2165"/>
                  </a:cubicBezTo>
                  <a:cubicBezTo>
                    <a:pt x="126" y="2937"/>
                    <a:pt x="502" y="3683"/>
                    <a:pt x="1096" y="4188"/>
                  </a:cubicBezTo>
                  <a:cubicBezTo>
                    <a:pt x="1267" y="4337"/>
                    <a:pt x="1461" y="4466"/>
                    <a:pt x="1682" y="45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969733" y="2237611"/>
              <a:ext cx="103071" cy="194995"/>
            </a:xfrm>
            <a:custGeom>
              <a:avLst/>
              <a:gdLst/>
              <a:ahLst/>
              <a:cxnLst/>
              <a:rect l="l" t="t" r="r" b="b"/>
              <a:pathLst>
                <a:path w="712" h="1347" fill="none" extrusionOk="0">
                  <a:moveTo>
                    <a:pt x="0" y="0"/>
                  </a:moveTo>
                  <a:cubicBezTo>
                    <a:pt x="65" y="514"/>
                    <a:pt x="365" y="966"/>
                    <a:pt x="711" y="13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6058907" y="2197367"/>
              <a:ext cx="285906" cy="80488"/>
            </a:xfrm>
            <a:custGeom>
              <a:avLst/>
              <a:gdLst/>
              <a:ahLst/>
              <a:cxnLst/>
              <a:rect l="l" t="t" r="r" b="b"/>
              <a:pathLst>
                <a:path w="1975" h="556" fill="none" extrusionOk="0">
                  <a:moveTo>
                    <a:pt x="0" y="175"/>
                  </a:moveTo>
                  <a:cubicBezTo>
                    <a:pt x="567" y="556"/>
                    <a:pt x="1438" y="408"/>
                    <a:pt x="1956" y="16"/>
                  </a:cubicBezTo>
                  <a:cubicBezTo>
                    <a:pt x="1971" y="0"/>
                    <a:pt x="1963" y="19"/>
                    <a:pt x="1975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708147" y="3590127"/>
              <a:ext cx="61235" cy="124496"/>
            </a:xfrm>
            <a:custGeom>
              <a:avLst/>
              <a:gdLst/>
              <a:ahLst/>
              <a:cxnLst/>
              <a:rect l="l" t="t" r="r" b="b"/>
              <a:pathLst>
                <a:path w="423" h="860" fill="none" extrusionOk="0">
                  <a:moveTo>
                    <a:pt x="0" y="860"/>
                  </a:moveTo>
                  <a:cubicBezTo>
                    <a:pt x="141" y="575"/>
                    <a:pt x="282" y="289"/>
                    <a:pt x="42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775896" y="3608801"/>
              <a:ext cx="60076" cy="113639"/>
            </a:xfrm>
            <a:custGeom>
              <a:avLst/>
              <a:gdLst/>
              <a:ahLst/>
              <a:cxnLst/>
              <a:rect l="l" t="t" r="r" b="b"/>
              <a:pathLst>
                <a:path w="415" h="785" fill="none" extrusionOk="0">
                  <a:moveTo>
                    <a:pt x="0" y="784"/>
                  </a:moveTo>
                  <a:lnTo>
                    <a:pt x="4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6991177" y="3062468"/>
              <a:ext cx="101479" cy="102637"/>
            </a:xfrm>
            <a:custGeom>
              <a:avLst/>
              <a:gdLst/>
              <a:ahLst/>
              <a:cxnLst/>
              <a:rect l="l" t="t" r="r" b="b"/>
              <a:pathLst>
                <a:path w="701" h="709" fill="none" extrusionOk="0">
                  <a:moveTo>
                    <a:pt x="1" y="708"/>
                  </a:moveTo>
                  <a:cubicBezTo>
                    <a:pt x="233" y="472"/>
                    <a:pt x="469" y="237"/>
                    <a:pt x="70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6110153" y="817925"/>
              <a:ext cx="940088" cy="723089"/>
            </a:xfrm>
            <a:custGeom>
              <a:avLst/>
              <a:gdLst/>
              <a:ahLst/>
              <a:cxnLst/>
              <a:rect l="l" t="t" r="r" b="b"/>
              <a:pathLst>
                <a:path w="6494" h="4995" extrusionOk="0">
                  <a:moveTo>
                    <a:pt x="670" y="0"/>
                  </a:moveTo>
                  <a:cubicBezTo>
                    <a:pt x="297" y="0"/>
                    <a:pt x="0" y="301"/>
                    <a:pt x="0" y="670"/>
                  </a:cubicBezTo>
                  <a:lnTo>
                    <a:pt x="0" y="2712"/>
                  </a:lnTo>
                  <a:cubicBezTo>
                    <a:pt x="0" y="3081"/>
                    <a:pt x="297" y="3382"/>
                    <a:pt x="670" y="3382"/>
                  </a:cubicBezTo>
                  <a:lnTo>
                    <a:pt x="3473" y="3382"/>
                  </a:lnTo>
                  <a:lnTo>
                    <a:pt x="4227" y="4995"/>
                  </a:lnTo>
                  <a:lnTo>
                    <a:pt x="4984" y="3382"/>
                  </a:lnTo>
                  <a:lnTo>
                    <a:pt x="5828" y="3382"/>
                  </a:lnTo>
                  <a:cubicBezTo>
                    <a:pt x="6197" y="3382"/>
                    <a:pt x="6494" y="3081"/>
                    <a:pt x="6494" y="2712"/>
                  </a:cubicBezTo>
                  <a:lnTo>
                    <a:pt x="6494" y="670"/>
                  </a:lnTo>
                  <a:cubicBezTo>
                    <a:pt x="6494" y="301"/>
                    <a:pt x="6197" y="0"/>
                    <a:pt x="58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6285171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650492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672467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D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A7202-CD87-31F0-49DC-ACDD02C479EB}"/>
              </a:ext>
            </a:extLst>
          </p:cNvPr>
          <p:cNvGrpSpPr/>
          <p:nvPr/>
        </p:nvGrpSpPr>
        <p:grpSpPr>
          <a:xfrm>
            <a:off x="848033" y="571978"/>
            <a:ext cx="5088900" cy="774338"/>
            <a:chOff x="2033610" y="1388187"/>
            <a:chExt cx="5088900" cy="774338"/>
          </a:xfrm>
        </p:grpSpPr>
        <p:sp>
          <p:nvSpPr>
            <p:cNvPr id="2" name="Google Shape;583;p37">
              <a:extLst>
                <a:ext uri="{FF2B5EF4-FFF2-40B4-BE49-F238E27FC236}">
                  <a16:creationId xmlns:a16="http://schemas.microsoft.com/office/drawing/2014/main" id="{437995B1-4D9F-9F45-B75D-DE6E0BB9BCB1}"/>
                </a:ext>
              </a:extLst>
            </p:cNvPr>
            <p:cNvSpPr/>
            <p:nvPr/>
          </p:nvSpPr>
          <p:spPr>
            <a:xfrm>
              <a:off x="2033610" y="1388187"/>
              <a:ext cx="5088900" cy="774338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84;p37">
              <a:extLst>
                <a:ext uri="{FF2B5EF4-FFF2-40B4-BE49-F238E27FC236}">
                  <a16:creationId xmlns:a16="http://schemas.microsoft.com/office/drawing/2014/main" id="{CDFAC610-D029-BFC3-3B21-49846838712D}"/>
                </a:ext>
              </a:extLst>
            </p:cNvPr>
            <p:cNvSpPr/>
            <p:nvPr/>
          </p:nvSpPr>
          <p:spPr>
            <a:xfrm>
              <a:off x="2109810" y="1457187"/>
              <a:ext cx="4936500" cy="62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37">
              <a:extLst>
                <a:ext uri="{FF2B5EF4-FFF2-40B4-BE49-F238E27FC236}">
                  <a16:creationId xmlns:a16="http://schemas.microsoft.com/office/drawing/2014/main" id="{ECCA8304-6BA1-F7A4-5D9C-01EFF8625C8C}"/>
                </a:ext>
              </a:extLst>
            </p:cNvPr>
            <p:cNvSpPr txBox="1">
              <a:spLocks/>
            </p:cNvSpPr>
            <p:nvPr/>
          </p:nvSpPr>
          <p:spPr>
            <a:xfrm>
              <a:off x="2185035" y="1523187"/>
              <a:ext cx="4786200" cy="562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4000" b="1" dirty="0">
                  <a:solidFill>
                    <a:srgbClr val="FF0000"/>
                  </a:solidFill>
                  <a:latin typeface="Chiller" panose="04020404031007020602" pitchFamily="82" charset="0"/>
                </a:rPr>
                <a:t>JAWABANMU SALAH</a:t>
              </a:r>
            </a:p>
          </p:txBody>
        </p:sp>
      </p:grpSp>
      <p:sp>
        <p:nvSpPr>
          <p:cNvPr id="5" name="Action Button: Go Forward or Next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8852E82-66AB-04E0-6106-DF4014607D4B}"/>
              </a:ext>
            </a:extLst>
          </p:cNvPr>
          <p:cNvSpPr/>
          <p:nvPr/>
        </p:nvSpPr>
        <p:spPr>
          <a:xfrm>
            <a:off x="6195394" y="770320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8907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latin typeface="Chiller" panose="04020404031007020602" pitchFamily="82" charset="0"/>
              </a:rPr>
              <a:t>Latihan </a:t>
            </a:r>
            <a:r>
              <a:rPr b="1" dirty="0" err="1">
                <a:latin typeface="Chiller" panose="04020404031007020602" pitchFamily="82" charset="0"/>
              </a:rPr>
              <a:t>Soal</a:t>
            </a:r>
            <a:r>
              <a:rPr b="1" dirty="0">
                <a:latin typeface="Chiller" panose="04020404031007020602" pitchFamily="82" charset="0"/>
              </a:rPr>
              <a:t>: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3468030" y="960652"/>
            <a:ext cx="53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Perhatikan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gambar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berikut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ABE3E2-C0CF-5B5A-3501-5824CBD1F31B}"/>
              </a:ext>
            </a:extLst>
          </p:cNvPr>
          <p:cNvGrpSpPr/>
          <p:nvPr/>
        </p:nvGrpSpPr>
        <p:grpSpPr>
          <a:xfrm>
            <a:off x="3166946" y="1857592"/>
            <a:ext cx="301083" cy="2430858"/>
            <a:chOff x="696946" y="2131257"/>
            <a:chExt cx="301083" cy="2430858"/>
          </a:xfrm>
        </p:grpSpPr>
        <p:sp>
          <p:nvSpPr>
            <p:cNvPr id="7" name="Action Button: Blank 6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9D56D691-0D74-0BB5-1FDD-D0F50E77314A}"/>
                </a:ext>
              </a:extLst>
            </p:cNvPr>
            <p:cNvSpPr/>
            <p:nvPr/>
          </p:nvSpPr>
          <p:spPr>
            <a:xfrm>
              <a:off x="696946" y="2131257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A</a:t>
              </a:r>
              <a:endParaRPr lang="en-ID" dirty="0"/>
            </a:p>
          </p:txBody>
        </p:sp>
        <p:sp>
          <p:nvSpPr>
            <p:cNvPr id="8" name="Action Button: Blank 7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5869C33-0189-C926-489E-4C02AD6A3E4D}"/>
                </a:ext>
              </a:extLst>
            </p:cNvPr>
            <p:cNvSpPr/>
            <p:nvPr/>
          </p:nvSpPr>
          <p:spPr>
            <a:xfrm>
              <a:off x="696946" y="2705082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B</a:t>
              </a:r>
              <a:endParaRPr lang="en-ID" dirty="0"/>
            </a:p>
          </p:txBody>
        </p:sp>
        <p:sp>
          <p:nvSpPr>
            <p:cNvPr id="9" name="Action Button: Blank 8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7237C430-4B93-5DC9-39E9-8F8DFE9380A0}"/>
                </a:ext>
              </a:extLst>
            </p:cNvPr>
            <p:cNvSpPr/>
            <p:nvPr/>
          </p:nvSpPr>
          <p:spPr>
            <a:xfrm>
              <a:off x="696946" y="4294486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E</a:t>
              </a:r>
              <a:endParaRPr lang="en-ID" dirty="0"/>
            </a:p>
          </p:txBody>
        </p:sp>
        <p:sp>
          <p:nvSpPr>
            <p:cNvPr id="10" name="Action Button: Blank 9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D720E0F2-B587-7E86-DAC3-EA9A155EF434}"/>
                </a:ext>
              </a:extLst>
            </p:cNvPr>
            <p:cNvSpPr/>
            <p:nvPr/>
          </p:nvSpPr>
          <p:spPr>
            <a:xfrm>
              <a:off x="696946" y="3772414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D</a:t>
              </a:r>
              <a:endParaRPr lang="en-ID" dirty="0"/>
            </a:p>
          </p:txBody>
        </p:sp>
        <p:sp>
          <p:nvSpPr>
            <p:cNvPr id="11" name="Action Button: Blank 10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D96202A5-D378-80B9-4199-D2E2B6BFE86E}"/>
                </a:ext>
              </a:extLst>
            </p:cNvPr>
            <p:cNvSpPr/>
            <p:nvPr/>
          </p:nvSpPr>
          <p:spPr>
            <a:xfrm>
              <a:off x="696946" y="3226809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C</a:t>
              </a:r>
              <a:endParaRPr lang="en-ID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1C019B-474A-B3F1-38C7-5D241B666470}"/>
              </a:ext>
            </a:extLst>
          </p:cNvPr>
          <p:cNvSpPr txBox="1"/>
          <p:nvPr/>
        </p:nvSpPr>
        <p:spPr>
          <a:xfrm>
            <a:off x="3468029" y="1260135"/>
            <a:ext cx="5363261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 yang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menunjukkan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taju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pedang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</a:t>
            </a:r>
          </a:p>
          <a:p>
            <a:pPr algn="just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palsu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.. </a:t>
            </a:r>
          </a:p>
          <a:p>
            <a:pPr algn="just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1 dan 3    </a:t>
            </a:r>
          </a:p>
          <a:p>
            <a:pPr algn="just"/>
            <a:endParaRPr lang="id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 dan 4  </a:t>
            </a: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3 dan 4   </a:t>
            </a: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3 dan 6  </a:t>
            </a:r>
          </a:p>
          <a:p>
            <a:pPr algn="just"/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4 dan 6</a:t>
            </a:r>
          </a:p>
          <a:p>
            <a:pPr algn="just"/>
            <a:endParaRPr lang="en-ID" sz="24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</p:txBody>
      </p:sp>
      <p:sp>
        <p:nvSpPr>
          <p:cNvPr id="6" name="Action Button: Go Home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9B220D2-284B-6D6D-271C-A90BDC9CF1FB}"/>
              </a:ext>
            </a:extLst>
          </p:cNvPr>
          <p:cNvSpPr/>
          <p:nvPr/>
        </p:nvSpPr>
        <p:spPr>
          <a:xfrm>
            <a:off x="8156963" y="4106970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22D94-84C4-E05D-05B7-325A58EFC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16" y="1745790"/>
            <a:ext cx="2150740" cy="21680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335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2033610" y="1388187"/>
            <a:ext cx="5088900" cy="904597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2109810" y="1457187"/>
            <a:ext cx="4936500" cy="729807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1482128" y="2335933"/>
            <a:ext cx="6231163" cy="19526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7800" indent="0"/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 yang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menunjukkan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taju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pedang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 nomor 4 sedangkan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palsu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ditunjukkan oleh nomor 6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586" name="Google Shape;586;p37"/>
          <p:cNvGrpSpPr/>
          <p:nvPr/>
        </p:nvGrpSpPr>
        <p:grpSpPr>
          <a:xfrm>
            <a:off x="2799661" y="14249"/>
            <a:ext cx="3544427" cy="1377101"/>
            <a:chOff x="2946888" y="539400"/>
            <a:chExt cx="3249979" cy="1262700"/>
          </a:xfrm>
        </p:grpSpPr>
        <p:sp>
          <p:nvSpPr>
            <p:cNvPr id="587" name="Google Shape;587;p37"/>
            <p:cNvSpPr/>
            <p:nvPr/>
          </p:nvSpPr>
          <p:spPr>
            <a:xfrm>
              <a:off x="2946887" y="1415292"/>
              <a:ext cx="3249979" cy="339675"/>
            </a:xfrm>
            <a:custGeom>
              <a:avLst/>
              <a:gdLst/>
              <a:ahLst/>
              <a:cxnLst/>
              <a:rect l="l" t="t" r="r" b="b"/>
              <a:pathLst>
                <a:path w="35717" h="3733" extrusionOk="0">
                  <a:moveTo>
                    <a:pt x="3154" y="1"/>
                  </a:moveTo>
                  <a:lnTo>
                    <a:pt x="0" y="3733"/>
                  </a:lnTo>
                  <a:lnTo>
                    <a:pt x="35717" y="3733"/>
                  </a:lnTo>
                  <a:lnTo>
                    <a:pt x="31776" y="1"/>
                  </a:ln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946887" y="1754875"/>
              <a:ext cx="3249979" cy="47225"/>
            </a:xfrm>
            <a:custGeom>
              <a:avLst/>
              <a:gdLst/>
              <a:ahLst/>
              <a:cxnLst/>
              <a:rect l="l" t="t" r="r" b="b"/>
              <a:pathLst>
                <a:path w="3571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35717" y="51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rgbClr val="3F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962079" y="1670070"/>
              <a:ext cx="30937" cy="31938"/>
            </a:xfrm>
            <a:custGeom>
              <a:avLst/>
              <a:gdLst/>
              <a:ahLst/>
              <a:cxnLst/>
              <a:rect l="l" t="t" r="r" b="b"/>
              <a:pathLst>
                <a:path w="340" h="351" fill="none" extrusionOk="0">
                  <a:moveTo>
                    <a:pt x="1" y="1"/>
                  </a:moveTo>
                  <a:cubicBezTo>
                    <a:pt x="115" y="115"/>
                    <a:pt x="229" y="233"/>
                    <a:pt x="339" y="3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992925" y="1662518"/>
              <a:ext cx="32939" cy="27025"/>
            </a:xfrm>
            <a:custGeom>
              <a:avLst/>
              <a:gdLst/>
              <a:ahLst/>
              <a:cxnLst/>
              <a:rect l="l" t="t" r="r" b="b"/>
              <a:pathLst>
                <a:path w="362" h="297" fill="none" extrusionOk="0">
                  <a:moveTo>
                    <a:pt x="0" y="0"/>
                  </a:moveTo>
                  <a:cubicBezTo>
                    <a:pt x="122" y="99"/>
                    <a:pt x="244" y="198"/>
                    <a:pt x="362" y="297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500663" y="1716476"/>
              <a:ext cx="821844" cy="91"/>
            </a:xfrm>
            <a:custGeom>
              <a:avLst/>
              <a:gdLst/>
              <a:ahLst/>
              <a:cxnLst/>
              <a:rect l="l" t="t" r="r" b="b"/>
              <a:pathLst>
                <a:path w="9032" h="1" fill="none" extrusionOk="0">
                  <a:moveTo>
                    <a:pt x="1" y="1"/>
                  </a:moveTo>
                  <a:lnTo>
                    <a:pt x="9032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15311" y="1450597"/>
              <a:ext cx="3913" cy="27116"/>
            </a:xfrm>
            <a:custGeom>
              <a:avLst/>
              <a:gdLst/>
              <a:ahLst/>
              <a:cxnLst/>
              <a:rect l="l" t="t" r="r" b="b"/>
              <a:pathLst>
                <a:path w="43" h="298" fill="none" extrusionOk="0">
                  <a:moveTo>
                    <a:pt x="42" y="1"/>
                  </a:moveTo>
                  <a:cubicBezTo>
                    <a:pt x="31" y="100"/>
                    <a:pt x="16" y="199"/>
                    <a:pt x="1" y="298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40242" y="1450597"/>
              <a:ext cx="2821" cy="39582"/>
            </a:xfrm>
            <a:custGeom>
              <a:avLst/>
              <a:gdLst/>
              <a:ahLst/>
              <a:cxnLst/>
              <a:rect l="l" t="t" r="r" b="b"/>
              <a:pathLst>
                <a:path w="31" h="435" fill="none" extrusionOk="0">
                  <a:moveTo>
                    <a:pt x="12" y="1"/>
                  </a:moveTo>
                  <a:cubicBezTo>
                    <a:pt x="1" y="145"/>
                    <a:pt x="8" y="290"/>
                    <a:pt x="31" y="435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946887" y="1754875"/>
              <a:ext cx="3249979" cy="91"/>
            </a:xfrm>
            <a:custGeom>
              <a:avLst/>
              <a:gdLst/>
              <a:ahLst/>
              <a:cxnLst/>
              <a:rect l="l" t="t" r="r" b="b"/>
              <a:pathLst>
                <a:path w="35717" h="1" fill="none" extrusionOk="0">
                  <a:moveTo>
                    <a:pt x="0" y="1"/>
                  </a:moveTo>
                  <a:lnTo>
                    <a:pt x="35717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87193" y="539400"/>
              <a:ext cx="343042" cy="384170"/>
            </a:xfrm>
            <a:custGeom>
              <a:avLst/>
              <a:gdLst/>
              <a:ahLst/>
              <a:cxnLst/>
              <a:rect l="l" t="t" r="r" b="b"/>
              <a:pathLst>
                <a:path w="3770" h="4222" extrusionOk="0">
                  <a:moveTo>
                    <a:pt x="3442" y="1"/>
                  </a:moveTo>
                  <a:cubicBezTo>
                    <a:pt x="3331" y="1"/>
                    <a:pt x="3211" y="71"/>
                    <a:pt x="3116" y="139"/>
                  </a:cubicBezTo>
                  <a:cubicBezTo>
                    <a:pt x="2503" y="585"/>
                    <a:pt x="1480" y="1258"/>
                    <a:pt x="856" y="1688"/>
                  </a:cubicBezTo>
                  <a:lnTo>
                    <a:pt x="0" y="3708"/>
                  </a:lnTo>
                  <a:cubicBezTo>
                    <a:pt x="225" y="3949"/>
                    <a:pt x="562" y="4222"/>
                    <a:pt x="911" y="4222"/>
                  </a:cubicBezTo>
                  <a:cubicBezTo>
                    <a:pt x="952" y="4222"/>
                    <a:pt x="994" y="4218"/>
                    <a:pt x="1035" y="4210"/>
                  </a:cubicBezTo>
                  <a:cubicBezTo>
                    <a:pt x="1335" y="4149"/>
                    <a:pt x="1544" y="3887"/>
                    <a:pt x="1727" y="3643"/>
                  </a:cubicBezTo>
                  <a:cubicBezTo>
                    <a:pt x="2176" y="3034"/>
                    <a:pt x="2629" y="2426"/>
                    <a:pt x="3078" y="1821"/>
                  </a:cubicBezTo>
                  <a:cubicBezTo>
                    <a:pt x="3416" y="1364"/>
                    <a:pt x="3770" y="847"/>
                    <a:pt x="3690" y="288"/>
                  </a:cubicBezTo>
                  <a:cubicBezTo>
                    <a:pt x="3675" y="193"/>
                    <a:pt x="3644" y="90"/>
                    <a:pt x="3564" y="37"/>
                  </a:cubicBezTo>
                  <a:cubicBezTo>
                    <a:pt x="3526" y="11"/>
                    <a:pt x="3484" y="1"/>
                    <a:pt x="3442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30689" y="658327"/>
              <a:ext cx="1171164" cy="341404"/>
            </a:xfrm>
            <a:custGeom>
              <a:avLst/>
              <a:gdLst/>
              <a:ahLst/>
              <a:cxnLst/>
              <a:rect l="l" t="t" r="r" b="b"/>
              <a:pathLst>
                <a:path w="12871" h="3752" extrusionOk="0">
                  <a:moveTo>
                    <a:pt x="9721" y="1"/>
                  </a:moveTo>
                  <a:cubicBezTo>
                    <a:pt x="8799" y="1"/>
                    <a:pt x="7796" y="31"/>
                    <a:pt x="6890" y="126"/>
                  </a:cubicBezTo>
                  <a:cubicBezTo>
                    <a:pt x="5353" y="286"/>
                    <a:pt x="4117" y="438"/>
                    <a:pt x="3212" y="582"/>
                  </a:cubicBezTo>
                  <a:cubicBezTo>
                    <a:pt x="2500" y="700"/>
                    <a:pt x="1808" y="811"/>
                    <a:pt x="1249" y="1058"/>
                  </a:cubicBezTo>
                  <a:cubicBezTo>
                    <a:pt x="701" y="1298"/>
                    <a:pt x="282" y="1670"/>
                    <a:pt x="96" y="2302"/>
                  </a:cubicBezTo>
                  <a:cubicBezTo>
                    <a:pt x="5" y="2606"/>
                    <a:pt x="1" y="2918"/>
                    <a:pt x="66" y="3215"/>
                  </a:cubicBezTo>
                  <a:lnTo>
                    <a:pt x="6274" y="3725"/>
                  </a:lnTo>
                  <a:cubicBezTo>
                    <a:pt x="6415" y="3743"/>
                    <a:pt x="6561" y="3751"/>
                    <a:pt x="6711" y="3751"/>
                  </a:cubicBezTo>
                  <a:cubicBezTo>
                    <a:pt x="8259" y="3751"/>
                    <a:pt x="10218" y="2852"/>
                    <a:pt x="12212" y="2852"/>
                  </a:cubicBezTo>
                  <a:cubicBezTo>
                    <a:pt x="12257" y="2852"/>
                    <a:pt x="12301" y="2852"/>
                    <a:pt x="12345" y="2853"/>
                  </a:cubicBezTo>
                  <a:lnTo>
                    <a:pt x="12870" y="103"/>
                  </a:lnTo>
                  <a:lnTo>
                    <a:pt x="12870" y="103"/>
                  </a:lnTo>
                  <a:cubicBezTo>
                    <a:pt x="12870" y="103"/>
                    <a:pt x="12870" y="103"/>
                    <a:pt x="12869" y="103"/>
                  </a:cubicBezTo>
                  <a:cubicBezTo>
                    <a:pt x="12822" y="103"/>
                    <a:pt x="11408" y="1"/>
                    <a:pt x="9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767178" y="1540315"/>
              <a:ext cx="216835" cy="101457"/>
            </a:xfrm>
            <a:custGeom>
              <a:avLst/>
              <a:gdLst/>
              <a:ahLst/>
              <a:cxnLst/>
              <a:rect l="l" t="t" r="r" b="b"/>
              <a:pathLst>
                <a:path w="2383" h="1115" fill="none" extrusionOk="0">
                  <a:moveTo>
                    <a:pt x="1" y="609"/>
                  </a:moveTo>
                  <a:cubicBezTo>
                    <a:pt x="347" y="963"/>
                    <a:pt x="887" y="1115"/>
                    <a:pt x="1366" y="993"/>
                  </a:cubicBezTo>
                  <a:cubicBezTo>
                    <a:pt x="1850" y="871"/>
                    <a:pt x="2249" y="476"/>
                    <a:pt x="2382" y="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03665" y="1077983"/>
              <a:ext cx="211285" cy="188809"/>
            </a:xfrm>
            <a:custGeom>
              <a:avLst/>
              <a:gdLst/>
              <a:ahLst/>
              <a:cxnLst/>
              <a:rect l="l" t="t" r="r" b="b"/>
              <a:pathLst>
                <a:path w="2322" h="2075" extrusionOk="0">
                  <a:moveTo>
                    <a:pt x="1163" y="1"/>
                  </a:moveTo>
                  <a:cubicBezTo>
                    <a:pt x="721" y="1"/>
                    <a:pt x="315" y="285"/>
                    <a:pt x="176" y="729"/>
                  </a:cubicBezTo>
                  <a:cubicBezTo>
                    <a:pt x="1" y="1273"/>
                    <a:pt x="305" y="1855"/>
                    <a:pt x="853" y="2027"/>
                  </a:cubicBezTo>
                  <a:cubicBezTo>
                    <a:pt x="956" y="2059"/>
                    <a:pt x="1060" y="2074"/>
                    <a:pt x="1162" y="2074"/>
                  </a:cubicBezTo>
                  <a:cubicBezTo>
                    <a:pt x="1602" y="2074"/>
                    <a:pt x="2011" y="1791"/>
                    <a:pt x="2150" y="1349"/>
                  </a:cubicBezTo>
                  <a:cubicBezTo>
                    <a:pt x="2321" y="802"/>
                    <a:pt x="2017" y="220"/>
                    <a:pt x="1473" y="48"/>
                  </a:cubicBezTo>
                  <a:cubicBezTo>
                    <a:pt x="1370" y="16"/>
                    <a:pt x="1265" y="1"/>
                    <a:pt x="1163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49798" y="1131214"/>
              <a:ext cx="537675" cy="485627"/>
            </a:xfrm>
            <a:custGeom>
              <a:avLst/>
              <a:gdLst/>
              <a:ahLst/>
              <a:cxnLst/>
              <a:rect l="l" t="t" r="r" b="b"/>
              <a:pathLst>
                <a:path w="5909" h="5337" extrusionOk="0">
                  <a:moveTo>
                    <a:pt x="2861" y="0"/>
                  </a:moveTo>
                  <a:cubicBezTo>
                    <a:pt x="2506" y="0"/>
                    <a:pt x="2147" y="76"/>
                    <a:pt x="1808" y="236"/>
                  </a:cubicBezTo>
                  <a:cubicBezTo>
                    <a:pt x="526" y="840"/>
                    <a:pt x="1" y="2415"/>
                    <a:pt x="632" y="3762"/>
                  </a:cubicBezTo>
                  <a:cubicBezTo>
                    <a:pt x="1097" y="4750"/>
                    <a:pt x="2060" y="5337"/>
                    <a:pt x="3047" y="5337"/>
                  </a:cubicBezTo>
                  <a:cubicBezTo>
                    <a:pt x="3402" y="5337"/>
                    <a:pt x="3759" y="5261"/>
                    <a:pt x="4098" y="5101"/>
                  </a:cubicBezTo>
                  <a:cubicBezTo>
                    <a:pt x="5380" y="4496"/>
                    <a:pt x="5909" y="2917"/>
                    <a:pt x="5277" y="1575"/>
                  </a:cubicBezTo>
                  <a:cubicBezTo>
                    <a:pt x="4812" y="587"/>
                    <a:pt x="3849" y="0"/>
                    <a:pt x="2861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902846" y="1193817"/>
              <a:ext cx="489267" cy="198091"/>
            </a:xfrm>
            <a:custGeom>
              <a:avLst/>
              <a:gdLst/>
              <a:ahLst/>
              <a:cxnLst/>
              <a:rect l="l" t="t" r="r" b="b"/>
              <a:pathLst>
                <a:path w="5377" h="2177" extrusionOk="0">
                  <a:moveTo>
                    <a:pt x="5308" y="0"/>
                  </a:moveTo>
                  <a:lnTo>
                    <a:pt x="1" y="187"/>
                  </a:lnTo>
                  <a:lnTo>
                    <a:pt x="73" y="2176"/>
                  </a:lnTo>
                  <a:lnTo>
                    <a:pt x="5376" y="1990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8297" y="1139858"/>
              <a:ext cx="495454" cy="399093"/>
            </a:xfrm>
            <a:custGeom>
              <a:avLst/>
              <a:gdLst/>
              <a:ahLst/>
              <a:cxnLst/>
              <a:rect l="l" t="t" r="r" b="b"/>
              <a:pathLst>
                <a:path w="5445" h="4386" extrusionOk="0">
                  <a:moveTo>
                    <a:pt x="3196" y="0"/>
                  </a:moveTo>
                  <a:cubicBezTo>
                    <a:pt x="2916" y="0"/>
                    <a:pt x="2632" y="60"/>
                    <a:pt x="2363" y="186"/>
                  </a:cubicBezTo>
                  <a:lnTo>
                    <a:pt x="1404" y="639"/>
                  </a:lnTo>
                  <a:cubicBezTo>
                    <a:pt x="423" y="1099"/>
                    <a:pt x="0" y="2271"/>
                    <a:pt x="461" y="3256"/>
                  </a:cubicBezTo>
                  <a:cubicBezTo>
                    <a:pt x="797" y="3968"/>
                    <a:pt x="1506" y="4386"/>
                    <a:pt x="2246" y="4386"/>
                  </a:cubicBezTo>
                  <a:cubicBezTo>
                    <a:pt x="2527" y="4386"/>
                    <a:pt x="2811" y="4326"/>
                    <a:pt x="3082" y="4200"/>
                  </a:cubicBezTo>
                  <a:lnTo>
                    <a:pt x="4037" y="3747"/>
                  </a:lnTo>
                  <a:cubicBezTo>
                    <a:pt x="5022" y="3287"/>
                    <a:pt x="5444" y="2115"/>
                    <a:pt x="4980" y="1130"/>
                  </a:cubicBezTo>
                  <a:cubicBezTo>
                    <a:pt x="4643" y="418"/>
                    <a:pt x="3934" y="0"/>
                    <a:pt x="3196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03210" y="1428486"/>
              <a:ext cx="143040" cy="128208"/>
            </a:xfrm>
            <a:custGeom>
              <a:avLst/>
              <a:gdLst/>
              <a:ahLst/>
              <a:cxnLst/>
              <a:rect l="l" t="t" r="r" b="b"/>
              <a:pathLst>
                <a:path w="1572" h="1409" extrusionOk="0">
                  <a:moveTo>
                    <a:pt x="787" y="0"/>
                  </a:moveTo>
                  <a:cubicBezTo>
                    <a:pt x="618" y="0"/>
                    <a:pt x="448" y="60"/>
                    <a:pt x="313" y="183"/>
                  </a:cubicBezTo>
                  <a:cubicBezTo>
                    <a:pt x="24" y="442"/>
                    <a:pt x="1" y="887"/>
                    <a:pt x="263" y="1176"/>
                  </a:cubicBezTo>
                  <a:cubicBezTo>
                    <a:pt x="402" y="1331"/>
                    <a:pt x="594" y="1409"/>
                    <a:pt x="788" y="1409"/>
                  </a:cubicBezTo>
                  <a:cubicBezTo>
                    <a:pt x="956" y="1409"/>
                    <a:pt x="1125" y="1350"/>
                    <a:pt x="1260" y="1229"/>
                  </a:cubicBezTo>
                  <a:cubicBezTo>
                    <a:pt x="1549" y="967"/>
                    <a:pt x="1572" y="522"/>
                    <a:pt x="1309" y="233"/>
                  </a:cubicBezTo>
                  <a:cubicBezTo>
                    <a:pt x="1172" y="79"/>
                    <a:pt x="980" y="0"/>
                    <a:pt x="787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739880" y="1073161"/>
              <a:ext cx="133031" cy="128481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730" y="1"/>
                  </a:moveTo>
                  <a:cubicBezTo>
                    <a:pt x="714" y="1"/>
                    <a:pt x="698" y="1"/>
                    <a:pt x="681" y="2"/>
                  </a:cubicBezTo>
                  <a:cubicBezTo>
                    <a:pt x="293" y="33"/>
                    <a:pt x="0" y="368"/>
                    <a:pt x="27" y="756"/>
                  </a:cubicBezTo>
                  <a:cubicBezTo>
                    <a:pt x="56" y="1127"/>
                    <a:pt x="364" y="1412"/>
                    <a:pt x="735" y="1412"/>
                  </a:cubicBezTo>
                  <a:cubicBezTo>
                    <a:pt x="751" y="1412"/>
                    <a:pt x="767" y="1411"/>
                    <a:pt x="784" y="1410"/>
                  </a:cubicBezTo>
                  <a:cubicBezTo>
                    <a:pt x="1172" y="1380"/>
                    <a:pt x="1461" y="1045"/>
                    <a:pt x="1434" y="657"/>
                  </a:cubicBezTo>
                  <a:cubicBezTo>
                    <a:pt x="1409" y="285"/>
                    <a:pt x="1097" y="1"/>
                    <a:pt x="730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804211" y="1169704"/>
              <a:ext cx="71065" cy="62421"/>
            </a:xfrm>
            <a:custGeom>
              <a:avLst/>
              <a:gdLst/>
              <a:ahLst/>
              <a:cxnLst/>
              <a:rect l="l" t="t" r="r" b="b"/>
              <a:pathLst>
                <a:path w="781" h="686" extrusionOk="0">
                  <a:moveTo>
                    <a:pt x="392" y="1"/>
                  </a:moveTo>
                  <a:cubicBezTo>
                    <a:pt x="343" y="1"/>
                    <a:pt x="294" y="11"/>
                    <a:pt x="248" y="33"/>
                  </a:cubicBezTo>
                  <a:cubicBezTo>
                    <a:pt x="77" y="113"/>
                    <a:pt x="1" y="319"/>
                    <a:pt x="85" y="490"/>
                  </a:cubicBezTo>
                  <a:cubicBezTo>
                    <a:pt x="143" y="612"/>
                    <a:pt x="266" y="685"/>
                    <a:pt x="394" y="685"/>
                  </a:cubicBezTo>
                  <a:cubicBezTo>
                    <a:pt x="442" y="685"/>
                    <a:pt x="491" y="675"/>
                    <a:pt x="537" y="653"/>
                  </a:cubicBezTo>
                  <a:cubicBezTo>
                    <a:pt x="708" y="570"/>
                    <a:pt x="781" y="368"/>
                    <a:pt x="701" y="197"/>
                  </a:cubicBezTo>
                  <a:cubicBezTo>
                    <a:pt x="643" y="73"/>
                    <a:pt x="519" y="1"/>
                    <a:pt x="392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891472" y="1354600"/>
              <a:ext cx="70701" cy="62057"/>
            </a:xfrm>
            <a:custGeom>
              <a:avLst/>
              <a:gdLst/>
              <a:ahLst/>
              <a:cxnLst/>
              <a:rect l="l" t="t" r="r" b="b"/>
              <a:pathLst>
                <a:path w="777" h="682" extrusionOk="0">
                  <a:moveTo>
                    <a:pt x="388" y="0"/>
                  </a:moveTo>
                  <a:cubicBezTo>
                    <a:pt x="339" y="0"/>
                    <a:pt x="290" y="11"/>
                    <a:pt x="244" y="33"/>
                  </a:cubicBezTo>
                  <a:cubicBezTo>
                    <a:pt x="73" y="113"/>
                    <a:pt x="0" y="314"/>
                    <a:pt x="80" y="485"/>
                  </a:cubicBezTo>
                  <a:cubicBezTo>
                    <a:pt x="138" y="609"/>
                    <a:pt x="260" y="681"/>
                    <a:pt x="388" y="681"/>
                  </a:cubicBezTo>
                  <a:cubicBezTo>
                    <a:pt x="436" y="681"/>
                    <a:pt x="486" y="671"/>
                    <a:pt x="533" y="649"/>
                  </a:cubicBezTo>
                  <a:cubicBezTo>
                    <a:pt x="704" y="569"/>
                    <a:pt x="776" y="367"/>
                    <a:pt x="697" y="196"/>
                  </a:cubicBezTo>
                  <a:cubicBezTo>
                    <a:pt x="639" y="72"/>
                    <a:pt x="515" y="0"/>
                    <a:pt x="38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22228" y="1278621"/>
              <a:ext cx="86625" cy="51957"/>
            </a:xfrm>
            <a:custGeom>
              <a:avLst/>
              <a:gdLst/>
              <a:ahLst/>
              <a:cxnLst/>
              <a:rect l="l" t="t" r="r" b="b"/>
              <a:pathLst>
                <a:path w="952" h="571" fill="none" extrusionOk="0">
                  <a:moveTo>
                    <a:pt x="1" y="571"/>
                  </a:moveTo>
                  <a:cubicBezTo>
                    <a:pt x="179" y="483"/>
                    <a:pt x="354" y="400"/>
                    <a:pt x="529" y="316"/>
                  </a:cubicBezTo>
                  <a:cubicBezTo>
                    <a:pt x="529" y="267"/>
                    <a:pt x="518" y="221"/>
                    <a:pt x="526" y="171"/>
                  </a:cubicBezTo>
                  <a:cubicBezTo>
                    <a:pt x="529" y="149"/>
                    <a:pt x="533" y="122"/>
                    <a:pt x="545" y="99"/>
                  </a:cubicBezTo>
                  <a:cubicBezTo>
                    <a:pt x="583" y="27"/>
                    <a:pt x="682" y="0"/>
                    <a:pt x="761" y="27"/>
                  </a:cubicBezTo>
                  <a:cubicBezTo>
                    <a:pt x="841" y="50"/>
                    <a:pt x="902" y="118"/>
                    <a:pt x="952" y="18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73904">
              <a:off x="3928604" y="1224574"/>
              <a:ext cx="84714" cy="127208"/>
            </a:xfrm>
            <a:custGeom>
              <a:avLst/>
              <a:gdLst/>
              <a:ahLst/>
              <a:cxnLst/>
              <a:rect l="l" t="t" r="r" b="b"/>
              <a:pathLst>
                <a:path w="931" h="1398" extrusionOk="0">
                  <a:moveTo>
                    <a:pt x="28" y="0"/>
                  </a:moveTo>
                  <a:cubicBezTo>
                    <a:pt x="11" y="0"/>
                    <a:pt x="1" y="1"/>
                    <a:pt x="1" y="1"/>
                  </a:cubicBezTo>
                  <a:lnTo>
                    <a:pt x="31" y="1397"/>
                  </a:lnTo>
                  <a:cubicBezTo>
                    <a:pt x="31" y="1397"/>
                    <a:pt x="39" y="1397"/>
                    <a:pt x="52" y="1397"/>
                  </a:cubicBezTo>
                  <a:cubicBezTo>
                    <a:pt x="182" y="1397"/>
                    <a:pt x="886" y="1366"/>
                    <a:pt x="906" y="689"/>
                  </a:cubicBezTo>
                  <a:cubicBezTo>
                    <a:pt x="930" y="34"/>
                    <a:pt x="182" y="0"/>
                    <a:pt x="28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804575" y="1234945"/>
              <a:ext cx="27753" cy="42403"/>
            </a:xfrm>
            <a:custGeom>
              <a:avLst/>
              <a:gdLst/>
              <a:ahLst/>
              <a:cxnLst/>
              <a:rect l="l" t="t" r="r" b="b"/>
              <a:pathLst>
                <a:path w="305" h="466" fill="none" extrusionOk="0">
                  <a:moveTo>
                    <a:pt x="191" y="465"/>
                  </a:moveTo>
                  <a:cubicBezTo>
                    <a:pt x="271" y="423"/>
                    <a:pt x="305" y="309"/>
                    <a:pt x="263" y="229"/>
                  </a:cubicBezTo>
                  <a:cubicBezTo>
                    <a:pt x="221" y="146"/>
                    <a:pt x="119" y="104"/>
                    <a:pt x="31" y="127"/>
                  </a:cubicBezTo>
                  <a:cubicBezTo>
                    <a:pt x="23" y="88"/>
                    <a:pt x="8" y="39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857532" y="1358240"/>
              <a:ext cx="22930" cy="44677"/>
            </a:xfrm>
            <a:custGeom>
              <a:avLst/>
              <a:gdLst/>
              <a:ahLst/>
              <a:cxnLst/>
              <a:rect l="l" t="t" r="r" b="b"/>
              <a:pathLst>
                <a:path w="252" h="491" fill="none" extrusionOk="0">
                  <a:moveTo>
                    <a:pt x="1" y="31"/>
                  </a:moveTo>
                  <a:cubicBezTo>
                    <a:pt x="84" y="0"/>
                    <a:pt x="187" y="57"/>
                    <a:pt x="221" y="145"/>
                  </a:cubicBezTo>
                  <a:cubicBezTo>
                    <a:pt x="252" y="228"/>
                    <a:pt x="210" y="331"/>
                    <a:pt x="134" y="381"/>
                  </a:cubicBezTo>
                  <a:cubicBezTo>
                    <a:pt x="153" y="411"/>
                    <a:pt x="179" y="457"/>
                    <a:pt x="198" y="49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538424" y="1175800"/>
              <a:ext cx="375617" cy="375344"/>
            </a:xfrm>
            <a:custGeom>
              <a:avLst/>
              <a:gdLst/>
              <a:ahLst/>
              <a:cxnLst/>
              <a:rect l="l" t="t" r="r" b="b"/>
              <a:pathLst>
                <a:path w="4128" h="4125" extrusionOk="0">
                  <a:moveTo>
                    <a:pt x="2385" y="0"/>
                  </a:moveTo>
                  <a:cubicBezTo>
                    <a:pt x="2385" y="0"/>
                    <a:pt x="0" y="613"/>
                    <a:pt x="1012" y="2918"/>
                  </a:cubicBezTo>
                  <a:cubicBezTo>
                    <a:pt x="1426" y="3862"/>
                    <a:pt x="2083" y="4125"/>
                    <a:pt x="2687" y="4125"/>
                  </a:cubicBezTo>
                  <a:cubicBezTo>
                    <a:pt x="3449" y="4125"/>
                    <a:pt x="4128" y="3706"/>
                    <a:pt x="4128" y="3706"/>
                  </a:cubicBezTo>
                  <a:lnTo>
                    <a:pt x="4063" y="3321"/>
                  </a:lnTo>
                  <a:lnTo>
                    <a:pt x="3044" y="3721"/>
                  </a:lnTo>
                  <a:cubicBezTo>
                    <a:pt x="2762" y="3436"/>
                    <a:pt x="2393" y="3409"/>
                    <a:pt x="2393" y="3409"/>
                  </a:cubicBezTo>
                  <a:cubicBezTo>
                    <a:pt x="2458" y="1986"/>
                    <a:pt x="1644" y="750"/>
                    <a:pt x="1644" y="750"/>
                  </a:cubicBezTo>
                  <a:lnTo>
                    <a:pt x="2587" y="198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57259" y="1459332"/>
              <a:ext cx="21565" cy="68608"/>
            </a:xfrm>
            <a:custGeom>
              <a:avLst/>
              <a:gdLst/>
              <a:ahLst/>
              <a:cxnLst/>
              <a:rect l="l" t="t" r="r" b="b"/>
              <a:pathLst>
                <a:path w="237" h="754" fill="none" extrusionOk="0">
                  <a:moveTo>
                    <a:pt x="126" y="753"/>
                  </a:moveTo>
                  <a:cubicBezTo>
                    <a:pt x="34" y="673"/>
                    <a:pt x="0" y="544"/>
                    <a:pt x="15" y="426"/>
                  </a:cubicBezTo>
                  <a:cubicBezTo>
                    <a:pt x="31" y="304"/>
                    <a:pt x="88" y="194"/>
                    <a:pt x="152" y="95"/>
                  </a:cubicBezTo>
                  <a:cubicBezTo>
                    <a:pt x="175" y="57"/>
                    <a:pt x="202" y="23"/>
                    <a:pt x="23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772728" y="1115563"/>
              <a:ext cx="63786" cy="35396"/>
            </a:xfrm>
            <a:custGeom>
              <a:avLst/>
              <a:gdLst/>
              <a:ahLst/>
              <a:cxnLst/>
              <a:rect l="l" t="t" r="r" b="b"/>
              <a:pathLst>
                <a:path w="701" h="389" fill="none" extrusionOk="0">
                  <a:moveTo>
                    <a:pt x="701" y="370"/>
                  </a:moveTo>
                  <a:cubicBezTo>
                    <a:pt x="423" y="389"/>
                    <a:pt x="141" y="240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140698" y="1164699"/>
              <a:ext cx="450413" cy="302277"/>
            </a:xfrm>
            <a:custGeom>
              <a:avLst/>
              <a:gdLst/>
              <a:ahLst/>
              <a:cxnLst/>
              <a:rect l="l" t="t" r="r" b="b"/>
              <a:pathLst>
                <a:path w="4950" h="3322" extrusionOk="0">
                  <a:moveTo>
                    <a:pt x="822" y="1"/>
                  </a:moveTo>
                  <a:lnTo>
                    <a:pt x="560" y="568"/>
                  </a:lnTo>
                  <a:cubicBezTo>
                    <a:pt x="560" y="568"/>
                    <a:pt x="1514" y="587"/>
                    <a:pt x="1100" y="1404"/>
                  </a:cubicBezTo>
                  <a:cubicBezTo>
                    <a:pt x="714" y="2166"/>
                    <a:pt x="199" y="2192"/>
                    <a:pt x="130" y="2192"/>
                  </a:cubicBezTo>
                  <a:cubicBezTo>
                    <a:pt x="125" y="2192"/>
                    <a:pt x="122" y="2192"/>
                    <a:pt x="122" y="2192"/>
                  </a:cubicBezTo>
                  <a:lnTo>
                    <a:pt x="0" y="2755"/>
                  </a:lnTo>
                  <a:lnTo>
                    <a:pt x="4059" y="3322"/>
                  </a:lnTo>
                  <a:cubicBezTo>
                    <a:pt x="4059" y="3322"/>
                    <a:pt x="4950" y="2896"/>
                    <a:pt x="4524" y="1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124411" y="1120204"/>
              <a:ext cx="455599" cy="460331"/>
            </a:xfrm>
            <a:custGeom>
              <a:avLst/>
              <a:gdLst/>
              <a:ahLst/>
              <a:cxnLst/>
              <a:rect l="l" t="t" r="r" b="b"/>
              <a:pathLst>
                <a:path w="5007" h="5059" extrusionOk="0">
                  <a:moveTo>
                    <a:pt x="2309" y="1"/>
                  </a:moveTo>
                  <a:cubicBezTo>
                    <a:pt x="1938" y="1"/>
                    <a:pt x="1492" y="30"/>
                    <a:pt x="1085" y="136"/>
                  </a:cubicBezTo>
                  <a:lnTo>
                    <a:pt x="860" y="794"/>
                  </a:lnTo>
                  <a:cubicBezTo>
                    <a:pt x="860" y="794"/>
                    <a:pt x="1188" y="657"/>
                    <a:pt x="1491" y="657"/>
                  </a:cubicBezTo>
                  <a:cubicBezTo>
                    <a:pt x="1699" y="657"/>
                    <a:pt x="1895" y="722"/>
                    <a:pt x="1964" y="942"/>
                  </a:cubicBezTo>
                  <a:cubicBezTo>
                    <a:pt x="2180" y="1646"/>
                    <a:pt x="1655" y="2795"/>
                    <a:pt x="256" y="2886"/>
                  </a:cubicBezTo>
                  <a:lnTo>
                    <a:pt x="1" y="3948"/>
                  </a:lnTo>
                  <a:cubicBezTo>
                    <a:pt x="1" y="3948"/>
                    <a:pt x="407" y="3857"/>
                    <a:pt x="862" y="3857"/>
                  </a:cubicBezTo>
                  <a:cubicBezTo>
                    <a:pt x="1539" y="3857"/>
                    <a:pt x="2325" y="4058"/>
                    <a:pt x="2047" y="5058"/>
                  </a:cubicBezTo>
                  <a:lnTo>
                    <a:pt x="5007" y="5020"/>
                  </a:lnTo>
                  <a:lnTo>
                    <a:pt x="4703" y="642"/>
                  </a:lnTo>
                  <a:lnTo>
                    <a:pt x="3131" y="48"/>
                  </a:lnTo>
                  <a:cubicBezTo>
                    <a:pt x="3131" y="48"/>
                    <a:pt x="2780" y="1"/>
                    <a:pt x="2309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385102" y="1104826"/>
              <a:ext cx="177981" cy="120201"/>
            </a:xfrm>
            <a:custGeom>
              <a:avLst/>
              <a:gdLst/>
              <a:ahLst/>
              <a:cxnLst/>
              <a:rect l="l" t="t" r="r" b="b"/>
              <a:pathLst>
                <a:path w="1956" h="1321" extrusionOk="0">
                  <a:moveTo>
                    <a:pt x="655" y="0"/>
                  </a:moveTo>
                  <a:cubicBezTo>
                    <a:pt x="272" y="0"/>
                    <a:pt x="0" y="191"/>
                    <a:pt x="0" y="191"/>
                  </a:cubicBezTo>
                  <a:lnTo>
                    <a:pt x="1906" y="1321"/>
                  </a:lnTo>
                  <a:cubicBezTo>
                    <a:pt x="1955" y="1070"/>
                    <a:pt x="1868" y="507"/>
                    <a:pt x="1221" y="149"/>
                  </a:cubicBezTo>
                  <a:cubicBezTo>
                    <a:pt x="1020" y="38"/>
                    <a:pt x="827" y="0"/>
                    <a:pt x="655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99753" y="1436766"/>
              <a:ext cx="73431" cy="20564"/>
            </a:xfrm>
            <a:custGeom>
              <a:avLst/>
              <a:gdLst/>
              <a:ahLst/>
              <a:cxnLst/>
              <a:rect l="l" t="t" r="r" b="b"/>
              <a:pathLst>
                <a:path w="807" h="226" fill="none" extrusionOk="0">
                  <a:moveTo>
                    <a:pt x="807" y="62"/>
                  </a:moveTo>
                  <a:cubicBezTo>
                    <a:pt x="567" y="225"/>
                    <a:pt x="213" y="199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731873" y="1225300"/>
              <a:ext cx="38581" cy="71429"/>
            </a:xfrm>
            <a:custGeom>
              <a:avLst/>
              <a:gdLst/>
              <a:ahLst/>
              <a:cxnLst/>
              <a:rect l="l" t="t" r="r" b="b"/>
              <a:pathLst>
                <a:path w="424" h="785" fill="none" extrusionOk="0">
                  <a:moveTo>
                    <a:pt x="88" y="784"/>
                  </a:moveTo>
                  <a:cubicBezTo>
                    <a:pt x="1" y="487"/>
                    <a:pt x="149" y="145"/>
                    <a:pt x="423" y="0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00480" y="1431488"/>
              <a:ext cx="30937" cy="26934"/>
            </a:xfrm>
            <a:custGeom>
              <a:avLst/>
              <a:gdLst/>
              <a:ahLst/>
              <a:cxnLst/>
              <a:rect l="l" t="t" r="r" b="b"/>
              <a:pathLst>
                <a:path w="340" h="296" extrusionOk="0">
                  <a:moveTo>
                    <a:pt x="173" y="1"/>
                  </a:moveTo>
                  <a:cubicBezTo>
                    <a:pt x="151" y="1"/>
                    <a:pt x="128" y="6"/>
                    <a:pt x="107" y="17"/>
                  </a:cubicBezTo>
                  <a:cubicBezTo>
                    <a:pt x="31" y="51"/>
                    <a:pt x="1" y="139"/>
                    <a:pt x="35" y="211"/>
                  </a:cubicBezTo>
                  <a:cubicBezTo>
                    <a:pt x="62" y="265"/>
                    <a:pt x="114" y="296"/>
                    <a:pt x="167" y="296"/>
                  </a:cubicBezTo>
                  <a:cubicBezTo>
                    <a:pt x="189" y="296"/>
                    <a:pt x="212" y="291"/>
                    <a:pt x="233" y="279"/>
                  </a:cubicBezTo>
                  <a:cubicBezTo>
                    <a:pt x="305" y="245"/>
                    <a:pt x="339" y="158"/>
                    <a:pt x="301" y="85"/>
                  </a:cubicBezTo>
                  <a:cubicBezTo>
                    <a:pt x="277" y="32"/>
                    <a:pt x="226" y="1"/>
                    <a:pt x="173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851618" y="1102460"/>
              <a:ext cx="30210" cy="26934"/>
            </a:xfrm>
            <a:custGeom>
              <a:avLst/>
              <a:gdLst/>
              <a:ahLst/>
              <a:cxnLst/>
              <a:rect l="l" t="t" r="r" b="b"/>
              <a:pathLst>
                <a:path w="332" h="296" extrusionOk="0">
                  <a:moveTo>
                    <a:pt x="166" y="1"/>
                  </a:moveTo>
                  <a:cubicBezTo>
                    <a:pt x="148" y="1"/>
                    <a:pt x="129" y="4"/>
                    <a:pt x="111" y="11"/>
                  </a:cubicBezTo>
                  <a:cubicBezTo>
                    <a:pt x="35" y="42"/>
                    <a:pt x="1" y="126"/>
                    <a:pt x="31" y="202"/>
                  </a:cubicBezTo>
                  <a:cubicBezTo>
                    <a:pt x="52" y="260"/>
                    <a:pt x="108" y="296"/>
                    <a:pt x="167" y="296"/>
                  </a:cubicBezTo>
                  <a:cubicBezTo>
                    <a:pt x="185" y="296"/>
                    <a:pt x="204" y="292"/>
                    <a:pt x="222" y="285"/>
                  </a:cubicBezTo>
                  <a:cubicBezTo>
                    <a:pt x="298" y="255"/>
                    <a:pt x="332" y="171"/>
                    <a:pt x="305" y="95"/>
                  </a:cubicBezTo>
                  <a:cubicBezTo>
                    <a:pt x="282" y="37"/>
                    <a:pt x="225" y="1"/>
                    <a:pt x="166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876914" y="1534401"/>
              <a:ext cx="13922" cy="45132"/>
            </a:xfrm>
            <a:custGeom>
              <a:avLst/>
              <a:gdLst/>
              <a:ahLst/>
              <a:cxnLst/>
              <a:rect l="l" t="t" r="r" b="b"/>
              <a:pathLst>
                <a:path w="153" h="496" fill="none" extrusionOk="0">
                  <a:moveTo>
                    <a:pt x="1" y="495"/>
                  </a:moveTo>
                  <a:cubicBezTo>
                    <a:pt x="65" y="335"/>
                    <a:pt x="119" y="168"/>
                    <a:pt x="153" y="1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854439" y="1535129"/>
              <a:ext cx="7734" cy="31210"/>
            </a:xfrm>
            <a:custGeom>
              <a:avLst/>
              <a:gdLst/>
              <a:ahLst/>
              <a:cxnLst/>
              <a:rect l="l" t="t" r="r" b="b"/>
              <a:pathLst>
                <a:path w="85" h="343" fill="none" extrusionOk="0">
                  <a:moveTo>
                    <a:pt x="0" y="343"/>
                  </a:moveTo>
                  <a:cubicBezTo>
                    <a:pt x="12" y="225"/>
                    <a:pt x="38" y="110"/>
                    <a:pt x="84" y="0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232782" y="1150049"/>
              <a:ext cx="565700" cy="445408"/>
            </a:xfrm>
            <a:custGeom>
              <a:avLst/>
              <a:gdLst/>
              <a:ahLst/>
              <a:cxnLst/>
              <a:rect l="l" t="t" r="r" b="b"/>
              <a:pathLst>
                <a:path w="6217" h="4895" extrusionOk="0">
                  <a:moveTo>
                    <a:pt x="4538" y="1"/>
                  </a:moveTo>
                  <a:cubicBezTo>
                    <a:pt x="4006" y="1"/>
                    <a:pt x="3679" y="234"/>
                    <a:pt x="3679" y="234"/>
                  </a:cubicBezTo>
                  <a:cubicBezTo>
                    <a:pt x="3568" y="204"/>
                    <a:pt x="3452" y="191"/>
                    <a:pt x="3337" y="191"/>
                  </a:cubicBezTo>
                  <a:cubicBezTo>
                    <a:pt x="2831" y="191"/>
                    <a:pt x="2332" y="428"/>
                    <a:pt x="2332" y="428"/>
                  </a:cubicBezTo>
                  <a:lnTo>
                    <a:pt x="0" y="4822"/>
                  </a:lnTo>
                  <a:cubicBezTo>
                    <a:pt x="1088" y="4876"/>
                    <a:pt x="2025" y="4894"/>
                    <a:pt x="2789" y="4894"/>
                  </a:cubicBezTo>
                  <a:cubicBezTo>
                    <a:pt x="4319" y="4894"/>
                    <a:pt x="5162" y="4822"/>
                    <a:pt x="5162" y="4822"/>
                  </a:cubicBezTo>
                  <a:cubicBezTo>
                    <a:pt x="6216" y="2243"/>
                    <a:pt x="4987" y="55"/>
                    <a:pt x="4987" y="55"/>
                  </a:cubicBezTo>
                  <a:cubicBezTo>
                    <a:pt x="4825" y="16"/>
                    <a:pt x="4675" y="1"/>
                    <a:pt x="4538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735329" y="1175436"/>
              <a:ext cx="7370" cy="57234"/>
            </a:xfrm>
            <a:custGeom>
              <a:avLst/>
              <a:gdLst/>
              <a:ahLst/>
              <a:cxnLst/>
              <a:rect l="l" t="t" r="r" b="b"/>
              <a:pathLst>
                <a:path w="81" h="629" fill="none" extrusionOk="0">
                  <a:moveTo>
                    <a:pt x="1" y="1"/>
                  </a:moveTo>
                  <a:cubicBezTo>
                    <a:pt x="28" y="210"/>
                    <a:pt x="54" y="419"/>
                    <a:pt x="81" y="628"/>
                  </a:cubicBezTo>
                </a:path>
              </a:pathLst>
            </a:custGeom>
            <a:noFill/>
            <a:ln w="1625" cap="flat" cmpd="sng">
              <a:solidFill>
                <a:srgbClr val="488EFF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7941" y="1321570"/>
              <a:ext cx="23658" cy="30482"/>
            </a:xfrm>
            <a:custGeom>
              <a:avLst/>
              <a:gdLst/>
              <a:ahLst/>
              <a:cxnLst/>
              <a:rect l="l" t="t" r="r" b="b"/>
              <a:pathLst>
                <a:path w="260" h="335" fill="none" extrusionOk="0">
                  <a:moveTo>
                    <a:pt x="1" y="0"/>
                  </a:moveTo>
                  <a:cubicBezTo>
                    <a:pt x="115" y="87"/>
                    <a:pt x="202" y="202"/>
                    <a:pt x="259" y="33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38787" y="1476257"/>
              <a:ext cx="43676" cy="34031"/>
            </a:xfrm>
            <a:custGeom>
              <a:avLst/>
              <a:gdLst/>
              <a:ahLst/>
              <a:cxnLst/>
              <a:rect l="l" t="t" r="r" b="b"/>
              <a:pathLst>
                <a:path w="480" h="374" fill="none" extrusionOk="0">
                  <a:moveTo>
                    <a:pt x="1" y="0"/>
                  </a:moveTo>
                  <a:cubicBezTo>
                    <a:pt x="168" y="115"/>
                    <a:pt x="328" y="240"/>
                    <a:pt x="480" y="37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621134" y="1495638"/>
              <a:ext cx="26388" cy="32666"/>
            </a:xfrm>
            <a:custGeom>
              <a:avLst/>
              <a:gdLst/>
              <a:ahLst/>
              <a:cxnLst/>
              <a:rect l="l" t="t" r="r" b="b"/>
              <a:pathLst>
                <a:path w="290" h="359" fill="none" extrusionOk="0">
                  <a:moveTo>
                    <a:pt x="1" y="0"/>
                  </a:moveTo>
                  <a:cubicBezTo>
                    <a:pt x="118" y="99"/>
                    <a:pt x="217" y="221"/>
                    <a:pt x="290" y="358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43155" y="967792"/>
              <a:ext cx="253505" cy="263150"/>
            </a:xfrm>
            <a:custGeom>
              <a:avLst/>
              <a:gdLst/>
              <a:ahLst/>
              <a:cxnLst/>
              <a:rect l="l" t="t" r="r" b="b"/>
              <a:pathLst>
                <a:path w="2786" h="2892" extrusionOk="0">
                  <a:moveTo>
                    <a:pt x="1328" y="0"/>
                  </a:moveTo>
                  <a:lnTo>
                    <a:pt x="0" y="1594"/>
                  </a:lnTo>
                  <a:lnTo>
                    <a:pt x="1442" y="2891"/>
                  </a:lnTo>
                  <a:cubicBezTo>
                    <a:pt x="1442" y="2891"/>
                    <a:pt x="2226" y="2325"/>
                    <a:pt x="2785" y="1461"/>
                  </a:cubicBezTo>
                  <a:cubicBezTo>
                    <a:pt x="2785" y="1461"/>
                    <a:pt x="1769" y="190"/>
                    <a:pt x="13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27869" y="1204554"/>
              <a:ext cx="54777" cy="183532"/>
            </a:xfrm>
            <a:custGeom>
              <a:avLst/>
              <a:gdLst/>
              <a:ahLst/>
              <a:cxnLst/>
              <a:rect l="l" t="t" r="r" b="b"/>
              <a:pathLst>
                <a:path w="602" h="2017" fill="none" extrusionOk="0">
                  <a:moveTo>
                    <a:pt x="0" y="0"/>
                  </a:moveTo>
                  <a:cubicBezTo>
                    <a:pt x="601" y="620"/>
                    <a:pt x="601" y="1446"/>
                    <a:pt x="286" y="2016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643609" y="1058784"/>
              <a:ext cx="550505" cy="546046"/>
            </a:xfrm>
            <a:custGeom>
              <a:avLst/>
              <a:gdLst/>
              <a:ahLst/>
              <a:cxnLst/>
              <a:rect l="l" t="t" r="r" b="b"/>
              <a:pathLst>
                <a:path w="6050" h="6001" extrusionOk="0">
                  <a:moveTo>
                    <a:pt x="1735" y="1"/>
                  </a:moveTo>
                  <a:lnTo>
                    <a:pt x="1" y="229"/>
                  </a:lnTo>
                  <a:cubicBezTo>
                    <a:pt x="1671" y="2652"/>
                    <a:pt x="552" y="5825"/>
                    <a:pt x="552" y="5825"/>
                  </a:cubicBezTo>
                  <a:cubicBezTo>
                    <a:pt x="1114" y="5946"/>
                    <a:pt x="1615" y="6001"/>
                    <a:pt x="2062" y="6001"/>
                  </a:cubicBezTo>
                  <a:cubicBezTo>
                    <a:pt x="6050" y="6001"/>
                    <a:pt x="5730" y="1652"/>
                    <a:pt x="5730" y="1652"/>
                  </a:cubicBezTo>
                  <a:cubicBezTo>
                    <a:pt x="3288" y="81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03027" y="988902"/>
              <a:ext cx="53777" cy="87990"/>
            </a:xfrm>
            <a:custGeom>
              <a:avLst/>
              <a:gdLst/>
              <a:ahLst/>
              <a:cxnLst/>
              <a:rect l="l" t="t" r="r" b="b"/>
              <a:pathLst>
                <a:path w="591" h="967" fill="none" extrusionOk="0">
                  <a:moveTo>
                    <a:pt x="1" y="0"/>
                  </a:moveTo>
                  <a:cubicBezTo>
                    <a:pt x="339" y="194"/>
                    <a:pt x="572" y="575"/>
                    <a:pt x="591" y="966"/>
                  </a:cubicBezTo>
                </a:path>
              </a:pathLst>
            </a:custGeom>
            <a:noFill/>
            <a:ln w="1625" cap="flat" cmpd="sng">
              <a:solidFill>
                <a:srgbClr val="FF64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392381" y="967792"/>
              <a:ext cx="83440" cy="65515"/>
            </a:xfrm>
            <a:custGeom>
              <a:avLst/>
              <a:gdLst/>
              <a:ahLst/>
              <a:cxnLst/>
              <a:rect l="l" t="t" r="r" b="b"/>
              <a:pathLst>
                <a:path w="917" h="720" fill="none" extrusionOk="0">
                  <a:moveTo>
                    <a:pt x="917" y="719"/>
                  </a:moveTo>
                  <a:cubicBezTo>
                    <a:pt x="772" y="346"/>
                    <a:pt x="369" y="156"/>
                    <a:pt x="0" y="0"/>
                  </a:cubicBezTo>
                </a:path>
              </a:pathLst>
            </a:custGeom>
            <a:noFill/>
            <a:ln w="1625" cap="flat" cmpd="sng">
              <a:solidFill>
                <a:srgbClr val="FF5FAD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389559" y="615106"/>
              <a:ext cx="342405" cy="384352"/>
            </a:xfrm>
            <a:custGeom>
              <a:avLst/>
              <a:gdLst/>
              <a:ahLst/>
              <a:cxnLst/>
              <a:rect l="l" t="t" r="r" b="b"/>
              <a:pathLst>
                <a:path w="3763" h="4224" extrusionOk="0">
                  <a:moveTo>
                    <a:pt x="3438" y="0"/>
                  </a:moveTo>
                  <a:cubicBezTo>
                    <a:pt x="3326" y="0"/>
                    <a:pt x="3205" y="71"/>
                    <a:pt x="3109" y="141"/>
                  </a:cubicBezTo>
                  <a:cubicBezTo>
                    <a:pt x="2496" y="586"/>
                    <a:pt x="1477" y="1259"/>
                    <a:pt x="853" y="1693"/>
                  </a:cubicBezTo>
                  <a:lnTo>
                    <a:pt x="1" y="3713"/>
                  </a:lnTo>
                  <a:cubicBezTo>
                    <a:pt x="224" y="3953"/>
                    <a:pt x="559" y="4224"/>
                    <a:pt x="909" y="4224"/>
                  </a:cubicBezTo>
                  <a:cubicBezTo>
                    <a:pt x="953" y="4224"/>
                    <a:pt x="996" y="4220"/>
                    <a:pt x="1039" y="4211"/>
                  </a:cubicBezTo>
                  <a:cubicBezTo>
                    <a:pt x="1336" y="4154"/>
                    <a:pt x="1545" y="3891"/>
                    <a:pt x="1728" y="3644"/>
                  </a:cubicBezTo>
                  <a:cubicBezTo>
                    <a:pt x="2177" y="3035"/>
                    <a:pt x="2625" y="2427"/>
                    <a:pt x="3074" y="1818"/>
                  </a:cubicBezTo>
                  <a:cubicBezTo>
                    <a:pt x="3413" y="1365"/>
                    <a:pt x="3763" y="844"/>
                    <a:pt x="3683" y="285"/>
                  </a:cubicBezTo>
                  <a:cubicBezTo>
                    <a:pt x="3668" y="190"/>
                    <a:pt x="3637" y="87"/>
                    <a:pt x="3557" y="34"/>
                  </a:cubicBezTo>
                  <a:cubicBezTo>
                    <a:pt x="3520" y="10"/>
                    <a:pt x="3480" y="0"/>
                    <a:pt x="3438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22409" y="735761"/>
              <a:ext cx="1177352" cy="768614"/>
            </a:xfrm>
            <a:custGeom>
              <a:avLst/>
              <a:gdLst/>
              <a:ahLst/>
              <a:cxnLst/>
              <a:rect l="l" t="t" r="r" b="b"/>
              <a:pathLst>
                <a:path w="12939" h="8447" extrusionOk="0">
                  <a:moveTo>
                    <a:pt x="9708" y="0"/>
                  </a:moveTo>
                  <a:cubicBezTo>
                    <a:pt x="8825" y="0"/>
                    <a:pt x="7872" y="31"/>
                    <a:pt x="7004" y="123"/>
                  </a:cubicBezTo>
                  <a:cubicBezTo>
                    <a:pt x="5467" y="287"/>
                    <a:pt x="4231" y="443"/>
                    <a:pt x="3325" y="591"/>
                  </a:cubicBezTo>
                  <a:cubicBezTo>
                    <a:pt x="2614" y="705"/>
                    <a:pt x="1922" y="819"/>
                    <a:pt x="1362" y="1067"/>
                  </a:cubicBezTo>
                  <a:cubicBezTo>
                    <a:pt x="815" y="1310"/>
                    <a:pt x="396" y="1683"/>
                    <a:pt x="214" y="2314"/>
                  </a:cubicBezTo>
                  <a:cubicBezTo>
                    <a:pt x="1" y="3049"/>
                    <a:pt x="263" y="3828"/>
                    <a:pt x="887" y="4296"/>
                  </a:cubicBezTo>
                  <a:cubicBezTo>
                    <a:pt x="1758" y="4947"/>
                    <a:pt x="6696" y="8093"/>
                    <a:pt x="7255" y="8447"/>
                  </a:cubicBezTo>
                  <a:lnTo>
                    <a:pt x="9142" y="5483"/>
                  </a:lnTo>
                  <a:cubicBezTo>
                    <a:pt x="8354" y="4981"/>
                    <a:pt x="7358" y="4346"/>
                    <a:pt x="6395" y="3726"/>
                  </a:cubicBezTo>
                  <a:lnTo>
                    <a:pt x="6395" y="3726"/>
                  </a:lnTo>
                  <a:cubicBezTo>
                    <a:pt x="6532" y="3743"/>
                    <a:pt x="6672" y="3751"/>
                    <a:pt x="6816" y="3751"/>
                  </a:cubicBezTo>
                  <a:cubicBezTo>
                    <a:pt x="8370" y="3751"/>
                    <a:pt x="10339" y="2838"/>
                    <a:pt x="12341" y="2838"/>
                  </a:cubicBezTo>
                  <a:cubicBezTo>
                    <a:pt x="12382" y="2838"/>
                    <a:pt x="12422" y="2839"/>
                    <a:pt x="12463" y="2839"/>
                  </a:cubicBezTo>
                  <a:lnTo>
                    <a:pt x="12938" y="119"/>
                  </a:lnTo>
                  <a:cubicBezTo>
                    <a:pt x="12923" y="119"/>
                    <a:pt x="11451" y="0"/>
                    <a:pt x="9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851980" y="1023297"/>
              <a:ext cx="361513" cy="542315"/>
            </a:xfrm>
            <a:custGeom>
              <a:avLst/>
              <a:gdLst/>
              <a:ahLst/>
              <a:cxnLst/>
              <a:rect l="l" t="t" r="r" b="b"/>
              <a:pathLst>
                <a:path w="3973" h="5960" extrusionOk="0">
                  <a:moveTo>
                    <a:pt x="110" y="0"/>
                  </a:moveTo>
                  <a:cubicBezTo>
                    <a:pt x="40" y="0"/>
                    <a:pt x="1" y="3"/>
                    <a:pt x="1" y="3"/>
                  </a:cubicBezTo>
                  <a:lnTo>
                    <a:pt x="1667" y="5960"/>
                  </a:lnTo>
                  <a:cubicBezTo>
                    <a:pt x="3489" y="4929"/>
                    <a:pt x="3972" y="3476"/>
                    <a:pt x="3440" y="2042"/>
                  </a:cubicBezTo>
                  <a:cubicBezTo>
                    <a:pt x="2728" y="118"/>
                    <a:pt x="615" y="0"/>
                    <a:pt x="110" y="0"/>
                  </a:cubicBezTo>
                  <a:close/>
                </a:path>
              </a:pathLst>
            </a:custGeom>
            <a:solidFill>
              <a:srgbClr val="C34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767176" y="1394910"/>
              <a:ext cx="66970" cy="57234"/>
            </a:xfrm>
            <a:custGeom>
              <a:avLst/>
              <a:gdLst/>
              <a:ahLst/>
              <a:cxnLst/>
              <a:rect l="l" t="t" r="r" b="b"/>
              <a:pathLst>
                <a:path w="736" h="629" fill="none" extrusionOk="0">
                  <a:moveTo>
                    <a:pt x="735" y="628"/>
                  </a:moveTo>
                  <a:cubicBezTo>
                    <a:pt x="473" y="442"/>
                    <a:pt x="229" y="233"/>
                    <a:pt x="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77549" y="1082715"/>
              <a:ext cx="71702" cy="22930"/>
            </a:xfrm>
            <a:custGeom>
              <a:avLst/>
              <a:gdLst/>
              <a:ahLst/>
              <a:cxnLst/>
              <a:rect l="l" t="t" r="r" b="b"/>
              <a:pathLst>
                <a:path w="788" h="252" fill="none" extrusionOk="0">
                  <a:moveTo>
                    <a:pt x="788" y="0"/>
                  </a:moveTo>
                  <a:cubicBezTo>
                    <a:pt x="533" y="110"/>
                    <a:pt x="270" y="194"/>
                    <a:pt x="0" y="2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80006" y="771521"/>
              <a:ext cx="42675" cy="320567"/>
            </a:xfrm>
            <a:custGeom>
              <a:avLst/>
              <a:gdLst/>
              <a:ahLst/>
              <a:cxnLst/>
              <a:rect l="l" t="t" r="r" b="b"/>
              <a:pathLst>
                <a:path w="469" h="3523" fill="none" extrusionOk="0">
                  <a:moveTo>
                    <a:pt x="228" y="0"/>
                  </a:moveTo>
                  <a:cubicBezTo>
                    <a:pt x="0" y="548"/>
                    <a:pt x="27" y="1164"/>
                    <a:pt x="76" y="1746"/>
                  </a:cubicBezTo>
                  <a:cubicBezTo>
                    <a:pt x="130" y="2351"/>
                    <a:pt x="259" y="2952"/>
                    <a:pt x="468" y="35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08669" y="1063334"/>
              <a:ext cx="431031" cy="40583"/>
            </a:xfrm>
            <a:custGeom>
              <a:avLst/>
              <a:gdLst/>
              <a:ahLst/>
              <a:cxnLst/>
              <a:rect l="l" t="t" r="r" b="b"/>
              <a:pathLst>
                <a:path w="4737" h="446" fill="none" extrusionOk="0">
                  <a:moveTo>
                    <a:pt x="4737" y="0"/>
                  </a:moveTo>
                  <a:cubicBezTo>
                    <a:pt x="3188" y="445"/>
                    <a:pt x="1575" y="407"/>
                    <a:pt x="1" y="12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397567" y="794360"/>
              <a:ext cx="47134" cy="10464"/>
            </a:xfrm>
            <a:custGeom>
              <a:avLst/>
              <a:gdLst/>
              <a:ahLst/>
              <a:cxnLst/>
              <a:rect l="l" t="t" r="r" b="b"/>
              <a:pathLst>
                <a:path w="518" h="115" fill="none" extrusionOk="0">
                  <a:moveTo>
                    <a:pt x="517" y="57"/>
                  </a:moveTo>
                  <a:cubicBezTo>
                    <a:pt x="346" y="0"/>
                    <a:pt x="152" y="19"/>
                    <a:pt x="0" y="114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65630" y="807190"/>
              <a:ext cx="469066" cy="767795"/>
            </a:xfrm>
            <a:custGeom>
              <a:avLst/>
              <a:gdLst/>
              <a:ahLst/>
              <a:cxnLst/>
              <a:rect l="l" t="t" r="r" b="b"/>
              <a:pathLst>
                <a:path w="5155" h="8438" extrusionOk="0">
                  <a:moveTo>
                    <a:pt x="4432" y="0"/>
                  </a:moveTo>
                  <a:lnTo>
                    <a:pt x="2568" y="715"/>
                  </a:lnTo>
                  <a:cubicBezTo>
                    <a:pt x="2789" y="1290"/>
                    <a:pt x="3131" y="2420"/>
                    <a:pt x="3127" y="3043"/>
                  </a:cubicBezTo>
                  <a:cubicBezTo>
                    <a:pt x="2983" y="3572"/>
                    <a:pt x="1564" y="5379"/>
                    <a:pt x="0" y="7026"/>
                  </a:cubicBezTo>
                  <a:lnTo>
                    <a:pt x="31" y="8438"/>
                  </a:lnTo>
                  <a:lnTo>
                    <a:pt x="1442" y="8403"/>
                  </a:lnTo>
                  <a:lnTo>
                    <a:pt x="1488" y="8354"/>
                  </a:lnTo>
                  <a:cubicBezTo>
                    <a:pt x="1686" y="8141"/>
                    <a:pt x="2450" y="7327"/>
                    <a:pt x="3211" y="6410"/>
                  </a:cubicBezTo>
                  <a:cubicBezTo>
                    <a:pt x="4866" y="4417"/>
                    <a:pt x="5105" y="3656"/>
                    <a:pt x="5121" y="3135"/>
                  </a:cubicBezTo>
                  <a:cubicBezTo>
                    <a:pt x="5155" y="1921"/>
                    <a:pt x="4504" y="194"/>
                    <a:pt x="4432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09852" y="1415383"/>
              <a:ext cx="245498" cy="191721"/>
            </a:xfrm>
            <a:custGeom>
              <a:avLst/>
              <a:gdLst/>
              <a:ahLst/>
              <a:cxnLst/>
              <a:rect l="l" t="t" r="r" b="b"/>
              <a:pathLst>
                <a:path w="2698" h="2107" extrusionOk="0">
                  <a:moveTo>
                    <a:pt x="1228" y="0"/>
                  </a:moveTo>
                  <a:cubicBezTo>
                    <a:pt x="725" y="0"/>
                    <a:pt x="287" y="272"/>
                    <a:pt x="161" y="704"/>
                  </a:cubicBezTo>
                  <a:cubicBezTo>
                    <a:pt x="1" y="1255"/>
                    <a:pt x="400" y="1856"/>
                    <a:pt x="1058" y="2047"/>
                  </a:cubicBezTo>
                  <a:cubicBezTo>
                    <a:pt x="1197" y="2087"/>
                    <a:pt x="1336" y="2107"/>
                    <a:pt x="1471" y="2107"/>
                  </a:cubicBezTo>
                  <a:cubicBezTo>
                    <a:pt x="1973" y="2107"/>
                    <a:pt x="2412" y="1835"/>
                    <a:pt x="2538" y="1400"/>
                  </a:cubicBezTo>
                  <a:cubicBezTo>
                    <a:pt x="2698" y="852"/>
                    <a:pt x="2299" y="251"/>
                    <a:pt x="1640" y="61"/>
                  </a:cubicBezTo>
                  <a:cubicBezTo>
                    <a:pt x="1501" y="20"/>
                    <a:pt x="1362" y="0"/>
                    <a:pt x="12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375730" y="724751"/>
              <a:ext cx="259693" cy="269065"/>
            </a:xfrm>
            <a:custGeom>
              <a:avLst/>
              <a:gdLst/>
              <a:ahLst/>
              <a:cxnLst/>
              <a:rect l="l" t="t" r="r" b="b"/>
              <a:pathLst>
                <a:path w="2854" h="2957" extrusionOk="0">
                  <a:moveTo>
                    <a:pt x="694" y="1"/>
                  </a:moveTo>
                  <a:cubicBezTo>
                    <a:pt x="543" y="1"/>
                    <a:pt x="393" y="40"/>
                    <a:pt x="263" y="122"/>
                  </a:cubicBezTo>
                  <a:cubicBezTo>
                    <a:pt x="259" y="126"/>
                    <a:pt x="251" y="130"/>
                    <a:pt x="244" y="134"/>
                  </a:cubicBezTo>
                  <a:cubicBezTo>
                    <a:pt x="38" y="282"/>
                    <a:pt x="0" y="583"/>
                    <a:pt x="31" y="819"/>
                  </a:cubicBezTo>
                  <a:cubicBezTo>
                    <a:pt x="61" y="1066"/>
                    <a:pt x="156" y="1302"/>
                    <a:pt x="217" y="1545"/>
                  </a:cubicBezTo>
                  <a:cubicBezTo>
                    <a:pt x="312" y="1937"/>
                    <a:pt x="309" y="2352"/>
                    <a:pt x="423" y="2740"/>
                  </a:cubicBezTo>
                  <a:cubicBezTo>
                    <a:pt x="458" y="2859"/>
                    <a:pt x="502" y="2904"/>
                    <a:pt x="547" y="2904"/>
                  </a:cubicBezTo>
                  <a:cubicBezTo>
                    <a:pt x="649" y="2904"/>
                    <a:pt x="752" y="2659"/>
                    <a:pt x="750" y="2515"/>
                  </a:cubicBezTo>
                  <a:cubicBezTo>
                    <a:pt x="746" y="2401"/>
                    <a:pt x="719" y="2287"/>
                    <a:pt x="700" y="2169"/>
                  </a:cubicBezTo>
                  <a:cubicBezTo>
                    <a:pt x="678" y="2047"/>
                    <a:pt x="666" y="1918"/>
                    <a:pt x="662" y="1792"/>
                  </a:cubicBezTo>
                  <a:cubicBezTo>
                    <a:pt x="659" y="1713"/>
                    <a:pt x="674" y="1617"/>
                    <a:pt x="750" y="1591"/>
                  </a:cubicBezTo>
                  <a:cubicBezTo>
                    <a:pt x="762" y="1587"/>
                    <a:pt x="773" y="1585"/>
                    <a:pt x="784" y="1585"/>
                  </a:cubicBezTo>
                  <a:cubicBezTo>
                    <a:pt x="853" y="1585"/>
                    <a:pt x="912" y="1659"/>
                    <a:pt x="951" y="1724"/>
                  </a:cubicBezTo>
                  <a:cubicBezTo>
                    <a:pt x="1073" y="1922"/>
                    <a:pt x="1267" y="1903"/>
                    <a:pt x="1465" y="2024"/>
                  </a:cubicBezTo>
                  <a:cubicBezTo>
                    <a:pt x="1579" y="2093"/>
                    <a:pt x="1693" y="2161"/>
                    <a:pt x="1796" y="2245"/>
                  </a:cubicBezTo>
                  <a:cubicBezTo>
                    <a:pt x="1963" y="2374"/>
                    <a:pt x="2100" y="2542"/>
                    <a:pt x="2203" y="2728"/>
                  </a:cubicBezTo>
                  <a:cubicBezTo>
                    <a:pt x="2255" y="2825"/>
                    <a:pt x="2335" y="2957"/>
                    <a:pt x="2462" y="2957"/>
                  </a:cubicBezTo>
                  <a:cubicBezTo>
                    <a:pt x="2466" y="2957"/>
                    <a:pt x="2470" y="2957"/>
                    <a:pt x="2473" y="2957"/>
                  </a:cubicBezTo>
                  <a:cubicBezTo>
                    <a:pt x="2542" y="2957"/>
                    <a:pt x="2599" y="2896"/>
                    <a:pt x="2618" y="2831"/>
                  </a:cubicBezTo>
                  <a:cubicBezTo>
                    <a:pt x="2640" y="2766"/>
                    <a:pt x="2637" y="2698"/>
                    <a:pt x="2629" y="2629"/>
                  </a:cubicBezTo>
                  <a:cubicBezTo>
                    <a:pt x="2747" y="2572"/>
                    <a:pt x="2819" y="2416"/>
                    <a:pt x="2762" y="2302"/>
                  </a:cubicBezTo>
                  <a:lnTo>
                    <a:pt x="2762" y="2302"/>
                  </a:lnTo>
                  <a:cubicBezTo>
                    <a:pt x="2766" y="2310"/>
                    <a:pt x="2770" y="2313"/>
                    <a:pt x="2774" y="2313"/>
                  </a:cubicBezTo>
                  <a:cubicBezTo>
                    <a:pt x="2806" y="2313"/>
                    <a:pt x="2853" y="2141"/>
                    <a:pt x="2853" y="2131"/>
                  </a:cubicBezTo>
                  <a:cubicBezTo>
                    <a:pt x="2853" y="2032"/>
                    <a:pt x="2815" y="1929"/>
                    <a:pt x="2751" y="1857"/>
                  </a:cubicBezTo>
                  <a:cubicBezTo>
                    <a:pt x="2800" y="1762"/>
                    <a:pt x="2758" y="1648"/>
                    <a:pt x="2705" y="1557"/>
                  </a:cubicBezTo>
                  <a:cubicBezTo>
                    <a:pt x="2549" y="1279"/>
                    <a:pt x="2336" y="1104"/>
                    <a:pt x="2104" y="895"/>
                  </a:cubicBezTo>
                  <a:cubicBezTo>
                    <a:pt x="1960" y="769"/>
                    <a:pt x="1819" y="644"/>
                    <a:pt x="1678" y="518"/>
                  </a:cubicBezTo>
                  <a:cubicBezTo>
                    <a:pt x="1480" y="339"/>
                    <a:pt x="1275" y="160"/>
                    <a:pt x="1028" y="65"/>
                  </a:cubicBezTo>
                  <a:cubicBezTo>
                    <a:pt x="921" y="23"/>
                    <a:pt x="808" y="1"/>
                    <a:pt x="694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435602" y="861513"/>
              <a:ext cx="185261" cy="132667"/>
            </a:xfrm>
            <a:custGeom>
              <a:avLst/>
              <a:gdLst/>
              <a:ahLst/>
              <a:cxnLst/>
              <a:rect l="l" t="t" r="r" b="b"/>
              <a:pathLst>
                <a:path w="2036" h="1458" fill="none" extrusionOk="0">
                  <a:moveTo>
                    <a:pt x="1" y="1355"/>
                  </a:moveTo>
                  <a:cubicBezTo>
                    <a:pt x="126" y="1191"/>
                    <a:pt x="80" y="959"/>
                    <a:pt x="54" y="750"/>
                  </a:cubicBezTo>
                  <a:cubicBezTo>
                    <a:pt x="31" y="590"/>
                    <a:pt x="31" y="426"/>
                    <a:pt x="46" y="263"/>
                  </a:cubicBezTo>
                  <a:cubicBezTo>
                    <a:pt x="50" y="217"/>
                    <a:pt x="58" y="168"/>
                    <a:pt x="92" y="137"/>
                  </a:cubicBezTo>
                  <a:cubicBezTo>
                    <a:pt x="145" y="95"/>
                    <a:pt x="229" y="126"/>
                    <a:pt x="271" y="179"/>
                  </a:cubicBezTo>
                  <a:cubicBezTo>
                    <a:pt x="316" y="229"/>
                    <a:pt x="339" y="297"/>
                    <a:pt x="385" y="350"/>
                  </a:cubicBezTo>
                  <a:cubicBezTo>
                    <a:pt x="476" y="457"/>
                    <a:pt x="628" y="476"/>
                    <a:pt x="761" y="521"/>
                  </a:cubicBezTo>
                  <a:cubicBezTo>
                    <a:pt x="1088" y="643"/>
                    <a:pt x="1298" y="959"/>
                    <a:pt x="1511" y="1240"/>
                  </a:cubicBezTo>
                  <a:cubicBezTo>
                    <a:pt x="1556" y="1298"/>
                    <a:pt x="1606" y="1358"/>
                    <a:pt x="1667" y="1400"/>
                  </a:cubicBezTo>
                  <a:cubicBezTo>
                    <a:pt x="1731" y="1438"/>
                    <a:pt x="1815" y="1457"/>
                    <a:pt x="1884" y="1427"/>
                  </a:cubicBezTo>
                  <a:cubicBezTo>
                    <a:pt x="2036" y="1362"/>
                    <a:pt x="1948" y="1069"/>
                    <a:pt x="1891" y="963"/>
                  </a:cubicBezTo>
                  <a:cubicBezTo>
                    <a:pt x="1830" y="841"/>
                    <a:pt x="1739" y="742"/>
                    <a:pt x="1644" y="647"/>
                  </a:cubicBezTo>
                  <a:cubicBezTo>
                    <a:pt x="1416" y="411"/>
                    <a:pt x="1168" y="194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2245" y="837946"/>
              <a:ext cx="87262" cy="97362"/>
            </a:xfrm>
            <a:custGeom>
              <a:avLst/>
              <a:gdLst/>
              <a:ahLst/>
              <a:cxnLst/>
              <a:rect l="l" t="t" r="r" b="b"/>
              <a:pathLst>
                <a:path w="959" h="1070" fill="none" extrusionOk="0">
                  <a:moveTo>
                    <a:pt x="959" y="1070"/>
                  </a:moveTo>
                  <a:cubicBezTo>
                    <a:pt x="944" y="1005"/>
                    <a:pt x="898" y="948"/>
                    <a:pt x="856" y="895"/>
                  </a:cubicBezTo>
                  <a:cubicBezTo>
                    <a:pt x="597" y="571"/>
                    <a:pt x="335" y="2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63355" y="824115"/>
              <a:ext cx="64423" cy="69700"/>
            </a:xfrm>
            <a:custGeom>
              <a:avLst/>
              <a:gdLst/>
              <a:ahLst/>
              <a:cxnLst/>
              <a:rect l="l" t="t" r="r" b="b"/>
              <a:pathLst>
                <a:path w="708" h="766" fill="none" extrusionOk="0">
                  <a:moveTo>
                    <a:pt x="708" y="765"/>
                  </a:moveTo>
                  <a:cubicBezTo>
                    <a:pt x="495" y="476"/>
                    <a:pt x="267" y="23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3774" y="1239495"/>
              <a:ext cx="246590" cy="312650"/>
            </a:xfrm>
            <a:custGeom>
              <a:avLst/>
              <a:gdLst/>
              <a:ahLst/>
              <a:cxnLst/>
              <a:rect l="l" t="t" r="r" b="b"/>
              <a:pathLst>
                <a:path w="2710" h="3436" fill="none" extrusionOk="0">
                  <a:moveTo>
                    <a:pt x="2709" y="0"/>
                  </a:moveTo>
                  <a:cubicBezTo>
                    <a:pt x="2451" y="350"/>
                    <a:pt x="2203" y="716"/>
                    <a:pt x="1937" y="1054"/>
                  </a:cubicBezTo>
                  <a:cubicBezTo>
                    <a:pt x="1713" y="1343"/>
                    <a:pt x="1481" y="1625"/>
                    <a:pt x="1252" y="1906"/>
                  </a:cubicBezTo>
                  <a:cubicBezTo>
                    <a:pt x="834" y="2416"/>
                    <a:pt x="415" y="2926"/>
                    <a:pt x="1" y="34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08578" y="1098275"/>
              <a:ext cx="63786" cy="37125"/>
            </a:xfrm>
            <a:custGeom>
              <a:avLst/>
              <a:gdLst/>
              <a:ahLst/>
              <a:cxnLst/>
              <a:rect l="l" t="t" r="r" b="b"/>
              <a:pathLst>
                <a:path w="701" h="408" fill="none" extrusionOk="0">
                  <a:moveTo>
                    <a:pt x="0" y="404"/>
                  </a:moveTo>
                  <a:cubicBezTo>
                    <a:pt x="126" y="396"/>
                    <a:pt x="251" y="400"/>
                    <a:pt x="377" y="407"/>
                  </a:cubicBezTo>
                  <a:cubicBezTo>
                    <a:pt x="465" y="270"/>
                    <a:pt x="575" y="103"/>
                    <a:pt x="70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678276" y="581802"/>
              <a:ext cx="40947" cy="10464"/>
            </a:xfrm>
            <a:custGeom>
              <a:avLst/>
              <a:gdLst/>
              <a:ahLst/>
              <a:cxnLst/>
              <a:rect l="l" t="t" r="r" b="b"/>
              <a:pathLst>
                <a:path w="450" h="115" fill="none" extrusionOk="0">
                  <a:moveTo>
                    <a:pt x="0" y="50"/>
                  </a:moveTo>
                  <a:cubicBezTo>
                    <a:pt x="149" y="1"/>
                    <a:pt x="320" y="23"/>
                    <a:pt x="449" y="1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686920" y="555506"/>
              <a:ext cx="36761" cy="11192"/>
            </a:xfrm>
            <a:custGeom>
              <a:avLst/>
              <a:gdLst/>
              <a:ahLst/>
              <a:cxnLst/>
              <a:rect l="l" t="t" r="r" b="b"/>
              <a:pathLst>
                <a:path w="404" h="123" fill="none" extrusionOk="0">
                  <a:moveTo>
                    <a:pt x="0" y="65"/>
                  </a:moveTo>
                  <a:cubicBezTo>
                    <a:pt x="130" y="0"/>
                    <a:pt x="297" y="23"/>
                    <a:pt x="404" y="1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679277" y="643040"/>
              <a:ext cx="45496" cy="21201"/>
            </a:xfrm>
            <a:custGeom>
              <a:avLst/>
              <a:gdLst/>
              <a:ahLst/>
              <a:cxnLst/>
              <a:rect l="l" t="t" r="r" b="b"/>
              <a:pathLst>
                <a:path w="500" h="233" fill="none" extrusionOk="0">
                  <a:moveTo>
                    <a:pt x="1" y="54"/>
                  </a:moveTo>
                  <a:cubicBezTo>
                    <a:pt x="183" y="1"/>
                    <a:pt x="392" y="77"/>
                    <a:pt x="499" y="23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669268" y="675251"/>
              <a:ext cx="53049" cy="20200"/>
            </a:xfrm>
            <a:custGeom>
              <a:avLst/>
              <a:gdLst/>
              <a:ahLst/>
              <a:cxnLst/>
              <a:rect l="l" t="t" r="r" b="b"/>
              <a:pathLst>
                <a:path w="583" h="222" fill="none" extrusionOk="0">
                  <a:moveTo>
                    <a:pt x="0" y="46"/>
                  </a:moveTo>
                  <a:cubicBezTo>
                    <a:pt x="111" y="24"/>
                    <a:pt x="225" y="1"/>
                    <a:pt x="335" y="20"/>
                  </a:cubicBezTo>
                  <a:cubicBezTo>
                    <a:pt x="445" y="39"/>
                    <a:pt x="556" y="111"/>
                    <a:pt x="582" y="22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53619" y="612922"/>
              <a:ext cx="1164158" cy="180438"/>
            </a:xfrm>
            <a:custGeom>
              <a:avLst/>
              <a:gdLst/>
              <a:ahLst/>
              <a:cxnLst/>
              <a:rect l="l" t="t" r="r" b="b"/>
              <a:pathLst>
                <a:path w="12794" h="1983" fill="none" extrusionOk="0">
                  <a:moveTo>
                    <a:pt x="1" y="1983"/>
                  </a:moveTo>
                  <a:cubicBezTo>
                    <a:pt x="860" y="1781"/>
                    <a:pt x="1735" y="1747"/>
                    <a:pt x="2610" y="1686"/>
                  </a:cubicBezTo>
                  <a:cubicBezTo>
                    <a:pt x="3527" y="1625"/>
                    <a:pt x="4440" y="1564"/>
                    <a:pt x="5357" y="1504"/>
                  </a:cubicBezTo>
                  <a:cubicBezTo>
                    <a:pt x="7099" y="1386"/>
                    <a:pt x="8853" y="1294"/>
                    <a:pt x="10595" y="1416"/>
                  </a:cubicBezTo>
                  <a:cubicBezTo>
                    <a:pt x="11040" y="979"/>
                    <a:pt x="11539" y="556"/>
                    <a:pt x="12079" y="244"/>
                  </a:cubicBezTo>
                  <a:cubicBezTo>
                    <a:pt x="12299" y="119"/>
                    <a:pt x="12558" y="1"/>
                    <a:pt x="12794" y="9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765447" y="688809"/>
              <a:ext cx="17471" cy="79709"/>
            </a:xfrm>
            <a:custGeom>
              <a:avLst/>
              <a:gdLst/>
              <a:ahLst/>
              <a:cxnLst/>
              <a:rect l="l" t="t" r="r" b="b"/>
              <a:pathLst>
                <a:path w="192" h="876" fill="none" extrusionOk="0">
                  <a:moveTo>
                    <a:pt x="1" y="875"/>
                  </a:moveTo>
                  <a:cubicBezTo>
                    <a:pt x="35" y="578"/>
                    <a:pt x="104" y="285"/>
                    <a:pt x="19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336240" y="862150"/>
              <a:ext cx="57962" cy="96361"/>
            </a:xfrm>
            <a:custGeom>
              <a:avLst/>
              <a:gdLst/>
              <a:ahLst/>
              <a:cxnLst/>
              <a:rect l="l" t="t" r="r" b="b"/>
              <a:pathLst>
                <a:path w="637" h="1059" fill="none" extrusionOk="0">
                  <a:moveTo>
                    <a:pt x="1" y="1058"/>
                  </a:moveTo>
                  <a:cubicBezTo>
                    <a:pt x="88" y="663"/>
                    <a:pt x="297" y="294"/>
                    <a:pt x="594" y="20"/>
                  </a:cubicBezTo>
                  <a:cubicBezTo>
                    <a:pt x="606" y="9"/>
                    <a:pt x="636" y="1"/>
                    <a:pt x="636" y="2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07214" y="1385173"/>
              <a:ext cx="256235" cy="215106"/>
            </a:xfrm>
            <a:custGeom>
              <a:avLst/>
              <a:gdLst/>
              <a:ahLst/>
              <a:cxnLst/>
              <a:rect l="l" t="t" r="r" b="b"/>
              <a:pathLst>
                <a:path w="2816" h="2364" extrusionOk="0">
                  <a:moveTo>
                    <a:pt x="1463" y="1"/>
                  </a:moveTo>
                  <a:cubicBezTo>
                    <a:pt x="1357" y="1"/>
                    <a:pt x="1247" y="13"/>
                    <a:pt x="1138" y="39"/>
                  </a:cubicBezTo>
                  <a:cubicBezTo>
                    <a:pt x="442" y="206"/>
                    <a:pt x="1" y="849"/>
                    <a:pt x="149" y="1481"/>
                  </a:cubicBezTo>
                  <a:cubicBezTo>
                    <a:pt x="277" y="2012"/>
                    <a:pt x="783" y="2363"/>
                    <a:pt x="1353" y="2363"/>
                  </a:cubicBezTo>
                  <a:cubicBezTo>
                    <a:pt x="1460" y="2363"/>
                    <a:pt x="1569" y="2351"/>
                    <a:pt x="1678" y="2325"/>
                  </a:cubicBezTo>
                  <a:cubicBezTo>
                    <a:pt x="2374" y="2162"/>
                    <a:pt x="2816" y="1515"/>
                    <a:pt x="2667" y="884"/>
                  </a:cubicBezTo>
                  <a:cubicBezTo>
                    <a:pt x="2539" y="352"/>
                    <a:pt x="2033" y="1"/>
                    <a:pt x="1463" y="1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553256" y="1228576"/>
              <a:ext cx="210193" cy="297727"/>
            </a:xfrm>
            <a:custGeom>
              <a:avLst/>
              <a:gdLst/>
              <a:ahLst/>
              <a:cxnLst/>
              <a:rect l="l" t="t" r="r" b="b"/>
              <a:pathLst>
                <a:path w="2310" h="3272" extrusionOk="0">
                  <a:moveTo>
                    <a:pt x="1055" y="0"/>
                  </a:moveTo>
                  <a:cubicBezTo>
                    <a:pt x="813" y="0"/>
                    <a:pt x="567" y="110"/>
                    <a:pt x="393" y="284"/>
                  </a:cubicBezTo>
                  <a:cubicBezTo>
                    <a:pt x="157" y="524"/>
                    <a:pt x="46" y="862"/>
                    <a:pt x="27" y="1197"/>
                  </a:cubicBezTo>
                  <a:cubicBezTo>
                    <a:pt x="14" y="1431"/>
                    <a:pt x="44" y="1664"/>
                    <a:pt x="90" y="1894"/>
                  </a:cubicBezTo>
                  <a:lnTo>
                    <a:pt x="90" y="1894"/>
                  </a:lnTo>
                  <a:cubicBezTo>
                    <a:pt x="58" y="1786"/>
                    <a:pt x="29" y="1678"/>
                    <a:pt x="1" y="1570"/>
                  </a:cubicBezTo>
                  <a:lnTo>
                    <a:pt x="1" y="1570"/>
                  </a:lnTo>
                  <a:lnTo>
                    <a:pt x="157" y="2186"/>
                  </a:lnTo>
                  <a:cubicBezTo>
                    <a:pt x="133" y="2089"/>
                    <a:pt x="110" y="1992"/>
                    <a:pt x="90" y="1894"/>
                  </a:cubicBezTo>
                  <a:lnTo>
                    <a:pt x="90" y="1894"/>
                  </a:lnTo>
                  <a:cubicBezTo>
                    <a:pt x="159" y="2123"/>
                    <a:pt x="243" y="2348"/>
                    <a:pt x="362" y="2555"/>
                  </a:cubicBezTo>
                  <a:cubicBezTo>
                    <a:pt x="541" y="2856"/>
                    <a:pt x="807" y="3122"/>
                    <a:pt x="1142" y="3228"/>
                  </a:cubicBezTo>
                  <a:cubicBezTo>
                    <a:pt x="1235" y="3257"/>
                    <a:pt x="1334" y="3271"/>
                    <a:pt x="1432" y="3271"/>
                  </a:cubicBezTo>
                  <a:cubicBezTo>
                    <a:pt x="1687" y="3271"/>
                    <a:pt x="1941" y="3174"/>
                    <a:pt x="2101" y="2974"/>
                  </a:cubicBezTo>
                  <a:cubicBezTo>
                    <a:pt x="2287" y="2738"/>
                    <a:pt x="2310" y="2414"/>
                    <a:pt x="2291" y="2114"/>
                  </a:cubicBezTo>
                  <a:cubicBezTo>
                    <a:pt x="2260" y="1642"/>
                    <a:pt x="2143" y="1178"/>
                    <a:pt x="1949" y="752"/>
                  </a:cubicBezTo>
                  <a:cubicBezTo>
                    <a:pt x="1812" y="455"/>
                    <a:pt x="1618" y="158"/>
                    <a:pt x="1309" y="44"/>
                  </a:cubicBezTo>
                  <a:cubicBezTo>
                    <a:pt x="1227" y="14"/>
                    <a:pt x="1142" y="0"/>
                    <a:pt x="1055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60900" y="1350596"/>
              <a:ext cx="114651" cy="39218"/>
            </a:xfrm>
            <a:custGeom>
              <a:avLst/>
              <a:gdLst/>
              <a:ahLst/>
              <a:cxnLst/>
              <a:rect l="l" t="t" r="r" b="b"/>
              <a:pathLst>
                <a:path w="1260" h="431" fill="none" extrusionOk="0">
                  <a:moveTo>
                    <a:pt x="0" y="39"/>
                  </a:moveTo>
                  <a:cubicBezTo>
                    <a:pt x="449" y="1"/>
                    <a:pt x="909" y="145"/>
                    <a:pt x="1259" y="4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10399" y="1316019"/>
              <a:ext cx="65151" cy="49591"/>
            </a:xfrm>
            <a:custGeom>
              <a:avLst/>
              <a:gdLst/>
              <a:ahLst/>
              <a:cxnLst/>
              <a:rect l="l" t="t" r="r" b="b"/>
              <a:pathLst>
                <a:path w="716" h="545" fill="none" extrusionOk="0">
                  <a:moveTo>
                    <a:pt x="0" y="0"/>
                  </a:moveTo>
                  <a:cubicBezTo>
                    <a:pt x="156" y="266"/>
                    <a:pt x="419" y="464"/>
                    <a:pt x="715" y="544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39152" y="1529942"/>
              <a:ext cx="26752" cy="68972"/>
            </a:xfrm>
            <a:custGeom>
              <a:avLst/>
              <a:gdLst/>
              <a:ahLst/>
              <a:cxnLst/>
              <a:rect l="l" t="t" r="r" b="b"/>
              <a:pathLst>
                <a:path w="294" h="758" fill="none" extrusionOk="0">
                  <a:moveTo>
                    <a:pt x="293" y="0"/>
                  </a:moveTo>
                  <a:cubicBezTo>
                    <a:pt x="194" y="251"/>
                    <a:pt x="99" y="506"/>
                    <a:pt x="0" y="757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676550" y="1545866"/>
              <a:ext cx="11101" cy="66516"/>
            </a:xfrm>
            <a:custGeom>
              <a:avLst/>
              <a:gdLst/>
              <a:ahLst/>
              <a:cxnLst/>
              <a:rect l="l" t="t" r="r" b="b"/>
              <a:pathLst>
                <a:path w="122" h="731" fill="none" extrusionOk="0">
                  <a:moveTo>
                    <a:pt x="122" y="0"/>
                  </a:moveTo>
                  <a:cubicBezTo>
                    <a:pt x="80" y="244"/>
                    <a:pt x="38" y="487"/>
                    <a:pt x="0" y="7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648433" y="1265064"/>
              <a:ext cx="76616" cy="206098"/>
            </a:xfrm>
            <a:custGeom>
              <a:avLst/>
              <a:gdLst/>
              <a:ahLst/>
              <a:cxnLst/>
              <a:rect l="l" t="t" r="r" b="b"/>
              <a:pathLst>
                <a:path w="842" h="2265" fill="none" extrusionOk="0">
                  <a:moveTo>
                    <a:pt x="1" y="1"/>
                  </a:moveTo>
                  <a:cubicBezTo>
                    <a:pt x="594" y="572"/>
                    <a:pt x="842" y="1473"/>
                    <a:pt x="621" y="2264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671363" y="1362334"/>
              <a:ext cx="14559" cy="93540"/>
            </a:xfrm>
            <a:custGeom>
              <a:avLst/>
              <a:gdLst/>
              <a:ahLst/>
              <a:cxnLst/>
              <a:rect l="l" t="t" r="r" b="b"/>
              <a:pathLst>
                <a:path w="160" h="1028" fill="none" extrusionOk="0">
                  <a:moveTo>
                    <a:pt x="0" y="1"/>
                  </a:moveTo>
                  <a:cubicBezTo>
                    <a:pt x="133" y="324"/>
                    <a:pt x="160" y="689"/>
                    <a:pt x="76" y="1028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455349" y="1491179"/>
              <a:ext cx="72794" cy="64787"/>
            </a:xfrm>
            <a:custGeom>
              <a:avLst/>
              <a:gdLst/>
              <a:ahLst/>
              <a:cxnLst/>
              <a:rect l="l" t="t" r="r" b="b"/>
              <a:pathLst>
                <a:path w="800" h="712" fill="none" extrusionOk="0">
                  <a:moveTo>
                    <a:pt x="0" y="0"/>
                  </a:moveTo>
                  <a:cubicBezTo>
                    <a:pt x="23" y="388"/>
                    <a:pt x="415" y="711"/>
                    <a:pt x="799" y="662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52981" y="766972"/>
              <a:ext cx="49591" cy="329666"/>
            </a:xfrm>
            <a:custGeom>
              <a:avLst/>
              <a:gdLst/>
              <a:ahLst/>
              <a:cxnLst/>
              <a:rect l="l" t="t" r="r" b="b"/>
              <a:pathLst>
                <a:path w="545" h="3623" fill="none" extrusionOk="0">
                  <a:moveTo>
                    <a:pt x="214" y="1"/>
                  </a:moveTo>
                  <a:cubicBezTo>
                    <a:pt x="24" y="1218"/>
                    <a:pt x="1" y="2515"/>
                    <a:pt x="545" y="36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569906" y="1239495"/>
              <a:ext cx="278437" cy="172431"/>
            </a:xfrm>
            <a:custGeom>
              <a:avLst/>
              <a:gdLst/>
              <a:ahLst/>
              <a:cxnLst/>
              <a:rect l="l" t="t" r="r" b="b"/>
              <a:pathLst>
                <a:path w="3060" h="1895" fill="none" extrusionOk="0">
                  <a:moveTo>
                    <a:pt x="1" y="0"/>
                  </a:moveTo>
                  <a:cubicBezTo>
                    <a:pt x="997" y="666"/>
                    <a:pt x="2017" y="1298"/>
                    <a:pt x="3059" y="18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694201" y="1337766"/>
              <a:ext cx="40219" cy="251048"/>
            </a:xfrm>
            <a:custGeom>
              <a:avLst/>
              <a:gdLst/>
              <a:ahLst/>
              <a:cxnLst/>
              <a:rect l="l" t="t" r="r" b="b"/>
              <a:pathLst>
                <a:path w="442" h="2759" fill="none" extrusionOk="0">
                  <a:moveTo>
                    <a:pt x="339" y="1"/>
                  </a:moveTo>
                  <a:cubicBezTo>
                    <a:pt x="441" y="925"/>
                    <a:pt x="221" y="1853"/>
                    <a:pt x="0" y="2759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143792" y="1087174"/>
              <a:ext cx="306463" cy="402005"/>
            </a:xfrm>
            <a:custGeom>
              <a:avLst/>
              <a:gdLst/>
              <a:ahLst/>
              <a:cxnLst/>
              <a:rect l="l" t="t" r="r" b="b"/>
              <a:pathLst>
                <a:path w="3368" h="4418" fill="none" extrusionOk="0">
                  <a:moveTo>
                    <a:pt x="3367" y="1"/>
                  </a:moveTo>
                  <a:cubicBezTo>
                    <a:pt x="3215" y="313"/>
                    <a:pt x="3059" y="624"/>
                    <a:pt x="2858" y="906"/>
                  </a:cubicBezTo>
                  <a:cubicBezTo>
                    <a:pt x="2732" y="1077"/>
                    <a:pt x="2587" y="1233"/>
                    <a:pt x="2450" y="1397"/>
                  </a:cubicBezTo>
                  <a:cubicBezTo>
                    <a:pt x="1781" y="2173"/>
                    <a:pt x="1119" y="2953"/>
                    <a:pt x="442" y="3721"/>
                  </a:cubicBezTo>
                  <a:cubicBezTo>
                    <a:pt x="256" y="3930"/>
                    <a:pt x="65" y="4151"/>
                    <a:pt x="1" y="441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01936" y="1175436"/>
              <a:ext cx="106006" cy="144132"/>
            </a:xfrm>
            <a:custGeom>
              <a:avLst/>
              <a:gdLst/>
              <a:ahLst/>
              <a:cxnLst/>
              <a:rect l="l" t="t" r="r" b="b"/>
              <a:pathLst>
                <a:path w="1165" h="1584" fill="none" extrusionOk="0">
                  <a:moveTo>
                    <a:pt x="1" y="172"/>
                  </a:moveTo>
                  <a:cubicBezTo>
                    <a:pt x="187" y="103"/>
                    <a:pt x="381" y="77"/>
                    <a:pt x="571" y="35"/>
                  </a:cubicBezTo>
                  <a:cubicBezTo>
                    <a:pt x="731" y="1"/>
                    <a:pt x="906" y="81"/>
                    <a:pt x="1005" y="202"/>
                  </a:cubicBezTo>
                  <a:cubicBezTo>
                    <a:pt x="1131" y="354"/>
                    <a:pt x="1165" y="564"/>
                    <a:pt x="1157" y="758"/>
                  </a:cubicBezTo>
                  <a:cubicBezTo>
                    <a:pt x="1142" y="1073"/>
                    <a:pt x="1016" y="1347"/>
                    <a:pt x="811" y="158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111581" y="1413563"/>
              <a:ext cx="1047870" cy="203004"/>
            </a:xfrm>
            <a:custGeom>
              <a:avLst/>
              <a:gdLst/>
              <a:ahLst/>
              <a:cxnLst/>
              <a:rect l="l" t="t" r="r" b="b"/>
              <a:pathLst>
                <a:path w="11516" h="2231" fill="none" extrusionOk="0">
                  <a:moveTo>
                    <a:pt x="11516" y="5"/>
                  </a:moveTo>
                  <a:cubicBezTo>
                    <a:pt x="11158" y="883"/>
                    <a:pt x="10200" y="1614"/>
                    <a:pt x="9321" y="1880"/>
                  </a:cubicBezTo>
                  <a:cubicBezTo>
                    <a:pt x="8366" y="2165"/>
                    <a:pt x="7335" y="2108"/>
                    <a:pt x="6365" y="1884"/>
                  </a:cubicBezTo>
                  <a:cubicBezTo>
                    <a:pt x="4958" y="1994"/>
                    <a:pt x="3520" y="2048"/>
                    <a:pt x="2108" y="1941"/>
                  </a:cubicBezTo>
                  <a:cubicBezTo>
                    <a:pt x="1686" y="2223"/>
                    <a:pt x="1077" y="2230"/>
                    <a:pt x="651" y="1945"/>
                  </a:cubicBezTo>
                  <a:cubicBezTo>
                    <a:pt x="229" y="1663"/>
                    <a:pt x="1" y="1112"/>
                    <a:pt x="100" y="610"/>
                  </a:cubicBezTo>
                  <a:cubicBezTo>
                    <a:pt x="142" y="397"/>
                    <a:pt x="241" y="199"/>
                    <a:pt x="33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7"/>
          <p:cNvSpPr/>
          <p:nvPr/>
        </p:nvSpPr>
        <p:spPr>
          <a:xfrm rot="10800000">
            <a:off x="66348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1" name="Google Shape;671;p37"/>
          <p:cNvSpPr/>
          <p:nvPr/>
        </p:nvSpPr>
        <p:spPr>
          <a:xfrm rot="10800000" flipH="1">
            <a:off x="10441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2185035" y="1523187"/>
            <a:ext cx="4786200" cy="663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JAWABANMU BENAR</a:t>
            </a:r>
            <a:endParaRPr sz="4000" b="1" dirty="0">
              <a:latin typeface="Chiller" panose="04020404031007020602" pitchFamily="82" charset="0"/>
            </a:endParaRPr>
          </a:p>
        </p:txBody>
      </p:sp>
      <p:sp>
        <p:nvSpPr>
          <p:cNvPr id="3" name="Action Button: Go Forward or Next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E316CB5-1B0B-7AB3-9DC2-C438EF3362F7}"/>
              </a:ext>
            </a:extLst>
          </p:cNvPr>
          <p:cNvSpPr/>
          <p:nvPr/>
        </p:nvSpPr>
        <p:spPr>
          <a:xfrm>
            <a:off x="7413297" y="163720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7774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8"/>
          <p:cNvSpPr txBox="1">
            <a:spLocks noGrp="1"/>
          </p:cNvSpPr>
          <p:nvPr>
            <p:ph type="body" idx="1"/>
          </p:nvPr>
        </p:nvSpPr>
        <p:spPr>
          <a:xfrm>
            <a:off x="665637" y="1550396"/>
            <a:ext cx="5460686" cy="3120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sym typeface="Montserrat"/>
              </a:rPr>
              <a:t>JAWABAN YANG TEPAT : E</a:t>
            </a:r>
          </a:p>
          <a:p>
            <a:pPr marL="77787" indent="0" algn="ctr">
              <a:buNone/>
            </a:pPr>
            <a:endParaRPr lang="id-ID" sz="1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77787" indent="0" algn="ctr">
              <a:buNone/>
            </a:pP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 yang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menunjukkan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taju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pedang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 nomor 4 sedangkan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rusuk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palsu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ditunjukkan oleh nomor 6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77787" indent="0" algn="ctr">
              <a:buNone/>
            </a:pPr>
            <a:r>
              <a:rPr lang="id-ID" sz="1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en-US" sz="1800" dirty="0"/>
          </a:p>
          <a:p>
            <a:pPr marL="88900" indent="0" algn="ctr">
              <a:buNone/>
            </a:pPr>
            <a:endParaRPr lang="id-ID" sz="1800" dirty="0">
              <a:solidFill>
                <a:srgbClr val="212121"/>
              </a:solidFill>
              <a:latin typeface="Cambria" panose="02040503050406030204" pitchFamily="18" charset="0"/>
            </a:endParaRPr>
          </a:p>
        </p:txBody>
      </p:sp>
      <p:sp>
        <p:nvSpPr>
          <p:cNvPr id="1689" name="Google Shape;1689;p58"/>
          <p:cNvSpPr/>
          <p:nvPr/>
        </p:nvSpPr>
        <p:spPr>
          <a:xfrm>
            <a:off x="312450" y="316350"/>
            <a:ext cx="7139325" cy="4511025"/>
          </a:xfrm>
          <a:custGeom>
            <a:avLst/>
            <a:gdLst/>
            <a:ahLst/>
            <a:cxnLst/>
            <a:rect l="l" t="t" r="r" b="b"/>
            <a:pathLst>
              <a:path w="285573" h="180441" extrusionOk="0">
                <a:moveTo>
                  <a:pt x="15234" y="0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90" name="Google Shape;1690;p58"/>
          <p:cNvGrpSpPr/>
          <p:nvPr/>
        </p:nvGrpSpPr>
        <p:grpSpPr>
          <a:xfrm>
            <a:off x="6442151" y="640978"/>
            <a:ext cx="2019248" cy="3958548"/>
            <a:chOff x="5601313" y="817925"/>
            <a:chExt cx="1912167" cy="3748625"/>
          </a:xfrm>
        </p:grpSpPr>
        <p:sp>
          <p:nvSpPr>
            <p:cNvPr id="1691" name="Google Shape;1691;p58"/>
            <p:cNvSpPr/>
            <p:nvPr/>
          </p:nvSpPr>
          <p:spPr>
            <a:xfrm>
              <a:off x="5616078" y="2597780"/>
              <a:ext cx="656064" cy="1326748"/>
            </a:xfrm>
            <a:custGeom>
              <a:avLst/>
              <a:gdLst/>
              <a:ahLst/>
              <a:cxnLst/>
              <a:rect l="l" t="t" r="r" b="b"/>
              <a:pathLst>
                <a:path w="4532" h="9165" extrusionOk="0">
                  <a:moveTo>
                    <a:pt x="2709" y="0"/>
                  </a:moveTo>
                  <a:cubicBezTo>
                    <a:pt x="2565" y="966"/>
                    <a:pt x="2177" y="3580"/>
                    <a:pt x="2067" y="4086"/>
                  </a:cubicBezTo>
                  <a:cubicBezTo>
                    <a:pt x="1956" y="4478"/>
                    <a:pt x="910" y="6577"/>
                    <a:pt x="1" y="8304"/>
                  </a:cubicBezTo>
                  <a:lnTo>
                    <a:pt x="1633" y="9164"/>
                  </a:lnTo>
                  <a:cubicBezTo>
                    <a:pt x="2257" y="7981"/>
                    <a:pt x="3721" y="5158"/>
                    <a:pt x="3866" y="4485"/>
                  </a:cubicBezTo>
                  <a:cubicBezTo>
                    <a:pt x="4007" y="3850"/>
                    <a:pt x="4478" y="632"/>
                    <a:pt x="4532" y="26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5844658" y="1723704"/>
              <a:ext cx="964408" cy="891303"/>
            </a:xfrm>
            <a:custGeom>
              <a:avLst/>
              <a:gdLst/>
              <a:ahLst/>
              <a:cxnLst/>
              <a:rect l="l" t="t" r="r" b="b"/>
              <a:pathLst>
                <a:path w="6662" h="6157" extrusionOk="0">
                  <a:moveTo>
                    <a:pt x="252" y="1"/>
                  </a:moveTo>
                  <a:cubicBezTo>
                    <a:pt x="1" y="796"/>
                    <a:pt x="20" y="1652"/>
                    <a:pt x="160" y="2470"/>
                  </a:cubicBezTo>
                  <a:cubicBezTo>
                    <a:pt x="313" y="3364"/>
                    <a:pt x="617" y="4246"/>
                    <a:pt x="1184" y="4950"/>
                  </a:cubicBezTo>
                  <a:cubicBezTo>
                    <a:pt x="1752" y="5651"/>
                    <a:pt x="2604" y="6156"/>
                    <a:pt x="3505" y="6156"/>
                  </a:cubicBezTo>
                  <a:cubicBezTo>
                    <a:pt x="3509" y="6156"/>
                    <a:pt x="3512" y="6156"/>
                    <a:pt x="3516" y="6156"/>
                  </a:cubicBezTo>
                  <a:cubicBezTo>
                    <a:pt x="4162" y="6156"/>
                    <a:pt x="4790" y="5901"/>
                    <a:pt x="5342" y="5559"/>
                  </a:cubicBezTo>
                  <a:cubicBezTo>
                    <a:pt x="5771" y="5292"/>
                    <a:pt x="6182" y="4962"/>
                    <a:pt x="6418" y="4509"/>
                  </a:cubicBezTo>
                  <a:cubicBezTo>
                    <a:pt x="6635" y="4102"/>
                    <a:pt x="6662" y="3638"/>
                    <a:pt x="6479" y="3215"/>
                  </a:cubicBezTo>
                  <a:cubicBezTo>
                    <a:pt x="6308" y="2820"/>
                    <a:pt x="5927" y="2611"/>
                    <a:pt x="5653" y="2295"/>
                  </a:cubicBezTo>
                  <a:cubicBezTo>
                    <a:pt x="5250" y="1835"/>
                    <a:pt x="5064" y="1195"/>
                    <a:pt x="5151" y="594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5983486" y="2478351"/>
              <a:ext cx="311239" cy="286051"/>
            </a:xfrm>
            <a:custGeom>
              <a:avLst/>
              <a:gdLst/>
              <a:ahLst/>
              <a:cxnLst/>
              <a:rect l="l" t="t" r="r" b="b"/>
              <a:pathLst>
                <a:path w="2150" h="1976" extrusionOk="0">
                  <a:moveTo>
                    <a:pt x="1076" y="0"/>
                  </a:moveTo>
                  <a:cubicBezTo>
                    <a:pt x="1009" y="0"/>
                    <a:pt x="940" y="8"/>
                    <a:pt x="871" y="22"/>
                  </a:cubicBezTo>
                  <a:cubicBezTo>
                    <a:pt x="339" y="133"/>
                    <a:pt x="0" y="658"/>
                    <a:pt x="114" y="1190"/>
                  </a:cubicBezTo>
                  <a:cubicBezTo>
                    <a:pt x="211" y="1658"/>
                    <a:pt x="623" y="1976"/>
                    <a:pt x="1077" y="1976"/>
                  </a:cubicBezTo>
                  <a:cubicBezTo>
                    <a:pt x="1144" y="1976"/>
                    <a:pt x="1211" y="1969"/>
                    <a:pt x="1278" y="1955"/>
                  </a:cubicBezTo>
                  <a:cubicBezTo>
                    <a:pt x="1811" y="1841"/>
                    <a:pt x="2150" y="1320"/>
                    <a:pt x="2035" y="783"/>
                  </a:cubicBezTo>
                  <a:cubicBezTo>
                    <a:pt x="1939" y="320"/>
                    <a:pt x="153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5831485" y="1495414"/>
              <a:ext cx="793588" cy="709771"/>
            </a:xfrm>
            <a:custGeom>
              <a:avLst/>
              <a:gdLst/>
              <a:ahLst/>
              <a:cxnLst/>
              <a:rect l="l" t="t" r="r" b="b"/>
              <a:pathLst>
                <a:path w="5482" h="4903" extrusionOk="0">
                  <a:moveTo>
                    <a:pt x="2705" y="0"/>
                  </a:moveTo>
                  <a:cubicBezTo>
                    <a:pt x="1490" y="0"/>
                    <a:pt x="425" y="838"/>
                    <a:pt x="225" y="2027"/>
                  </a:cubicBezTo>
                  <a:cubicBezTo>
                    <a:pt x="0" y="3358"/>
                    <a:pt x="948" y="4633"/>
                    <a:pt x="2336" y="4865"/>
                  </a:cubicBezTo>
                  <a:cubicBezTo>
                    <a:pt x="2486" y="4890"/>
                    <a:pt x="2636" y="4903"/>
                    <a:pt x="2783" y="4903"/>
                  </a:cubicBezTo>
                  <a:cubicBezTo>
                    <a:pt x="3995" y="4903"/>
                    <a:pt x="5057" y="4066"/>
                    <a:pt x="5258" y="2879"/>
                  </a:cubicBezTo>
                  <a:cubicBezTo>
                    <a:pt x="5482" y="1547"/>
                    <a:pt x="4539" y="273"/>
                    <a:pt x="3146" y="37"/>
                  </a:cubicBezTo>
                  <a:cubicBezTo>
                    <a:pt x="2998" y="12"/>
                    <a:pt x="2850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5996659" y="1958364"/>
              <a:ext cx="520566" cy="782731"/>
            </a:xfrm>
            <a:custGeom>
              <a:avLst/>
              <a:gdLst/>
              <a:ahLst/>
              <a:cxnLst/>
              <a:rect l="l" t="t" r="r" b="b"/>
              <a:pathLst>
                <a:path w="3596" h="5407" extrusionOk="0">
                  <a:moveTo>
                    <a:pt x="1758" y="0"/>
                  </a:moveTo>
                  <a:lnTo>
                    <a:pt x="1" y="689"/>
                  </a:lnTo>
                  <a:lnTo>
                    <a:pt x="1838" y="5406"/>
                  </a:lnTo>
                  <a:lnTo>
                    <a:pt x="3595" y="4718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F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5885481" y="1560846"/>
              <a:ext cx="607568" cy="687188"/>
            </a:xfrm>
            <a:custGeom>
              <a:avLst/>
              <a:gdLst/>
              <a:ahLst/>
              <a:cxnLst/>
              <a:rect l="l" t="t" r="r" b="b"/>
              <a:pathLst>
                <a:path w="4197" h="4747" extrusionOk="0">
                  <a:moveTo>
                    <a:pt x="2181" y="0"/>
                  </a:moveTo>
                  <a:cubicBezTo>
                    <a:pt x="1286" y="0"/>
                    <a:pt x="492" y="649"/>
                    <a:pt x="339" y="1563"/>
                  </a:cubicBezTo>
                  <a:lnTo>
                    <a:pt x="171" y="2560"/>
                  </a:lnTo>
                  <a:cubicBezTo>
                    <a:pt x="0" y="3580"/>
                    <a:pt x="685" y="4550"/>
                    <a:pt x="1704" y="4721"/>
                  </a:cubicBezTo>
                  <a:cubicBezTo>
                    <a:pt x="1809" y="4738"/>
                    <a:pt x="1913" y="4747"/>
                    <a:pt x="2015" y="4747"/>
                  </a:cubicBezTo>
                  <a:cubicBezTo>
                    <a:pt x="2910" y="4747"/>
                    <a:pt x="3704" y="4099"/>
                    <a:pt x="3857" y="3184"/>
                  </a:cubicBezTo>
                  <a:lnTo>
                    <a:pt x="4025" y="2187"/>
                  </a:lnTo>
                  <a:cubicBezTo>
                    <a:pt x="4196" y="1168"/>
                    <a:pt x="3511" y="198"/>
                    <a:pt x="2492" y="27"/>
                  </a:cubicBezTo>
                  <a:cubicBezTo>
                    <a:pt x="2387" y="9"/>
                    <a:pt x="2283" y="0"/>
                    <a:pt x="2181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6354078" y="1932596"/>
              <a:ext cx="220908" cy="194850"/>
            </a:xfrm>
            <a:custGeom>
              <a:avLst/>
              <a:gdLst/>
              <a:ahLst/>
              <a:cxnLst/>
              <a:rect l="l" t="t" r="r" b="b"/>
              <a:pathLst>
                <a:path w="1526" h="1346" extrusionOk="0">
                  <a:moveTo>
                    <a:pt x="763" y="1"/>
                  </a:moveTo>
                  <a:cubicBezTo>
                    <a:pt x="517" y="1"/>
                    <a:pt x="280" y="139"/>
                    <a:pt x="164" y="376"/>
                  </a:cubicBezTo>
                  <a:cubicBezTo>
                    <a:pt x="0" y="707"/>
                    <a:pt x="134" y="1110"/>
                    <a:pt x="464" y="1274"/>
                  </a:cubicBezTo>
                  <a:cubicBezTo>
                    <a:pt x="561" y="1323"/>
                    <a:pt x="663" y="1346"/>
                    <a:pt x="763" y="1346"/>
                  </a:cubicBezTo>
                  <a:cubicBezTo>
                    <a:pt x="1009" y="1346"/>
                    <a:pt x="1246" y="1208"/>
                    <a:pt x="1362" y="974"/>
                  </a:cubicBezTo>
                  <a:cubicBezTo>
                    <a:pt x="1526" y="639"/>
                    <a:pt x="1393" y="236"/>
                    <a:pt x="1062" y="72"/>
                  </a:cubicBezTo>
                  <a:cubicBezTo>
                    <a:pt x="966" y="23"/>
                    <a:pt x="864" y="1"/>
                    <a:pt x="763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5815416" y="1840238"/>
              <a:ext cx="206142" cy="194995"/>
            </a:xfrm>
            <a:custGeom>
              <a:avLst/>
              <a:gdLst/>
              <a:ahLst/>
              <a:cxnLst/>
              <a:rect l="l" t="t" r="r" b="b"/>
              <a:pathLst>
                <a:path w="1424" h="1347" extrusionOk="0">
                  <a:moveTo>
                    <a:pt x="712" y="1"/>
                  </a:moveTo>
                  <a:cubicBezTo>
                    <a:pt x="685" y="1"/>
                    <a:pt x="657" y="3"/>
                    <a:pt x="629" y="6"/>
                  </a:cubicBezTo>
                  <a:cubicBezTo>
                    <a:pt x="263" y="56"/>
                    <a:pt x="1" y="390"/>
                    <a:pt x="50" y="759"/>
                  </a:cubicBezTo>
                  <a:cubicBezTo>
                    <a:pt x="93" y="1100"/>
                    <a:pt x="381" y="1347"/>
                    <a:pt x="712" y="1347"/>
                  </a:cubicBezTo>
                  <a:cubicBezTo>
                    <a:pt x="740" y="1347"/>
                    <a:pt x="768" y="1345"/>
                    <a:pt x="796" y="1341"/>
                  </a:cubicBezTo>
                  <a:cubicBezTo>
                    <a:pt x="1165" y="1292"/>
                    <a:pt x="1424" y="957"/>
                    <a:pt x="1378" y="588"/>
                  </a:cubicBezTo>
                  <a:cubicBezTo>
                    <a:pt x="1332" y="248"/>
                    <a:pt x="1044" y="1"/>
                    <a:pt x="712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5934411" y="1905381"/>
              <a:ext cx="101479" cy="93951"/>
            </a:xfrm>
            <a:custGeom>
              <a:avLst/>
              <a:gdLst/>
              <a:ahLst/>
              <a:cxnLst/>
              <a:rect l="l" t="t" r="r" b="b"/>
              <a:pathLst>
                <a:path w="701" h="649" extrusionOk="0">
                  <a:moveTo>
                    <a:pt x="349" y="0"/>
                  </a:moveTo>
                  <a:cubicBezTo>
                    <a:pt x="195" y="0"/>
                    <a:pt x="58" y="112"/>
                    <a:pt x="31" y="271"/>
                  </a:cubicBezTo>
                  <a:cubicBezTo>
                    <a:pt x="1" y="446"/>
                    <a:pt x="122" y="614"/>
                    <a:pt x="297" y="644"/>
                  </a:cubicBezTo>
                  <a:cubicBezTo>
                    <a:pt x="316" y="647"/>
                    <a:pt x="334" y="649"/>
                    <a:pt x="353" y="649"/>
                  </a:cubicBezTo>
                  <a:cubicBezTo>
                    <a:pt x="506" y="649"/>
                    <a:pt x="643" y="538"/>
                    <a:pt x="670" y="378"/>
                  </a:cubicBezTo>
                  <a:cubicBezTo>
                    <a:pt x="701" y="203"/>
                    <a:pt x="583" y="32"/>
                    <a:pt x="404" y="5"/>
                  </a:cubicBezTo>
                  <a:cubicBezTo>
                    <a:pt x="385" y="2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6238412" y="1956627"/>
              <a:ext cx="101479" cy="94530"/>
            </a:xfrm>
            <a:custGeom>
              <a:avLst/>
              <a:gdLst/>
              <a:ahLst/>
              <a:cxnLst/>
              <a:rect l="l" t="t" r="r" b="b"/>
              <a:pathLst>
                <a:path w="701" h="653" extrusionOk="0">
                  <a:moveTo>
                    <a:pt x="350" y="0"/>
                  </a:moveTo>
                  <a:cubicBezTo>
                    <a:pt x="196" y="0"/>
                    <a:pt x="58" y="114"/>
                    <a:pt x="31" y="271"/>
                  </a:cubicBezTo>
                  <a:cubicBezTo>
                    <a:pt x="1" y="450"/>
                    <a:pt x="122" y="617"/>
                    <a:pt x="297" y="648"/>
                  </a:cubicBezTo>
                  <a:cubicBezTo>
                    <a:pt x="315" y="651"/>
                    <a:pt x="333" y="652"/>
                    <a:pt x="351" y="652"/>
                  </a:cubicBezTo>
                  <a:cubicBezTo>
                    <a:pt x="505" y="652"/>
                    <a:pt x="643" y="538"/>
                    <a:pt x="670" y="381"/>
                  </a:cubicBezTo>
                  <a:cubicBezTo>
                    <a:pt x="700" y="203"/>
                    <a:pt x="583" y="35"/>
                    <a:pt x="404" y="5"/>
                  </a:cubicBezTo>
                  <a:cubicBezTo>
                    <a:pt x="386" y="2"/>
                    <a:pt x="368" y="0"/>
                    <a:pt x="350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6116233" y="1873533"/>
              <a:ext cx="50667" cy="141143"/>
            </a:xfrm>
            <a:custGeom>
              <a:avLst/>
              <a:gdLst/>
              <a:ahLst/>
              <a:cxnLst/>
              <a:rect l="l" t="t" r="r" b="b"/>
              <a:pathLst>
                <a:path w="350" h="975" fill="none" extrusionOk="0">
                  <a:moveTo>
                    <a:pt x="350" y="1"/>
                  </a:moveTo>
                  <a:cubicBezTo>
                    <a:pt x="316" y="187"/>
                    <a:pt x="282" y="370"/>
                    <a:pt x="251" y="552"/>
                  </a:cubicBezTo>
                  <a:cubicBezTo>
                    <a:pt x="205" y="564"/>
                    <a:pt x="160" y="564"/>
                    <a:pt x="118" y="583"/>
                  </a:cubicBezTo>
                  <a:cubicBezTo>
                    <a:pt x="99" y="594"/>
                    <a:pt x="76" y="606"/>
                    <a:pt x="57" y="621"/>
                  </a:cubicBezTo>
                  <a:cubicBezTo>
                    <a:pt x="0" y="674"/>
                    <a:pt x="0" y="773"/>
                    <a:pt x="46" y="841"/>
                  </a:cubicBezTo>
                  <a:cubicBezTo>
                    <a:pt x="91" y="906"/>
                    <a:pt x="164" y="948"/>
                    <a:pt x="240" y="975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6096400" y="2021191"/>
              <a:ext cx="231330" cy="168648"/>
            </a:xfrm>
            <a:custGeom>
              <a:avLst/>
              <a:gdLst/>
              <a:ahLst/>
              <a:cxnLst/>
              <a:rect l="l" t="t" r="r" b="b"/>
              <a:pathLst>
                <a:path w="1598" h="1165" extrusionOk="0">
                  <a:moveTo>
                    <a:pt x="916" y="1"/>
                  </a:moveTo>
                  <a:cubicBezTo>
                    <a:pt x="817" y="1"/>
                    <a:pt x="710" y="30"/>
                    <a:pt x="597" y="103"/>
                  </a:cubicBezTo>
                  <a:cubicBezTo>
                    <a:pt x="0" y="483"/>
                    <a:pt x="445" y="1164"/>
                    <a:pt x="445" y="1164"/>
                  </a:cubicBezTo>
                  <a:lnTo>
                    <a:pt x="1598" y="514"/>
                  </a:lnTo>
                  <a:cubicBezTo>
                    <a:pt x="1598" y="514"/>
                    <a:pt x="1328" y="1"/>
                    <a:pt x="916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6144751" y="2091111"/>
              <a:ext cx="197890" cy="125075"/>
            </a:xfrm>
            <a:custGeom>
              <a:avLst/>
              <a:gdLst/>
              <a:ahLst/>
              <a:cxnLst/>
              <a:rect l="l" t="t" r="r" b="b"/>
              <a:pathLst>
                <a:path w="1367" h="864" fill="none" extrusionOk="0">
                  <a:moveTo>
                    <a:pt x="1366" y="0"/>
                  </a:moveTo>
                  <a:cubicBezTo>
                    <a:pt x="940" y="171"/>
                    <a:pt x="537" y="404"/>
                    <a:pt x="176" y="685"/>
                  </a:cubicBezTo>
                  <a:cubicBezTo>
                    <a:pt x="107" y="734"/>
                    <a:pt x="39" y="792"/>
                    <a:pt x="1" y="864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6218001" y="1912040"/>
              <a:ext cx="58050" cy="15634"/>
            </a:xfrm>
            <a:custGeom>
              <a:avLst/>
              <a:gdLst/>
              <a:ahLst/>
              <a:cxnLst/>
              <a:rect l="l" t="t" r="r" b="b"/>
              <a:pathLst>
                <a:path w="401" h="108" fill="none" extrusionOk="0">
                  <a:moveTo>
                    <a:pt x="1" y="20"/>
                  </a:moveTo>
                  <a:cubicBezTo>
                    <a:pt x="88" y="1"/>
                    <a:pt x="183" y="1"/>
                    <a:pt x="275" y="24"/>
                  </a:cubicBezTo>
                  <a:cubicBezTo>
                    <a:pt x="332" y="35"/>
                    <a:pt x="366" y="62"/>
                    <a:pt x="400" y="10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6035745" y="1879034"/>
              <a:ext cx="56892" cy="21714"/>
            </a:xfrm>
            <a:custGeom>
              <a:avLst/>
              <a:gdLst/>
              <a:ahLst/>
              <a:cxnLst/>
              <a:rect l="l" t="t" r="r" b="b"/>
              <a:pathLst>
                <a:path w="393" h="150" fill="none" extrusionOk="0">
                  <a:moveTo>
                    <a:pt x="392" y="149"/>
                  </a:moveTo>
                  <a:cubicBezTo>
                    <a:pt x="294" y="43"/>
                    <a:pt x="138" y="1"/>
                    <a:pt x="1" y="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908354" y="1543330"/>
              <a:ext cx="658959" cy="395346"/>
            </a:xfrm>
            <a:custGeom>
              <a:avLst/>
              <a:gdLst/>
              <a:ahLst/>
              <a:cxnLst/>
              <a:rect l="l" t="t" r="r" b="b"/>
              <a:pathLst>
                <a:path w="4552" h="2731" extrusionOk="0">
                  <a:moveTo>
                    <a:pt x="1919" y="1"/>
                  </a:moveTo>
                  <a:cubicBezTo>
                    <a:pt x="0" y="1"/>
                    <a:pt x="40" y="2046"/>
                    <a:pt x="40" y="2046"/>
                  </a:cubicBezTo>
                  <a:lnTo>
                    <a:pt x="276" y="2179"/>
                  </a:lnTo>
                  <a:lnTo>
                    <a:pt x="538" y="1171"/>
                  </a:lnTo>
                  <a:cubicBezTo>
                    <a:pt x="538" y="1171"/>
                    <a:pt x="925" y="1456"/>
                    <a:pt x="1697" y="1456"/>
                  </a:cubicBezTo>
                  <a:cubicBezTo>
                    <a:pt x="2098" y="1456"/>
                    <a:pt x="2603" y="1379"/>
                    <a:pt x="3213" y="1144"/>
                  </a:cubicBezTo>
                  <a:lnTo>
                    <a:pt x="3213" y="1144"/>
                  </a:lnTo>
                  <a:cubicBezTo>
                    <a:pt x="3213" y="1144"/>
                    <a:pt x="3110" y="1753"/>
                    <a:pt x="3574" y="2069"/>
                  </a:cubicBezTo>
                  <a:lnTo>
                    <a:pt x="3509" y="2731"/>
                  </a:lnTo>
                  <a:lnTo>
                    <a:pt x="3874" y="2692"/>
                  </a:lnTo>
                  <a:cubicBezTo>
                    <a:pt x="3874" y="2692"/>
                    <a:pt x="4552" y="342"/>
                    <a:pt x="2360" y="33"/>
                  </a:cubicBezTo>
                  <a:cubicBezTo>
                    <a:pt x="2203" y="11"/>
                    <a:pt x="2056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6417339" y="1997450"/>
              <a:ext cx="95978" cy="52404"/>
            </a:xfrm>
            <a:custGeom>
              <a:avLst/>
              <a:gdLst/>
              <a:ahLst/>
              <a:cxnLst/>
              <a:rect l="l" t="t" r="r" b="b"/>
              <a:pathLst>
                <a:path w="663" h="362" fill="none" extrusionOk="0">
                  <a:moveTo>
                    <a:pt x="663" y="65"/>
                  </a:moveTo>
                  <a:cubicBezTo>
                    <a:pt x="568" y="1"/>
                    <a:pt x="438" y="4"/>
                    <a:pt x="336" y="50"/>
                  </a:cubicBezTo>
                  <a:cubicBezTo>
                    <a:pt x="229" y="92"/>
                    <a:pt x="142" y="172"/>
                    <a:pt x="66" y="259"/>
                  </a:cubicBezTo>
                  <a:cubicBezTo>
                    <a:pt x="39" y="290"/>
                    <a:pt x="12" y="324"/>
                    <a:pt x="1" y="362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876651" y="1893945"/>
              <a:ext cx="68328" cy="84976"/>
            </a:xfrm>
            <a:custGeom>
              <a:avLst/>
              <a:gdLst/>
              <a:ahLst/>
              <a:cxnLst/>
              <a:rect l="l" t="t" r="r" b="b"/>
              <a:pathLst>
                <a:path w="472" h="587" fill="none" extrusionOk="0">
                  <a:moveTo>
                    <a:pt x="472" y="586"/>
                  </a:moveTo>
                  <a:cubicBezTo>
                    <a:pt x="438" y="324"/>
                    <a:pt x="247" y="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6042983" y="2411036"/>
              <a:ext cx="800247" cy="874366"/>
            </a:xfrm>
            <a:custGeom>
              <a:avLst/>
              <a:gdLst/>
              <a:ahLst/>
              <a:cxnLst/>
              <a:rect l="l" t="t" r="r" b="b"/>
              <a:pathLst>
                <a:path w="5528" h="6040" extrusionOk="0">
                  <a:moveTo>
                    <a:pt x="4166" y="0"/>
                  </a:moveTo>
                  <a:lnTo>
                    <a:pt x="2663" y="19"/>
                  </a:lnTo>
                  <a:cubicBezTo>
                    <a:pt x="2663" y="19"/>
                    <a:pt x="2792" y="544"/>
                    <a:pt x="1978" y="860"/>
                  </a:cubicBezTo>
                  <a:cubicBezTo>
                    <a:pt x="1837" y="915"/>
                    <a:pt x="1709" y="938"/>
                    <a:pt x="1595" y="938"/>
                  </a:cubicBezTo>
                  <a:cubicBezTo>
                    <a:pt x="1049" y="938"/>
                    <a:pt x="795" y="427"/>
                    <a:pt x="795" y="427"/>
                  </a:cubicBezTo>
                  <a:lnTo>
                    <a:pt x="0" y="1058"/>
                  </a:lnTo>
                  <a:cubicBezTo>
                    <a:pt x="0" y="1058"/>
                    <a:pt x="860" y="3116"/>
                    <a:pt x="883" y="5433"/>
                  </a:cubicBezTo>
                  <a:lnTo>
                    <a:pt x="1115" y="6007"/>
                  </a:lnTo>
                  <a:cubicBezTo>
                    <a:pt x="1399" y="6029"/>
                    <a:pt x="1668" y="6039"/>
                    <a:pt x="1922" y="6039"/>
                  </a:cubicBezTo>
                  <a:cubicBezTo>
                    <a:pt x="4113" y="6039"/>
                    <a:pt x="5215" y="5303"/>
                    <a:pt x="5215" y="5303"/>
                  </a:cubicBezTo>
                  <a:cubicBezTo>
                    <a:pt x="5527" y="1454"/>
                    <a:pt x="4166" y="0"/>
                    <a:pt x="4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6433842" y="2379333"/>
              <a:ext cx="352062" cy="323399"/>
            </a:xfrm>
            <a:custGeom>
              <a:avLst/>
              <a:gdLst/>
              <a:ahLst/>
              <a:cxnLst/>
              <a:rect l="l" t="t" r="r" b="b"/>
              <a:pathLst>
                <a:path w="2432" h="2234" extrusionOk="0">
                  <a:moveTo>
                    <a:pt x="1219" y="1"/>
                  </a:moveTo>
                  <a:cubicBezTo>
                    <a:pt x="1142" y="1"/>
                    <a:pt x="1064" y="9"/>
                    <a:pt x="986" y="25"/>
                  </a:cubicBezTo>
                  <a:cubicBezTo>
                    <a:pt x="385" y="151"/>
                    <a:pt x="1" y="744"/>
                    <a:pt x="127" y="1349"/>
                  </a:cubicBezTo>
                  <a:cubicBezTo>
                    <a:pt x="239" y="1872"/>
                    <a:pt x="700" y="2234"/>
                    <a:pt x="1214" y="2234"/>
                  </a:cubicBezTo>
                  <a:cubicBezTo>
                    <a:pt x="1290" y="2234"/>
                    <a:pt x="1368" y="2226"/>
                    <a:pt x="1447" y="2209"/>
                  </a:cubicBezTo>
                  <a:cubicBezTo>
                    <a:pt x="2048" y="2083"/>
                    <a:pt x="2432" y="1490"/>
                    <a:pt x="2302" y="889"/>
                  </a:cubicBezTo>
                  <a:cubicBezTo>
                    <a:pt x="2193" y="363"/>
                    <a:pt x="1733" y="1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6312241" y="1797533"/>
              <a:ext cx="50812" cy="104808"/>
            </a:xfrm>
            <a:custGeom>
              <a:avLst/>
              <a:gdLst/>
              <a:ahLst/>
              <a:cxnLst/>
              <a:rect l="l" t="t" r="r" b="b"/>
              <a:pathLst>
                <a:path w="351" h="724" fill="none" extrusionOk="0">
                  <a:moveTo>
                    <a:pt x="259" y="723"/>
                  </a:moveTo>
                  <a:cubicBezTo>
                    <a:pt x="350" y="461"/>
                    <a:pt x="236" y="145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990000" y="1752946"/>
              <a:ext cx="91056" cy="73974"/>
            </a:xfrm>
            <a:custGeom>
              <a:avLst/>
              <a:gdLst/>
              <a:ahLst/>
              <a:cxnLst/>
              <a:rect l="l" t="t" r="r" b="b"/>
              <a:pathLst>
                <a:path w="629" h="511" fill="none" extrusionOk="0">
                  <a:moveTo>
                    <a:pt x="629" y="1"/>
                  </a:moveTo>
                  <a:cubicBezTo>
                    <a:pt x="336" y="1"/>
                    <a:pt x="58" y="225"/>
                    <a:pt x="1" y="510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5760986" y="3408305"/>
              <a:ext cx="764491" cy="1156073"/>
            </a:xfrm>
            <a:custGeom>
              <a:avLst/>
              <a:gdLst/>
              <a:ahLst/>
              <a:cxnLst/>
              <a:rect l="l" t="t" r="r" b="b"/>
              <a:pathLst>
                <a:path w="5281" h="7986" extrusionOk="0">
                  <a:moveTo>
                    <a:pt x="2987" y="1"/>
                  </a:moveTo>
                  <a:cubicBezTo>
                    <a:pt x="1796" y="3177"/>
                    <a:pt x="411" y="6780"/>
                    <a:pt x="198" y="7202"/>
                  </a:cubicBezTo>
                  <a:cubicBezTo>
                    <a:pt x="126" y="7343"/>
                    <a:pt x="54" y="7487"/>
                    <a:pt x="0" y="7982"/>
                  </a:cubicBezTo>
                  <a:cubicBezTo>
                    <a:pt x="845" y="7982"/>
                    <a:pt x="1689" y="7986"/>
                    <a:pt x="2534" y="7986"/>
                  </a:cubicBezTo>
                  <a:cubicBezTo>
                    <a:pt x="3135" y="6567"/>
                    <a:pt x="4900" y="1884"/>
                    <a:pt x="5280" y="876"/>
                  </a:cubicBezTo>
                  <a:lnTo>
                    <a:pt x="2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6150831" y="3178712"/>
              <a:ext cx="823409" cy="604094"/>
            </a:xfrm>
            <a:custGeom>
              <a:avLst/>
              <a:gdLst/>
              <a:ahLst/>
              <a:cxnLst/>
              <a:rect l="l" t="t" r="r" b="b"/>
              <a:pathLst>
                <a:path w="5688" h="4173" extrusionOk="0">
                  <a:moveTo>
                    <a:pt x="4470" y="0"/>
                  </a:moveTo>
                  <a:cubicBezTo>
                    <a:pt x="4470" y="0"/>
                    <a:pt x="3240" y="267"/>
                    <a:pt x="1791" y="267"/>
                  </a:cubicBezTo>
                  <a:cubicBezTo>
                    <a:pt x="1253" y="267"/>
                    <a:pt x="684" y="231"/>
                    <a:pt x="138" y="130"/>
                  </a:cubicBezTo>
                  <a:cubicBezTo>
                    <a:pt x="138" y="130"/>
                    <a:pt x="1" y="1769"/>
                    <a:pt x="54" y="2408"/>
                  </a:cubicBezTo>
                  <a:cubicBezTo>
                    <a:pt x="54" y="2408"/>
                    <a:pt x="944" y="3489"/>
                    <a:pt x="1838" y="4162"/>
                  </a:cubicBezTo>
                  <a:cubicBezTo>
                    <a:pt x="1838" y="4162"/>
                    <a:pt x="1933" y="4173"/>
                    <a:pt x="2048" y="4173"/>
                  </a:cubicBezTo>
                  <a:cubicBezTo>
                    <a:pt x="2152" y="4173"/>
                    <a:pt x="2273" y="4164"/>
                    <a:pt x="2355" y="4132"/>
                  </a:cubicBezTo>
                  <a:cubicBezTo>
                    <a:pt x="2355" y="4132"/>
                    <a:pt x="2866" y="3093"/>
                    <a:pt x="3844" y="3093"/>
                  </a:cubicBezTo>
                  <a:cubicBezTo>
                    <a:pt x="4109" y="3093"/>
                    <a:pt x="4408" y="3169"/>
                    <a:pt x="4741" y="3363"/>
                  </a:cubicBezTo>
                  <a:cubicBezTo>
                    <a:pt x="4741" y="3363"/>
                    <a:pt x="5688" y="1842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6050655" y="3610973"/>
              <a:ext cx="354813" cy="946312"/>
            </a:xfrm>
            <a:custGeom>
              <a:avLst/>
              <a:gdLst/>
              <a:ahLst/>
              <a:cxnLst/>
              <a:rect l="l" t="t" r="r" b="b"/>
              <a:pathLst>
                <a:path w="2451" h="6537" fill="none" extrusionOk="0">
                  <a:moveTo>
                    <a:pt x="2450" y="1"/>
                  </a:moveTo>
                  <a:cubicBezTo>
                    <a:pt x="1842" y="1728"/>
                    <a:pt x="1157" y="3413"/>
                    <a:pt x="480" y="5113"/>
                  </a:cubicBezTo>
                  <a:cubicBezTo>
                    <a:pt x="297" y="5577"/>
                    <a:pt x="118" y="6049"/>
                    <a:pt x="0" y="65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6275327" y="3410477"/>
              <a:ext cx="611332" cy="1156073"/>
            </a:xfrm>
            <a:custGeom>
              <a:avLst/>
              <a:gdLst/>
              <a:ahLst/>
              <a:cxnLst/>
              <a:rect l="l" t="t" r="r" b="b"/>
              <a:pathLst>
                <a:path w="4223" h="7986" extrusionOk="0">
                  <a:moveTo>
                    <a:pt x="1830" y="1"/>
                  </a:moveTo>
                  <a:cubicBezTo>
                    <a:pt x="1096" y="3314"/>
                    <a:pt x="236" y="7077"/>
                    <a:pt x="84" y="7526"/>
                  </a:cubicBezTo>
                  <a:cubicBezTo>
                    <a:pt x="50" y="7632"/>
                    <a:pt x="12" y="7742"/>
                    <a:pt x="0" y="7974"/>
                  </a:cubicBezTo>
                  <a:cubicBezTo>
                    <a:pt x="833" y="7978"/>
                    <a:pt x="1670" y="7982"/>
                    <a:pt x="2503" y="7986"/>
                  </a:cubicBezTo>
                  <a:cubicBezTo>
                    <a:pt x="2899" y="6514"/>
                    <a:pt x="3991" y="1599"/>
                    <a:pt x="4223" y="541"/>
                  </a:cubicBez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6565576" y="3191885"/>
              <a:ext cx="243491" cy="1366992"/>
            </a:xfrm>
            <a:custGeom>
              <a:avLst/>
              <a:gdLst/>
              <a:ahLst/>
              <a:cxnLst/>
              <a:rect l="l" t="t" r="r" b="b"/>
              <a:pathLst>
                <a:path w="1682" h="9443" fill="none" extrusionOk="0">
                  <a:moveTo>
                    <a:pt x="1160" y="1"/>
                  </a:moveTo>
                  <a:cubicBezTo>
                    <a:pt x="1427" y="609"/>
                    <a:pt x="1682" y="1306"/>
                    <a:pt x="1556" y="2002"/>
                  </a:cubicBezTo>
                  <a:cubicBezTo>
                    <a:pt x="1236" y="4159"/>
                    <a:pt x="795" y="6125"/>
                    <a:pt x="160" y="8218"/>
                  </a:cubicBezTo>
                  <a:cubicBezTo>
                    <a:pt x="34" y="8598"/>
                    <a:pt x="95" y="9039"/>
                    <a:pt x="0" y="94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6633324" y="2390046"/>
              <a:ext cx="880156" cy="836727"/>
            </a:xfrm>
            <a:custGeom>
              <a:avLst/>
              <a:gdLst/>
              <a:ahLst/>
              <a:cxnLst/>
              <a:rect l="l" t="t" r="r" b="b"/>
              <a:pathLst>
                <a:path w="6080" h="5780" extrusionOk="0">
                  <a:moveTo>
                    <a:pt x="50" y="1"/>
                  </a:moveTo>
                  <a:lnTo>
                    <a:pt x="0" y="1846"/>
                  </a:lnTo>
                  <a:cubicBezTo>
                    <a:pt x="997" y="1873"/>
                    <a:pt x="2473" y="1926"/>
                    <a:pt x="3534" y="1994"/>
                  </a:cubicBezTo>
                  <a:cubicBezTo>
                    <a:pt x="2941" y="2683"/>
                    <a:pt x="2005" y="3641"/>
                    <a:pt x="1157" y="4433"/>
                  </a:cubicBezTo>
                  <a:lnTo>
                    <a:pt x="2416" y="5779"/>
                  </a:lnTo>
                  <a:cubicBezTo>
                    <a:pt x="2450" y="5745"/>
                    <a:pt x="3298" y="4954"/>
                    <a:pt x="4139" y="4068"/>
                  </a:cubicBezTo>
                  <a:cubicBezTo>
                    <a:pt x="5855" y="2264"/>
                    <a:pt x="6079" y="1633"/>
                    <a:pt x="5908" y="1039"/>
                  </a:cubicBezTo>
                  <a:cubicBezTo>
                    <a:pt x="5794" y="651"/>
                    <a:pt x="5482" y="370"/>
                    <a:pt x="5071" y="294"/>
                  </a:cubicBezTo>
                  <a:cubicBezTo>
                    <a:pt x="4131" y="115"/>
                    <a:pt x="464" y="1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6656342" y="2997035"/>
              <a:ext cx="348299" cy="451225"/>
            </a:xfrm>
            <a:custGeom>
              <a:avLst/>
              <a:gdLst/>
              <a:ahLst/>
              <a:cxnLst/>
              <a:rect l="l" t="t" r="r" b="b"/>
              <a:pathLst>
                <a:path w="2406" h="3117" extrusionOk="0">
                  <a:moveTo>
                    <a:pt x="1017" y="0"/>
                  </a:moveTo>
                  <a:cubicBezTo>
                    <a:pt x="1036" y="34"/>
                    <a:pt x="1024" y="126"/>
                    <a:pt x="1024" y="167"/>
                  </a:cubicBezTo>
                  <a:cubicBezTo>
                    <a:pt x="1028" y="228"/>
                    <a:pt x="1028" y="289"/>
                    <a:pt x="1028" y="350"/>
                  </a:cubicBezTo>
                  <a:cubicBezTo>
                    <a:pt x="1028" y="476"/>
                    <a:pt x="1020" y="601"/>
                    <a:pt x="1009" y="727"/>
                  </a:cubicBezTo>
                  <a:cubicBezTo>
                    <a:pt x="990" y="921"/>
                    <a:pt x="887" y="1118"/>
                    <a:pt x="731" y="1236"/>
                  </a:cubicBezTo>
                  <a:cubicBezTo>
                    <a:pt x="579" y="1354"/>
                    <a:pt x="427" y="1476"/>
                    <a:pt x="309" y="1628"/>
                  </a:cubicBezTo>
                  <a:cubicBezTo>
                    <a:pt x="69" y="1948"/>
                    <a:pt x="1" y="2393"/>
                    <a:pt x="138" y="2769"/>
                  </a:cubicBezTo>
                  <a:cubicBezTo>
                    <a:pt x="157" y="2823"/>
                    <a:pt x="183" y="2880"/>
                    <a:pt x="233" y="2910"/>
                  </a:cubicBezTo>
                  <a:cubicBezTo>
                    <a:pt x="249" y="2919"/>
                    <a:pt x="267" y="2923"/>
                    <a:pt x="285" y="2923"/>
                  </a:cubicBezTo>
                  <a:cubicBezTo>
                    <a:pt x="324" y="2923"/>
                    <a:pt x="363" y="2904"/>
                    <a:pt x="374" y="2865"/>
                  </a:cubicBezTo>
                  <a:lnTo>
                    <a:pt x="374" y="2865"/>
                  </a:lnTo>
                  <a:cubicBezTo>
                    <a:pt x="371" y="2877"/>
                    <a:pt x="423" y="2952"/>
                    <a:pt x="431" y="2963"/>
                  </a:cubicBezTo>
                  <a:cubicBezTo>
                    <a:pt x="457" y="3005"/>
                    <a:pt x="495" y="3047"/>
                    <a:pt x="537" y="3078"/>
                  </a:cubicBezTo>
                  <a:cubicBezTo>
                    <a:pt x="565" y="3098"/>
                    <a:pt x="599" y="3116"/>
                    <a:pt x="634" y="3116"/>
                  </a:cubicBezTo>
                  <a:cubicBezTo>
                    <a:pt x="637" y="3116"/>
                    <a:pt x="640" y="3116"/>
                    <a:pt x="644" y="3116"/>
                  </a:cubicBezTo>
                  <a:cubicBezTo>
                    <a:pt x="682" y="3112"/>
                    <a:pt x="720" y="3081"/>
                    <a:pt x="716" y="3040"/>
                  </a:cubicBezTo>
                  <a:lnTo>
                    <a:pt x="716" y="3040"/>
                  </a:lnTo>
                  <a:cubicBezTo>
                    <a:pt x="721" y="3077"/>
                    <a:pt x="775" y="3088"/>
                    <a:pt x="824" y="3088"/>
                  </a:cubicBezTo>
                  <a:cubicBezTo>
                    <a:pt x="856" y="3088"/>
                    <a:pt x="885" y="3084"/>
                    <a:pt x="899" y="3078"/>
                  </a:cubicBezTo>
                  <a:cubicBezTo>
                    <a:pt x="963" y="3047"/>
                    <a:pt x="1013" y="2975"/>
                    <a:pt x="1032" y="2903"/>
                  </a:cubicBezTo>
                  <a:cubicBezTo>
                    <a:pt x="1048" y="2912"/>
                    <a:pt x="1068" y="2917"/>
                    <a:pt x="1088" y="2917"/>
                  </a:cubicBezTo>
                  <a:cubicBezTo>
                    <a:pt x="1123" y="2917"/>
                    <a:pt x="1160" y="2903"/>
                    <a:pt x="1184" y="2876"/>
                  </a:cubicBezTo>
                  <a:cubicBezTo>
                    <a:pt x="1211" y="2842"/>
                    <a:pt x="1222" y="2796"/>
                    <a:pt x="1237" y="2754"/>
                  </a:cubicBezTo>
                  <a:cubicBezTo>
                    <a:pt x="1287" y="2591"/>
                    <a:pt x="1382" y="2439"/>
                    <a:pt x="1511" y="2321"/>
                  </a:cubicBezTo>
                  <a:cubicBezTo>
                    <a:pt x="1629" y="2218"/>
                    <a:pt x="1770" y="2146"/>
                    <a:pt x="1891" y="2054"/>
                  </a:cubicBezTo>
                  <a:cubicBezTo>
                    <a:pt x="2219" y="1799"/>
                    <a:pt x="2405" y="1438"/>
                    <a:pt x="2264" y="1023"/>
                  </a:cubicBezTo>
                  <a:cubicBezTo>
                    <a:pt x="2234" y="936"/>
                    <a:pt x="2192" y="856"/>
                    <a:pt x="2143" y="780"/>
                  </a:cubicBezTo>
                  <a:cubicBezTo>
                    <a:pt x="2040" y="632"/>
                    <a:pt x="1899" y="514"/>
                    <a:pt x="1739" y="430"/>
                  </a:cubicBezTo>
                  <a:cubicBezTo>
                    <a:pt x="1492" y="301"/>
                    <a:pt x="1169" y="259"/>
                    <a:pt x="1017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6796327" y="3267886"/>
              <a:ext cx="49654" cy="150553"/>
            </a:xfrm>
            <a:custGeom>
              <a:avLst/>
              <a:gdLst/>
              <a:ahLst/>
              <a:cxnLst/>
              <a:rect l="l" t="t" r="r" b="b"/>
              <a:pathLst>
                <a:path w="343" h="1040" fill="none" extrusionOk="0">
                  <a:moveTo>
                    <a:pt x="69" y="1039"/>
                  </a:moveTo>
                  <a:cubicBezTo>
                    <a:pt x="4" y="975"/>
                    <a:pt x="0" y="876"/>
                    <a:pt x="8" y="788"/>
                  </a:cubicBezTo>
                  <a:cubicBezTo>
                    <a:pt x="31" y="510"/>
                    <a:pt x="175" y="221"/>
                    <a:pt x="34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6743344" y="3247040"/>
              <a:ext cx="61379" cy="192824"/>
            </a:xfrm>
            <a:custGeom>
              <a:avLst/>
              <a:gdLst/>
              <a:ahLst/>
              <a:cxnLst/>
              <a:rect l="l" t="t" r="r" b="b"/>
              <a:pathLst>
                <a:path w="424" h="1332" fill="none" extrusionOk="0">
                  <a:moveTo>
                    <a:pt x="119" y="1332"/>
                  </a:moveTo>
                  <a:cubicBezTo>
                    <a:pt x="1" y="860"/>
                    <a:pt x="81" y="369"/>
                    <a:pt x="42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6696586" y="3236472"/>
              <a:ext cx="68473" cy="175886"/>
            </a:xfrm>
            <a:custGeom>
              <a:avLst/>
              <a:gdLst/>
              <a:ahLst/>
              <a:cxnLst/>
              <a:rect l="l" t="t" r="r" b="b"/>
              <a:pathLst>
                <a:path w="473" h="1215" fill="none" extrusionOk="0">
                  <a:moveTo>
                    <a:pt x="80" y="1214"/>
                  </a:moveTo>
                  <a:cubicBezTo>
                    <a:pt x="1" y="777"/>
                    <a:pt x="153" y="305"/>
                    <a:pt x="47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6387662" y="3213455"/>
              <a:ext cx="34309" cy="565587"/>
            </a:xfrm>
            <a:custGeom>
              <a:avLst/>
              <a:gdLst/>
              <a:ahLst/>
              <a:cxnLst/>
              <a:rect l="l" t="t" r="r" b="b"/>
              <a:pathLst>
                <a:path w="237" h="3907" fill="none" extrusionOk="0">
                  <a:moveTo>
                    <a:pt x="236" y="3907"/>
                  </a:moveTo>
                  <a:cubicBezTo>
                    <a:pt x="54" y="2617"/>
                    <a:pt x="0" y="1301"/>
                    <a:pt x="1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6460912" y="3479384"/>
              <a:ext cx="93227" cy="301396"/>
            </a:xfrm>
            <a:custGeom>
              <a:avLst/>
              <a:gdLst/>
              <a:ahLst/>
              <a:cxnLst/>
              <a:rect l="l" t="t" r="r" b="b"/>
              <a:pathLst>
                <a:path w="644" h="2082" fill="none" extrusionOk="0">
                  <a:moveTo>
                    <a:pt x="0" y="2081"/>
                  </a:moveTo>
                  <a:cubicBezTo>
                    <a:pt x="168" y="1374"/>
                    <a:pt x="381" y="678"/>
                    <a:pt x="64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6458741" y="3213455"/>
              <a:ext cx="21570" cy="486402"/>
            </a:xfrm>
            <a:custGeom>
              <a:avLst/>
              <a:gdLst/>
              <a:ahLst/>
              <a:cxnLst/>
              <a:rect l="l" t="t" r="r" b="b"/>
              <a:pathLst>
                <a:path w="149" h="3360" fill="none" extrusionOk="0">
                  <a:moveTo>
                    <a:pt x="149" y="3359"/>
                  </a:moveTo>
                  <a:cubicBezTo>
                    <a:pt x="38" y="2245"/>
                    <a:pt x="0" y="1122"/>
                    <a:pt x="34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6948328" y="3192464"/>
              <a:ext cx="116823" cy="171978"/>
            </a:xfrm>
            <a:custGeom>
              <a:avLst/>
              <a:gdLst/>
              <a:ahLst/>
              <a:cxnLst/>
              <a:rect l="l" t="t" r="r" b="b"/>
              <a:pathLst>
                <a:path w="807" h="1188" fill="none" extrusionOk="0">
                  <a:moveTo>
                    <a:pt x="0" y="1187"/>
                  </a:moveTo>
                  <a:cubicBezTo>
                    <a:pt x="392" y="894"/>
                    <a:pt x="677" y="468"/>
                    <a:pt x="806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6950499" y="3156708"/>
              <a:ext cx="208313" cy="320070"/>
            </a:xfrm>
            <a:custGeom>
              <a:avLst/>
              <a:gdLst/>
              <a:ahLst/>
              <a:cxnLst/>
              <a:rect l="l" t="t" r="r" b="b"/>
              <a:pathLst>
                <a:path w="1439" h="2211" fill="none" extrusionOk="0">
                  <a:moveTo>
                    <a:pt x="0" y="2210"/>
                  </a:moveTo>
                  <a:cubicBezTo>
                    <a:pt x="841" y="1792"/>
                    <a:pt x="1377" y="921"/>
                    <a:pt x="1438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6953250" y="3120807"/>
              <a:ext cx="299658" cy="468307"/>
            </a:xfrm>
            <a:custGeom>
              <a:avLst/>
              <a:gdLst/>
              <a:ahLst/>
              <a:cxnLst/>
              <a:rect l="l" t="t" r="r" b="b"/>
              <a:pathLst>
                <a:path w="2070" h="3235" fill="none" extrusionOk="0">
                  <a:moveTo>
                    <a:pt x="0" y="3234"/>
                  </a:moveTo>
                  <a:cubicBezTo>
                    <a:pt x="1290" y="2694"/>
                    <a:pt x="2070" y="1370"/>
                    <a:pt x="2062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6955421" y="3085051"/>
              <a:ext cx="400558" cy="616978"/>
            </a:xfrm>
            <a:custGeom>
              <a:avLst/>
              <a:gdLst/>
              <a:ahLst/>
              <a:cxnLst/>
              <a:rect l="l" t="t" r="r" b="b"/>
              <a:pathLst>
                <a:path w="2767" h="4262" fill="none" extrusionOk="0">
                  <a:moveTo>
                    <a:pt x="0" y="4261"/>
                  </a:moveTo>
                  <a:cubicBezTo>
                    <a:pt x="1739" y="3592"/>
                    <a:pt x="2766" y="1819"/>
                    <a:pt x="2694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6055577" y="2711129"/>
              <a:ext cx="116968" cy="498562"/>
            </a:xfrm>
            <a:custGeom>
              <a:avLst/>
              <a:gdLst/>
              <a:ahLst/>
              <a:cxnLst/>
              <a:rect l="l" t="t" r="r" b="b"/>
              <a:pathLst>
                <a:path w="808" h="3444" fill="none" extrusionOk="0">
                  <a:moveTo>
                    <a:pt x="1" y="1"/>
                  </a:moveTo>
                  <a:cubicBezTo>
                    <a:pt x="1" y="503"/>
                    <a:pt x="278" y="994"/>
                    <a:pt x="708" y="1248"/>
                  </a:cubicBezTo>
                  <a:cubicBezTo>
                    <a:pt x="784" y="1979"/>
                    <a:pt x="799" y="2713"/>
                    <a:pt x="807" y="34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6667923" y="2663792"/>
              <a:ext cx="96557" cy="4053"/>
            </a:xfrm>
            <a:custGeom>
              <a:avLst/>
              <a:gdLst/>
              <a:ahLst/>
              <a:cxnLst/>
              <a:rect l="l" t="t" r="r" b="b"/>
              <a:pathLst>
                <a:path w="667" h="28" fill="none" extrusionOk="0">
                  <a:moveTo>
                    <a:pt x="666" y="1"/>
                  </a:moveTo>
                  <a:cubicBezTo>
                    <a:pt x="442" y="12"/>
                    <a:pt x="221" y="20"/>
                    <a:pt x="1" y="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7145928" y="2633536"/>
              <a:ext cx="76145" cy="43139"/>
            </a:xfrm>
            <a:custGeom>
              <a:avLst/>
              <a:gdLst/>
              <a:ahLst/>
              <a:cxnLst/>
              <a:rect l="l" t="t" r="r" b="b"/>
              <a:pathLst>
                <a:path w="526" h="298" fill="none" extrusionOk="0">
                  <a:moveTo>
                    <a:pt x="1" y="297"/>
                  </a:moveTo>
                  <a:cubicBezTo>
                    <a:pt x="145" y="153"/>
                    <a:pt x="328" y="50"/>
                    <a:pt x="52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7171841" y="2661041"/>
              <a:ext cx="81646" cy="21135"/>
            </a:xfrm>
            <a:custGeom>
              <a:avLst/>
              <a:gdLst/>
              <a:ahLst/>
              <a:cxnLst/>
              <a:rect l="l" t="t" r="r" b="b"/>
              <a:pathLst>
                <a:path w="564" h="146" fill="none" extrusionOk="0">
                  <a:moveTo>
                    <a:pt x="0" y="145"/>
                  </a:moveTo>
                  <a:cubicBezTo>
                    <a:pt x="187" y="88"/>
                    <a:pt x="373" y="39"/>
                    <a:pt x="56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6341917" y="2810291"/>
              <a:ext cx="83817" cy="79475"/>
            </a:xfrm>
            <a:custGeom>
              <a:avLst/>
              <a:gdLst/>
              <a:ahLst/>
              <a:cxnLst/>
              <a:rect l="l" t="t" r="r" b="b"/>
              <a:pathLst>
                <a:path w="579" h="549" fill="none" extrusionOk="0">
                  <a:moveTo>
                    <a:pt x="1" y="0"/>
                  </a:moveTo>
                  <a:cubicBezTo>
                    <a:pt x="119" y="244"/>
                    <a:pt x="328" y="446"/>
                    <a:pt x="579" y="54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6157490" y="2407707"/>
              <a:ext cx="279247" cy="134484"/>
            </a:xfrm>
            <a:custGeom>
              <a:avLst/>
              <a:gdLst/>
              <a:ahLst/>
              <a:cxnLst/>
              <a:rect l="l" t="t" r="r" b="b"/>
              <a:pathLst>
                <a:path w="1929" h="929" fill="none" extrusionOk="0">
                  <a:moveTo>
                    <a:pt x="0" y="446"/>
                  </a:moveTo>
                  <a:cubicBezTo>
                    <a:pt x="88" y="704"/>
                    <a:pt x="400" y="898"/>
                    <a:pt x="658" y="917"/>
                  </a:cubicBezTo>
                  <a:cubicBezTo>
                    <a:pt x="757" y="921"/>
                    <a:pt x="860" y="929"/>
                    <a:pt x="959" y="921"/>
                  </a:cubicBezTo>
                  <a:cubicBezTo>
                    <a:pt x="1400" y="887"/>
                    <a:pt x="1929" y="484"/>
                    <a:pt x="189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601313" y="3711148"/>
              <a:ext cx="281563" cy="416771"/>
            </a:xfrm>
            <a:custGeom>
              <a:avLst/>
              <a:gdLst/>
              <a:ahLst/>
              <a:cxnLst/>
              <a:rect l="l" t="t" r="r" b="b"/>
              <a:pathLst>
                <a:path w="1945" h="2879" extrusionOk="0">
                  <a:moveTo>
                    <a:pt x="901" y="1"/>
                  </a:moveTo>
                  <a:cubicBezTo>
                    <a:pt x="749" y="1"/>
                    <a:pt x="597" y="44"/>
                    <a:pt x="464" y="142"/>
                  </a:cubicBezTo>
                  <a:cubicBezTo>
                    <a:pt x="419" y="176"/>
                    <a:pt x="373" y="214"/>
                    <a:pt x="331" y="260"/>
                  </a:cubicBezTo>
                  <a:cubicBezTo>
                    <a:pt x="232" y="359"/>
                    <a:pt x="160" y="480"/>
                    <a:pt x="84" y="594"/>
                  </a:cubicBezTo>
                  <a:cubicBezTo>
                    <a:pt x="0" y="720"/>
                    <a:pt x="19" y="899"/>
                    <a:pt x="38" y="1040"/>
                  </a:cubicBezTo>
                  <a:cubicBezTo>
                    <a:pt x="88" y="1447"/>
                    <a:pt x="175" y="1922"/>
                    <a:pt x="381" y="2280"/>
                  </a:cubicBezTo>
                  <a:cubicBezTo>
                    <a:pt x="430" y="2367"/>
                    <a:pt x="483" y="2451"/>
                    <a:pt x="544" y="2531"/>
                  </a:cubicBezTo>
                  <a:cubicBezTo>
                    <a:pt x="677" y="2694"/>
                    <a:pt x="852" y="2827"/>
                    <a:pt x="1054" y="2873"/>
                  </a:cubicBezTo>
                  <a:cubicBezTo>
                    <a:pt x="1071" y="2876"/>
                    <a:pt x="1089" y="2878"/>
                    <a:pt x="1107" y="2878"/>
                  </a:cubicBezTo>
                  <a:cubicBezTo>
                    <a:pt x="1137" y="2878"/>
                    <a:pt x="1166" y="2872"/>
                    <a:pt x="1187" y="2850"/>
                  </a:cubicBezTo>
                  <a:cubicBezTo>
                    <a:pt x="1233" y="2808"/>
                    <a:pt x="1210" y="2725"/>
                    <a:pt x="1191" y="2675"/>
                  </a:cubicBezTo>
                  <a:lnTo>
                    <a:pt x="1191" y="2675"/>
                  </a:lnTo>
                  <a:cubicBezTo>
                    <a:pt x="1248" y="2721"/>
                    <a:pt x="1320" y="2763"/>
                    <a:pt x="1396" y="2778"/>
                  </a:cubicBezTo>
                  <a:cubicBezTo>
                    <a:pt x="1413" y="2782"/>
                    <a:pt x="1430" y="2784"/>
                    <a:pt x="1447" y="2784"/>
                  </a:cubicBezTo>
                  <a:cubicBezTo>
                    <a:pt x="1500" y="2784"/>
                    <a:pt x="1552" y="2765"/>
                    <a:pt x="1586" y="2725"/>
                  </a:cubicBezTo>
                  <a:cubicBezTo>
                    <a:pt x="1625" y="2679"/>
                    <a:pt x="1621" y="2607"/>
                    <a:pt x="1594" y="2557"/>
                  </a:cubicBezTo>
                  <a:lnTo>
                    <a:pt x="1594" y="2557"/>
                  </a:lnTo>
                  <a:cubicBezTo>
                    <a:pt x="1620" y="2565"/>
                    <a:pt x="1643" y="2568"/>
                    <a:pt x="1664" y="2568"/>
                  </a:cubicBezTo>
                  <a:cubicBezTo>
                    <a:pt x="1793" y="2568"/>
                    <a:pt x="1840" y="2442"/>
                    <a:pt x="1742" y="2322"/>
                  </a:cubicBezTo>
                  <a:lnTo>
                    <a:pt x="1480" y="1991"/>
                  </a:lnTo>
                  <a:lnTo>
                    <a:pt x="1480" y="1991"/>
                  </a:lnTo>
                  <a:cubicBezTo>
                    <a:pt x="1529" y="2032"/>
                    <a:pt x="1579" y="2074"/>
                    <a:pt x="1628" y="2112"/>
                  </a:cubicBezTo>
                  <a:cubicBezTo>
                    <a:pt x="1644" y="2124"/>
                    <a:pt x="1659" y="2135"/>
                    <a:pt x="1674" y="2135"/>
                  </a:cubicBezTo>
                  <a:cubicBezTo>
                    <a:pt x="1704" y="2135"/>
                    <a:pt x="1723" y="2105"/>
                    <a:pt x="1735" y="2078"/>
                  </a:cubicBezTo>
                  <a:cubicBezTo>
                    <a:pt x="1796" y="1933"/>
                    <a:pt x="1761" y="1774"/>
                    <a:pt x="1777" y="1618"/>
                  </a:cubicBezTo>
                  <a:cubicBezTo>
                    <a:pt x="1792" y="1488"/>
                    <a:pt x="1841" y="1363"/>
                    <a:pt x="1864" y="1234"/>
                  </a:cubicBezTo>
                  <a:cubicBezTo>
                    <a:pt x="1944" y="819"/>
                    <a:pt x="1803" y="431"/>
                    <a:pt x="1461" y="187"/>
                  </a:cubicBezTo>
                  <a:cubicBezTo>
                    <a:pt x="1296" y="72"/>
                    <a:pt x="1097" y="1"/>
                    <a:pt x="901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787332" y="3837381"/>
              <a:ext cx="71223" cy="232489"/>
            </a:xfrm>
            <a:custGeom>
              <a:avLst/>
              <a:gdLst/>
              <a:ahLst/>
              <a:cxnLst/>
              <a:rect l="l" t="t" r="r" b="b"/>
              <a:pathLst>
                <a:path w="492" h="1606" fill="none" extrusionOk="0">
                  <a:moveTo>
                    <a:pt x="492" y="1605"/>
                  </a:moveTo>
                  <a:cubicBezTo>
                    <a:pt x="454" y="1347"/>
                    <a:pt x="214" y="1217"/>
                    <a:pt x="100" y="997"/>
                  </a:cubicBezTo>
                  <a:cubicBezTo>
                    <a:pt x="1" y="807"/>
                    <a:pt x="16" y="571"/>
                    <a:pt x="16" y="362"/>
                  </a:cubicBezTo>
                  <a:lnTo>
                    <a:pt x="16" y="0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731744" y="3939728"/>
              <a:ext cx="100465" cy="144473"/>
            </a:xfrm>
            <a:custGeom>
              <a:avLst/>
              <a:gdLst/>
              <a:ahLst/>
              <a:cxnLst/>
              <a:rect l="l" t="t" r="r" b="b"/>
              <a:pathLst>
                <a:path w="694" h="998" fill="none" extrusionOk="0">
                  <a:moveTo>
                    <a:pt x="693" y="997"/>
                  </a:moveTo>
                  <a:cubicBezTo>
                    <a:pt x="537" y="811"/>
                    <a:pt x="294" y="704"/>
                    <a:pt x="161" y="503"/>
                  </a:cubicBezTo>
                  <a:cubicBezTo>
                    <a:pt x="62" y="354"/>
                    <a:pt x="31" y="176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674562" y="3944216"/>
              <a:ext cx="101479" cy="157646"/>
            </a:xfrm>
            <a:custGeom>
              <a:avLst/>
              <a:gdLst/>
              <a:ahLst/>
              <a:cxnLst/>
              <a:rect l="l" t="t" r="r" b="b"/>
              <a:pathLst>
                <a:path w="701" h="1089" fill="none" extrusionOk="0">
                  <a:moveTo>
                    <a:pt x="700" y="1088"/>
                  </a:moveTo>
                  <a:cubicBezTo>
                    <a:pt x="510" y="944"/>
                    <a:pt x="316" y="795"/>
                    <a:pt x="209" y="582"/>
                  </a:cubicBezTo>
                  <a:cubicBezTo>
                    <a:pt x="171" y="514"/>
                    <a:pt x="145" y="438"/>
                    <a:pt x="122" y="362"/>
                  </a:cubicBezTo>
                  <a:cubicBezTo>
                    <a:pt x="80" y="240"/>
                    <a:pt x="38" y="12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6926179" y="2906703"/>
              <a:ext cx="181387" cy="203247"/>
            </a:xfrm>
            <a:custGeom>
              <a:avLst/>
              <a:gdLst/>
              <a:ahLst/>
              <a:cxnLst/>
              <a:rect l="l" t="t" r="r" b="b"/>
              <a:pathLst>
                <a:path w="1253" h="1404" fill="none" extrusionOk="0">
                  <a:moveTo>
                    <a:pt x="1" y="0"/>
                  </a:moveTo>
                  <a:cubicBezTo>
                    <a:pt x="621" y="213"/>
                    <a:pt x="1112" y="765"/>
                    <a:pt x="1252" y="1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725229" y="3584626"/>
              <a:ext cx="224237" cy="155909"/>
            </a:xfrm>
            <a:custGeom>
              <a:avLst/>
              <a:gdLst/>
              <a:ahLst/>
              <a:cxnLst/>
              <a:rect l="l" t="t" r="r" b="b"/>
              <a:pathLst>
                <a:path w="1549" h="1077" fill="none" extrusionOk="0">
                  <a:moveTo>
                    <a:pt x="0" y="23"/>
                  </a:moveTo>
                  <a:cubicBezTo>
                    <a:pt x="339" y="0"/>
                    <a:pt x="681" y="91"/>
                    <a:pt x="959" y="282"/>
                  </a:cubicBezTo>
                  <a:cubicBezTo>
                    <a:pt x="1236" y="472"/>
                    <a:pt x="1446" y="753"/>
                    <a:pt x="1548" y="10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6458741" y="4282815"/>
              <a:ext cx="29242" cy="61235"/>
            </a:xfrm>
            <a:custGeom>
              <a:avLst/>
              <a:gdLst/>
              <a:ahLst/>
              <a:cxnLst/>
              <a:rect l="l" t="t" r="r" b="b"/>
              <a:pathLst>
                <a:path w="202" h="423" fill="none" extrusionOk="0">
                  <a:moveTo>
                    <a:pt x="0" y="1"/>
                  </a:moveTo>
                  <a:cubicBezTo>
                    <a:pt x="57" y="145"/>
                    <a:pt x="126" y="286"/>
                    <a:pt x="202" y="4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6481324" y="4233886"/>
              <a:ext cx="38073" cy="71657"/>
            </a:xfrm>
            <a:custGeom>
              <a:avLst/>
              <a:gdLst/>
              <a:ahLst/>
              <a:cxnLst/>
              <a:rect l="l" t="t" r="r" b="b"/>
              <a:pathLst>
                <a:path w="263" h="495" fill="none" extrusionOk="0">
                  <a:moveTo>
                    <a:pt x="0" y="0"/>
                  </a:moveTo>
                  <a:cubicBezTo>
                    <a:pt x="88" y="164"/>
                    <a:pt x="175" y="327"/>
                    <a:pt x="263" y="4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882731" y="1413044"/>
              <a:ext cx="583248" cy="343956"/>
            </a:xfrm>
            <a:custGeom>
              <a:avLst/>
              <a:gdLst/>
              <a:ahLst/>
              <a:cxnLst/>
              <a:rect l="l" t="t" r="r" b="b"/>
              <a:pathLst>
                <a:path w="4029" h="2376" extrusionOk="0">
                  <a:moveTo>
                    <a:pt x="2105" y="0"/>
                  </a:moveTo>
                  <a:cubicBezTo>
                    <a:pt x="1958" y="0"/>
                    <a:pt x="1811" y="13"/>
                    <a:pt x="1666" y="36"/>
                  </a:cubicBezTo>
                  <a:cubicBezTo>
                    <a:pt x="1214" y="104"/>
                    <a:pt x="753" y="279"/>
                    <a:pt x="468" y="633"/>
                  </a:cubicBezTo>
                  <a:cubicBezTo>
                    <a:pt x="0" y="1207"/>
                    <a:pt x="247" y="1938"/>
                    <a:pt x="902" y="2193"/>
                  </a:cubicBezTo>
                  <a:cubicBezTo>
                    <a:pt x="1248" y="2326"/>
                    <a:pt x="1632" y="2376"/>
                    <a:pt x="2014" y="2376"/>
                  </a:cubicBezTo>
                  <a:cubicBezTo>
                    <a:pt x="2252" y="2376"/>
                    <a:pt x="2489" y="2356"/>
                    <a:pt x="2716" y="2326"/>
                  </a:cubicBezTo>
                  <a:cubicBezTo>
                    <a:pt x="3462" y="2223"/>
                    <a:pt x="4029" y="1656"/>
                    <a:pt x="3682" y="873"/>
                  </a:cubicBezTo>
                  <a:cubicBezTo>
                    <a:pt x="3523" y="515"/>
                    <a:pt x="3192" y="249"/>
                    <a:pt x="2827" y="119"/>
                  </a:cubicBezTo>
                  <a:cubicBezTo>
                    <a:pt x="2595" y="36"/>
                    <a:pt x="2351" y="0"/>
                    <a:pt x="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6410824" y="1485859"/>
              <a:ext cx="11726" cy="93227"/>
            </a:xfrm>
            <a:custGeom>
              <a:avLst/>
              <a:gdLst/>
              <a:ahLst/>
              <a:cxnLst/>
              <a:rect l="l" t="t" r="r" b="b"/>
              <a:pathLst>
                <a:path w="81" h="644" fill="none" extrusionOk="0">
                  <a:moveTo>
                    <a:pt x="80" y="1"/>
                  </a:moveTo>
                  <a:cubicBezTo>
                    <a:pt x="69" y="217"/>
                    <a:pt x="42" y="430"/>
                    <a:pt x="0" y="6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6433407" y="1517273"/>
              <a:ext cx="29821" cy="73395"/>
            </a:xfrm>
            <a:custGeom>
              <a:avLst/>
              <a:gdLst/>
              <a:ahLst/>
              <a:cxnLst/>
              <a:rect l="l" t="t" r="r" b="b"/>
              <a:pathLst>
                <a:path w="206" h="507" fill="none" extrusionOk="0">
                  <a:moveTo>
                    <a:pt x="206" y="0"/>
                  </a:moveTo>
                  <a:cubicBezTo>
                    <a:pt x="137" y="172"/>
                    <a:pt x="69" y="339"/>
                    <a:pt x="0" y="50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6571656" y="1807956"/>
              <a:ext cx="245662" cy="496391"/>
            </a:xfrm>
            <a:custGeom>
              <a:avLst/>
              <a:gdLst/>
              <a:ahLst/>
              <a:cxnLst/>
              <a:rect l="l" t="t" r="r" b="b"/>
              <a:pathLst>
                <a:path w="1697" h="3429" fill="none" extrusionOk="0">
                  <a:moveTo>
                    <a:pt x="0" y="1"/>
                  </a:moveTo>
                  <a:cubicBezTo>
                    <a:pt x="34" y="461"/>
                    <a:pt x="228" y="906"/>
                    <a:pt x="540" y="1245"/>
                  </a:cubicBezTo>
                  <a:cubicBezTo>
                    <a:pt x="749" y="1473"/>
                    <a:pt x="1008" y="1648"/>
                    <a:pt x="1233" y="1865"/>
                  </a:cubicBezTo>
                  <a:cubicBezTo>
                    <a:pt x="1453" y="2078"/>
                    <a:pt x="1647" y="2348"/>
                    <a:pt x="1674" y="2660"/>
                  </a:cubicBezTo>
                  <a:cubicBezTo>
                    <a:pt x="1697" y="2961"/>
                    <a:pt x="1544" y="3269"/>
                    <a:pt x="1290" y="3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887074" y="1605867"/>
              <a:ext cx="56313" cy="58629"/>
            </a:xfrm>
            <a:custGeom>
              <a:avLst/>
              <a:gdLst/>
              <a:ahLst/>
              <a:cxnLst/>
              <a:rect l="l" t="t" r="r" b="b"/>
              <a:pathLst>
                <a:path w="389" h="405" fill="none" extrusionOk="0">
                  <a:moveTo>
                    <a:pt x="0" y="1"/>
                  </a:moveTo>
                  <a:cubicBezTo>
                    <a:pt x="115" y="149"/>
                    <a:pt x="244" y="286"/>
                    <a:pt x="389" y="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786898" y="1697936"/>
              <a:ext cx="243491" cy="655485"/>
            </a:xfrm>
            <a:custGeom>
              <a:avLst/>
              <a:gdLst/>
              <a:ahLst/>
              <a:cxnLst/>
              <a:rect l="l" t="t" r="r" b="b"/>
              <a:pathLst>
                <a:path w="1682" h="4528" fill="none" extrusionOk="0">
                  <a:moveTo>
                    <a:pt x="757" y="0"/>
                  </a:moveTo>
                  <a:cubicBezTo>
                    <a:pt x="255" y="594"/>
                    <a:pt x="0" y="1389"/>
                    <a:pt x="61" y="2165"/>
                  </a:cubicBezTo>
                  <a:cubicBezTo>
                    <a:pt x="126" y="2937"/>
                    <a:pt x="502" y="3683"/>
                    <a:pt x="1096" y="4188"/>
                  </a:cubicBezTo>
                  <a:cubicBezTo>
                    <a:pt x="1267" y="4337"/>
                    <a:pt x="1461" y="4466"/>
                    <a:pt x="1682" y="45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969733" y="2237611"/>
              <a:ext cx="103071" cy="194995"/>
            </a:xfrm>
            <a:custGeom>
              <a:avLst/>
              <a:gdLst/>
              <a:ahLst/>
              <a:cxnLst/>
              <a:rect l="l" t="t" r="r" b="b"/>
              <a:pathLst>
                <a:path w="712" h="1347" fill="none" extrusionOk="0">
                  <a:moveTo>
                    <a:pt x="0" y="0"/>
                  </a:moveTo>
                  <a:cubicBezTo>
                    <a:pt x="65" y="514"/>
                    <a:pt x="365" y="966"/>
                    <a:pt x="711" y="13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6058907" y="2197367"/>
              <a:ext cx="285906" cy="80488"/>
            </a:xfrm>
            <a:custGeom>
              <a:avLst/>
              <a:gdLst/>
              <a:ahLst/>
              <a:cxnLst/>
              <a:rect l="l" t="t" r="r" b="b"/>
              <a:pathLst>
                <a:path w="1975" h="556" fill="none" extrusionOk="0">
                  <a:moveTo>
                    <a:pt x="0" y="175"/>
                  </a:moveTo>
                  <a:cubicBezTo>
                    <a:pt x="567" y="556"/>
                    <a:pt x="1438" y="408"/>
                    <a:pt x="1956" y="16"/>
                  </a:cubicBezTo>
                  <a:cubicBezTo>
                    <a:pt x="1971" y="0"/>
                    <a:pt x="1963" y="19"/>
                    <a:pt x="1975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708147" y="3590127"/>
              <a:ext cx="61235" cy="124496"/>
            </a:xfrm>
            <a:custGeom>
              <a:avLst/>
              <a:gdLst/>
              <a:ahLst/>
              <a:cxnLst/>
              <a:rect l="l" t="t" r="r" b="b"/>
              <a:pathLst>
                <a:path w="423" h="860" fill="none" extrusionOk="0">
                  <a:moveTo>
                    <a:pt x="0" y="860"/>
                  </a:moveTo>
                  <a:cubicBezTo>
                    <a:pt x="141" y="575"/>
                    <a:pt x="282" y="289"/>
                    <a:pt x="42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775896" y="3608801"/>
              <a:ext cx="60076" cy="113639"/>
            </a:xfrm>
            <a:custGeom>
              <a:avLst/>
              <a:gdLst/>
              <a:ahLst/>
              <a:cxnLst/>
              <a:rect l="l" t="t" r="r" b="b"/>
              <a:pathLst>
                <a:path w="415" h="785" fill="none" extrusionOk="0">
                  <a:moveTo>
                    <a:pt x="0" y="784"/>
                  </a:moveTo>
                  <a:lnTo>
                    <a:pt x="4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6991177" y="3062468"/>
              <a:ext cx="101479" cy="102637"/>
            </a:xfrm>
            <a:custGeom>
              <a:avLst/>
              <a:gdLst/>
              <a:ahLst/>
              <a:cxnLst/>
              <a:rect l="l" t="t" r="r" b="b"/>
              <a:pathLst>
                <a:path w="701" h="709" fill="none" extrusionOk="0">
                  <a:moveTo>
                    <a:pt x="1" y="708"/>
                  </a:moveTo>
                  <a:cubicBezTo>
                    <a:pt x="233" y="472"/>
                    <a:pt x="469" y="237"/>
                    <a:pt x="70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6110153" y="817925"/>
              <a:ext cx="940088" cy="723089"/>
            </a:xfrm>
            <a:custGeom>
              <a:avLst/>
              <a:gdLst/>
              <a:ahLst/>
              <a:cxnLst/>
              <a:rect l="l" t="t" r="r" b="b"/>
              <a:pathLst>
                <a:path w="6494" h="4995" extrusionOk="0">
                  <a:moveTo>
                    <a:pt x="670" y="0"/>
                  </a:moveTo>
                  <a:cubicBezTo>
                    <a:pt x="297" y="0"/>
                    <a:pt x="0" y="301"/>
                    <a:pt x="0" y="670"/>
                  </a:cubicBezTo>
                  <a:lnTo>
                    <a:pt x="0" y="2712"/>
                  </a:lnTo>
                  <a:cubicBezTo>
                    <a:pt x="0" y="3081"/>
                    <a:pt x="297" y="3382"/>
                    <a:pt x="670" y="3382"/>
                  </a:cubicBezTo>
                  <a:lnTo>
                    <a:pt x="3473" y="3382"/>
                  </a:lnTo>
                  <a:lnTo>
                    <a:pt x="4227" y="4995"/>
                  </a:lnTo>
                  <a:lnTo>
                    <a:pt x="4984" y="3382"/>
                  </a:lnTo>
                  <a:lnTo>
                    <a:pt x="5828" y="3382"/>
                  </a:lnTo>
                  <a:cubicBezTo>
                    <a:pt x="6197" y="3382"/>
                    <a:pt x="6494" y="3081"/>
                    <a:pt x="6494" y="2712"/>
                  </a:cubicBezTo>
                  <a:lnTo>
                    <a:pt x="6494" y="670"/>
                  </a:lnTo>
                  <a:cubicBezTo>
                    <a:pt x="6494" y="301"/>
                    <a:pt x="6197" y="0"/>
                    <a:pt x="58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6285171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650492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672467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D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A7202-CD87-31F0-49DC-ACDD02C479EB}"/>
              </a:ext>
            </a:extLst>
          </p:cNvPr>
          <p:cNvGrpSpPr/>
          <p:nvPr/>
        </p:nvGrpSpPr>
        <p:grpSpPr>
          <a:xfrm>
            <a:off x="848033" y="571978"/>
            <a:ext cx="5088900" cy="774338"/>
            <a:chOff x="2033610" y="1388187"/>
            <a:chExt cx="5088900" cy="774338"/>
          </a:xfrm>
        </p:grpSpPr>
        <p:sp>
          <p:nvSpPr>
            <p:cNvPr id="2" name="Google Shape;583;p37">
              <a:extLst>
                <a:ext uri="{FF2B5EF4-FFF2-40B4-BE49-F238E27FC236}">
                  <a16:creationId xmlns:a16="http://schemas.microsoft.com/office/drawing/2014/main" id="{437995B1-4D9F-9F45-B75D-DE6E0BB9BCB1}"/>
                </a:ext>
              </a:extLst>
            </p:cNvPr>
            <p:cNvSpPr/>
            <p:nvPr/>
          </p:nvSpPr>
          <p:spPr>
            <a:xfrm>
              <a:off x="2033610" y="1388187"/>
              <a:ext cx="5088900" cy="774338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84;p37">
              <a:extLst>
                <a:ext uri="{FF2B5EF4-FFF2-40B4-BE49-F238E27FC236}">
                  <a16:creationId xmlns:a16="http://schemas.microsoft.com/office/drawing/2014/main" id="{CDFAC610-D029-BFC3-3B21-49846838712D}"/>
                </a:ext>
              </a:extLst>
            </p:cNvPr>
            <p:cNvSpPr/>
            <p:nvPr/>
          </p:nvSpPr>
          <p:spPr>
            <a:xfrm>
              <a:off x="2109810" y="1457187"/>
              <a:ext cx="4936500" cy="62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37">
              <a:extLst>
                <a:ext uri="{FF2B5EF4-FFF2-40B4-BE49-F238E27FC236}">
                  <a16:creationId xmlns:a16="http://schemas.microsoft.com/office/drawing/2014/main" id="{ECCA8304-6BA1-F7A4-5D9C-01EFF8625C8C}"/>
                </a:ext>
              </a:extLst>
            </p:cNvPr>
            <p:cNvSpPr txBox="1">
              <a:spLocks/>
            </p:cNvSpPr>
            <p:nvPr/>
          </p:nvSpPr>
          <p:spPr>
            <a:xfrm>
              <a:off x="2185035" y="1523187"/>
              <a:ext cx="4786200" cy="562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4000" b="1" dirty="0">
                  <a:solidFill>
                    <a:srgbClr val="FF0000"/>
                  </a:solidFill>
                  <a:latin typeface="Chiller" panose="04020404031007020602" pitchFamily="82" charset="0"/>
                </a:rPr>
                <a:t>JAWABANMU SALAH</a:t>
              </a:r>
            </a:p>
          </p:txBody>
        </p:sp>
      </p:grpSp>
      <p:sp>
        <p:nvSpPr>
          <p:cNvPr id="6" name="Action Button: Go Forward or Next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22A2CC8-EA3E-A8BE-8CF6-2D88C1FF84A9}"/>
              </a:ext>
            </a:extLst>
          </p:cNvPr>
          <p:cNvSpPr/>
          <p:nvPr/>
        </p:nvSpPr>
        <p:spPr>
          <a:xfrm>
            <a:off x="6200038" y="770320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739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/>
          <p:nvPr/>
        </p:nvSpPr>
        <p:spPr>
          <a:xfrm>
            <a:off x="5042863" y="189805"/>
            <a:ext cx="3822356" cy="72799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185317" y="266304"/>
            <a:ext cx="3546088" cy="571308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9"/>
          <p:cNvSpPr/>
          <p:nvPr/>
        </p:nvSpPr>
        <p:spPr>
          <a:xfrm>
            <a:off x="332625" y="3694750"/>
            <a:ext cx="8498665" cy="910825"/>
          </a:xfrm>
          <a:custGeom>
            <a:avLst/>
            <a:gdLst/>
            <a:ahLst/>
            <a:cxnLst/>
            <a:rect l="l" t="t" r="r" b="b"/>
            <a:pathLst>
              <a:path w="327470" h="36433" extrusionOk="0">
                <a:moveTo>
                  <a:pt x="0" y="0"/>
                </a:moveTo>
                <a:lnTo>
                  <a:pt x="0" y="36433"/>
                </a:lnTo>
                <a:lnTo>
                  <a:pt x="327470" y="36433"/>
                </a:lnTo>
                <a:lnTo>
                  <a:pt x="327470" y="0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71" name="Google Shape;871;p39"/>
          <p:cNvSpPr txBox="1">
            <a:spLocks noGrp="1"/>
          </p:cNvSpPr>
          <p:nvPr>
            <p:ph type="title"/>
          </p:nvPr>
        </p:nvSpPr>
        <p:spPr>
          <a:xfrm>
            <a:off x="4981874" y="323344"/>
            <a:ext cx="3984300" cy="4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>
                <a:latin typeface="Chiller" panose="04020404031007020602" pitchFamily="82" charset="0"/>
              </a:rPr>
              <a:t>Latihan </a:t>
            </a:r>
            <a:r>
              <a:rPr b="1" dirty="0" err="1">
                <a:latin typeface="Chiller" panose="04020404031007020602" pitchFamily="82" charset="0"/>
              </a:rPr>
              <a:t>Soal</a:t>
            </a:r>
            <a:r>
              <a:rPr b="1" dirty="0">
                <a:latin typeface="Chiller" panose="04020404031007020602" pitchFamily="82" charset="0"/>
              </a:rPr>
              <a:t>: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C11-FBC8-3A7D-EC9C-CF7E96236F83}"/>
              </a:ext>
            </a:extLst>
          </p:cNvPr>
          <p:cNvSpPr txBox="1"/>
          <p:nvPr/>
        </p:nvSpPr>
        <p:spPr>
          <a:xfrm>
            <a:off x="838568" y="934050"/>
            <a:ext cx="53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Perhatikan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gambar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berikut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ABE3E2-C0CF-5B5A-3501-5824CBD1F31B}"/>
              </a:ext>
            </a:extLst>
          </p:cNvPr>
          <p:cNvGrpSpPr/>
          <p:nvPr/>
        </p:nvGrpSpPr>
        <p:grpSpPr>
          <a:xfrm>
            <a:off x="537485" y="1873885"/>
            <a:ext cx="301083" cy="2430858"/>
            <a:chOff x="696946" y="2131257"/>
            <a:chExt cx="301083" cy="2430858"/>
          </a:xfrm>
        </p:grpSpPr>
        <p:sp>
          <p:nvSpPr>
            <p:cNvPr id="7" name="Action Button: Blank 6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9D56D691-0D74-0BB5-1FDD-D0F50E77314A}"/>
                </a:ext>
              </a:extLst>
            </p:cNvPr>
            <p:cNvSpPr/>
            <p:nvPr/>
          </p:nvSpPr>
          <p:spPr>
            <a:xfrm>
              <a:off x="696946" y="2131257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A</a:t>
              </a:r>
              <a:endParaRPr lang="en-ID" dirty="0"/>
            </a:p>
          </p:txBody>
        </p:sp>
        <p:sp>
          <p:nvSpPr>
            <p:cNvPr id="8" name="Action Button: Blank 7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5869C33-0189-C926-489E-4C02AD6A3E4D}"/>
                </a:ext>
              </a:extLst>
            </p:cNvPr>
            <p:cNvSpPr/>
            <p:nvPr/>
          </p:nvSpPr>
          <p:spPr>
            <a:xfrm>
              <a:off x="696946" y="2705082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B</a:t>
              </a:r>
              <a:endParaRPr lang="en-ID" dirty="0"/>
            </a:p>
          </p:txBody>
        </p:sp>
        <p:sp>
          <p:nvSpPr>
            <p:cNvPr id="9" name="Action Button: Blank 8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7237C430-4B93-5DC9-39E9-8F8DFE9380A0}"/>
                </a:ext>
              </a:extLst>
            </p:cNvPr>
            <p:cNvSpPr/>
            <p:nvPr/>
          </p:nvSpPr>
          <p:spPr>
            <a:xfrm>
              <a:off x="696947" y="4327567"/>
              <a:ext cx="276554" cy="234548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E</a:t>
              </a:r>
              <a:endParaRPr lang="en-ID" dirty="0"/>
            </a:p>
          </p:txBody>
        </p:sp>
        <p:sp>
          <p:nvSpPr>
            <p:cNvPr id="10" name="Action Button: Blank 9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D720E0F2-B587-7E86-DAC3-EA9A155EF434}"/>
                </a:ext>
              </a:extLst>
            </p:cNvPr>
            <p:cNvSpPr/>
            <p:nvPr/>
          </p:nvSpPr>
          <p:spPr>
            <a:xfrm>
              <a:off x="696946" y="3772414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D</a:t>
              </a:r>
              <a:endParaRPr lang="en-ID" dirty="0"/>
            </a:p>
          </p:txBody>
        </p:sp>
        <p:sp>
          <p:nvSpPr>
            <p:cNvPr id="11" name="Action Button: Blank 10">
              <a:hlinkClick r:id="rId4" action="ppaction://hlinksldjump" highlightClick="1"/>
              <a:extLst>
                <a:ext uri="{FF2B5EF4-FFF2-40B4-BE49-F238E27FC236}">
                  <a16:creationId xmlns:a16="http://schemas.microsoft.com/office/drawing/2014/main" id="{D96202A5-D378-80B9-4199-D2E2B6BFE86E}"/>
                </a:ext>
              </a:extLst>
            </p:cNvPr>
            <p:cNvSpPr/>
            <p:nvPr/>
          </p:nvSpPr>
          <p:spPr>
            <a:xfrm>
              <a:off x="696946" y="3226809"/>
              <a:ext cx="301083" cy="267629"/>
            </a:xfrm>
            <a:prstGeom prst="actionButtonBlan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C</a:t>
              </a:r>
              <a:endParaRPr lang="en-ID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1C019B-474A-B3F1-38C7-5D241B666470}"/>
              </a:ext>
            </a:extLst>
          </p:cNvPr>
          <p:cNvSpPr txBox="1"/>
          <p:nvPr/>
        </p:nvSpPr>
        <p:spPr>
          <a:xfrm>
            <a:off x="841836" y="1215110"/>
            <a:ext cx="53632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Persendian seperti pada gambar merupakan sendi…. </a:t>
            </a:r>
          </a:p>
          <a:p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Engsel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Putar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id-ID" sz="1800" dirty="0">
                <a:latin typeface="Narkisim" panose="020E0502050101010101" pitchFamily="34" charset="-79"/>
                <a:cs typeface="Narkisim" panose="020E0502050101010101" pitchFamily="34" charset="-79"/>
              </a:rPr>
              <a:t>P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eluru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Pelana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endParaRPr lang="id-ID" sz="1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Bebas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endParaRPr lang="en-ID" sz="1800" dirty="0">
              <a:latin typeface="Narkisim" panose="020E0502050101010101" pitchFamily="34" charset="-79"/>
              <a:ea typeface="Cambria" panose="02040503050406030204" pitchFamily="18" charset="0"/>
              <a:cs typeface="Narkisim" panose="020E0502050101010101" pitchFamily="34" charset="-79"/>
            </a:endParaRPr>
          </a:p>
        </p:txBody>
      </p:sp>
      <p:sp>
        <p:nvSpPr>
          <p:cNvPr id="6" name="Action Button: Go Home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9B220D2-284B-6D6D-271C-A90BDC9CF1FB}"/>
              </a:ext>
            </a:extLst>
          </p:cNvPr>
          <p:cNvSpPr/>
          <p:nvPr/>
        </p:nvSpPr>
        <p:spPr>
          <a:xfrm>
            <a:off x="8156963" y="4106970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0FD17F-19F3-2D54-CF92-AA65E10DE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68" y="1634130"/>
            <a:ext cx="2000081" cy="272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900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2033610" y="1388187"/>
            <a:ext cx="5088900" cy="904597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2109810" y="1457187"/>
            <a:ext cx="4936500" cy="729807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1482128" y="2335933"/>
            <a:ext cx="6231163" cy="19526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0"/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pelana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terjadinya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dua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arah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20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0"/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telapak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ruas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jari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</p:txBody>
      </p:sp>
      <p:grpSp>
        <p:nvGrpSpPr>
          <p:cNvPr id="586" name="Google Shape;586;p37"/>
          <p:cNvGrpSpPr/>
          <p:nvPr/>
        </p:nvGrpSpPr>
        <p:grpSpPr>
          <a:xfrm>
            <a:off x="2799661" y="14249"/>
            <a:ext cx="3544427" cy="1377101"/>
            <a:chOff x="2946888" y="539400"/>
            <a:chExt cx="3249979" cy="1262700"/>
          </a:xfrm>
        </p:grpSpPr>
        <p:sp>
          <p:nvSpPr>
            <p:cNvPr id="587" name="Google Shape;587;p37"/>
            <p:cNvSpPr/>
            <p:nvPr/>
          </p:nvSpPr>
          <p:spPr>
            <a:xfrm>
              <a:off x="2946887" y="1415292"/>
              <a:ext cx="3249979" cy="339675"/>
            </a:xfrm>
            <a:custGeom>
              <a:avLst/>
              <a:gdLst/>
              <a:ahLst/>
              <a:cxnLst/>
              <a:rect l="l" t="t" r="r" b="b"/>
              <a:pathLst>
                <a:path w="35717" h="3733" extrusionOk="0">
                  <a:moveTo>
                    <a:pt x="3154" y="1"/>
                  </a:moveTo>
                  <a:lnTo>
                    <a:pt x="0" y="3733"/>
                  </a:lnTo>
                  <a:lnTo>
                    <a:pt x="35717" y="3733"/>
                  </a:lnTo>
                  <a:lnTo>
                    <a:pt x="31776" y="1"/>
                  </a:ln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946887" y="1754875"/>
              <a:ext cx="3249979" cy="47225"/>
            </a:xfrm>
            <a:custGeom>
              <a:avLst/>
              <a:gdLst/>
              <a:ahLst/>
              <a:cxnLst/>
              <a:rect l="l" t="t" r="r" b="b"/>
              <a:pathLst>
                <a:path w="3571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35717" y="51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rgbClr val="3F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962079" y="1670070"/>
              <a:ext cx="30937" cy="31938"/>
            </a:xfrm>
            <a:custGeom>
              <a:avLst/>
              <a:gdLst/>
              <a:ahLst/>
              <a:cxnLst/>
              <a:rect l="l" t="t" r="r" b="b"/>
              <a:pathLst>
                <a:path w="340" h="351" fill="none" extrusionOk="0">
                  <a:moveTo>
                    <a:pt x="1" y="1"/>
                  </a:moveTo>
                  <a:cubicBezTo>
                    <a:pt x="115" y="115"/>
                    <a:pt x="229" y="233"/>
                    <a:pt x="339" y="3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992925" y="1662518"/>
              <a:ext cx="32939" cy="27025"/>
            </a:xfrm>
            <a:custGeom>
              <a:avLst/>
              <a:gdLst/>
              <a:ahLst/>
              <a:cxnLst/>
              <a:rect l="l" t="t" r="r" b="b"/>
              <a:pathLst>
                <a:path w="362" h="297" fill="none" extrusionOk="0">
                  <a:moveTo>
                    <a:pt x="0" y="0"/>
                  </a:moveTo>
                  <a:cubicBezTo>
                    <a:pt x="122" y="99"/>
                    <a:pt x="244" y="198"/>
                    <a:pt x="362" y="297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500663" y="1716476"/>
              <a:ext cx="821844" cy="91"/>
            </a:xfrm>
            <a:custGeom>
              <a:avLst/>
              <a:gdLst/>
              <a:ahLst/>
              <a:cxnLst/>
              <a:rect l="l" t="t" r="r" b="b"/>
              <a:pathLst>
                <a:path w="9032" h="1" fill="none" extrusionOk="0">
                  <a:moveTo>
                    <a:pt x="1" y="1"/>
                  </a:moveTo>
                  <a:lnTo>
                    <a:pt x="9032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15311" y="1450597"/>
              <a:ext cx="3913" cy="27116"/>
            </a:xfrm>
            <a:custGeom>
              <a:avLst/>
              <a:gdLst/>
              <a:ahLst/>
              <a:cxnLst/>
              <a:rect l="l" t="t" r="r" b="b"/>
              <a:pathLst>
                <a:path w="43" h="298" fill="none" extrusionOk="0">
                  <a:moveTo>
                    <a:pt x="42" y="1"/>
                  </a:moveTo>
                  <a:cubicBezTo>
                    <a:pt x="31" y="100"/>
                    <a:pt x="16" y="199"/>
                    <a:pt x="1" y="298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40242" y="1450597"/>
              <a:ext cx="2821" cy="39582"/>
            </a:xfrm>
            <a:custGeom>
              <a:avLst/>
              <a:gdLst/>
              <a:ahLst/>
              <a:cxnLst/>
              <a:rect l="l" t="t" r="r" b="b"/>
              <a:pathLst>
                <a:path w="31" h="435" fill="none" extrusionOk="0">
                  <a:moveTo>
                    <a:pt x="12" y="1"/>
                  </a:moveTo>
                  <a:cubicBezTo>
                    <a:pt x="1" y="145"/>
                    <a:pt x="8" y="290"/>
                    <a:pt x="31" y="435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946887" y="1754875"/>
              <a:ext cx="3249979" cy="91"/>
            </a:xfrm>
            <a:custGeom>
              <a:avLst/>
              <a:gdLst/>
              <a:ahLst/>
              <a:cxnLst/>
              <a:rect l="l" t="t" r="r" b="b"/>
              <a:pathLst>
                <a:path w="35717" h="1" fill="none" extrusionOk="0">
                  <a:moveTo>
                    <a:pt x="0" y="1"/>
                  </a:moveTo>
                  <a:lnTo>
                    <a:pt x="35717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87193" y="539400"/>
              <a:ext cx="343042" cy="384170"/>
            </a:xfrm>
            <a:custGeom>
              <a:avLst/>
              <a:gdLst/>
              <a:ahLst/>
              <a:cxnLst/>
              <a:rect l="l" t="t" r="r" b="b"/>
              <a:pathLst>
                <a:path w="3770" h="4222" extrusionOk="0">
                  <a:moveTo>
                    <a:pt x="3442" y="1"/>
                  </a:moveTo>
                  <a:cubicBezTo>
                    <a:pt x="3331" y="1"/>
                    <a:pt x="3211" y="71"/>
                    <a:pt x="3116" y="139"/>
                  </a:cubicBezTo>
                  <a:cubicBezTo>
                    <a:pt x="2503" y="585"/>
                    <a:pt x="1480" y="1258"/>
                    <a:pt x="856" y="1688"/>
                  </a:cubicBezTo>
                  <a:lnTo>
                    <a:pt x="0" y="3708"/>
                  </a:lnTo>
                  <a:cubicBezTo>
                    <a:pt x="225" y="3949"/>
                    <a:pt x="562" y="4222"/>
                    <a:pt x="911" y="4222"/>
                  </a:cubicBezTo>
                  <a:cubicBezTo>
                    <a:pt x="952" y="4222"/>
                    <a:pt x="994" y="4218"/>
                    <a:pt x="1035" y="4210"/>
                  </a:cubicBezTo>
                  <a:cubicBezTo>
                    <a:pt x="1335" y="4149"/>
                    <a:pt x="1544" y="3887"/>
                    <a:pt x="1727" y="3643"/>
                  </a:cubicBezTo>
                  <a:cubicBezTo>
                    <a:pt x="2176" y="3034"/>
                    <a:pt x="2629" y="2426"/>
                    <a:pt x="3078" y="1821"/>
                  </a:cubicBezTo>
                  <a:cubicBezTo>
                    <a:pt x="3416" y="1364"/>
                    <a:pt x="3770" y="847"/>
                    <a:pt x="3690" y="288"/>
                  </a:cubicBezTo>
                  <a:cubicBezTo>
                    <a:pt x="3675" y="193"/>
                    <a:pt x="3644" y="90"/>
                    <a:pt x="3564" y="37"/>
                  </a:cubicBezTo>
                  <a:cubicBezTo>
                    <a:pt x="3526" y="11"/>
                    <a:pt x="3484" y="1"/>
                    <a:pt x="3442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30689" y="658327"/>
              <a:ext cx="1171164" cy="341404"/>
            </a:xfrm>
            <a:custGeom>
              <a:avLst/>
              <a:gdLst/>
              <a:ahLst/>
              <a:cxnLst/>
              <a:rect l="l" t="t" r="r" b="b"/>
              <a:pathLst>
                <a:path w="12871" h="3752" extrusionOk="0">
                  <a:moveTo>
                    <a:pt x="9721" y="1"/>
                  </a:moveTo>
                  <a:cubicBezTo>
                    <a:pt x="8799" y="1"/>
                    <a:pt x="7796" y="31"/>
                    <a:pt x="6890" y="126"/>
                  </a:cubicBezTo>
                  <a:cubicBezTo>
                    <a:pt x="5353" y="286"/>
                    <a:pt x="4117" y="438"/>
                    <a:pt x="3212" y="582"/>
                  </a:cubicBezTo>
                  <a:cubicBezTo>
                    <a:pt x="2500" y="700"/>
                    <a:pt x="1808" y="811"/>
                    <a:pt x="1249" y="1058"/>
                  </a:cubicBezTo>
                  <a:cubicBezTo>
                    <a:pt x="701" y="1298"/>
                    <a:pt x="282" y="1670"/>
                    <a:pt x="96" y="2302"/>
                  </a:cubicBezTo>
                  <a:cubicBezTo>
                    <a:pt x="5" y="2606"/>
                    <a:pt x="1" y="2918"/>
                    <a:pt x="66" y="3215"/>
                  </a:cubicBezTo>
                  <a:lnTo>
                    <a:pt x="6274" y="3725"/>
                  </a:lnTo>
                  <a:cubicBezTo>
                    <a:pt x="6415" y="3743"/>
                    <a:pt x="6561" y="3751"/>
                    <a:pt x="6711" y="3751"/>
                  </a:cubicBezTo>
                  <a:cubicBezTo>
                    <a:pt x="8259" y="3751"/>
                    <a:pt x="10218" y="2852"/>
                    <a:pt x="12212" y="2852"/>
                  </a:cubicBezTo>
                  <a:cubicBezTo>
                    <a:pt x="12257" y="2852"/>
                    <a:pt x="12301" y="2852"/>
                    <a:pt x="12345" y="2853"/>
                  </a:cubicBezTo>
                  <a:lnTo>
                    <a:pt x="12870" y="103"/>
                  </a:lnTo>
                  <a:lnTo>
                    <a:pt x="12870" y="103"/>
                  </a:lnTo>
                  <a:cubicBezTo>
                    <a:pt x="12870" y="103"/>
                    <a:pt x="12870" y="103"/>
                    <a:pt x="12869" y="103"/>
                  </a:cubicBezTo>
                  <a:cubicBezTo>
                    <a:pt x="12822" y="103"/>
                    <a:pt x="11408" y="1"/>
                    <a:pt x="9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767178" y="1540315"/>
              <a:ext cx="216835" cy="101457"/>
            </a:xfrm>
            <a:custGeom>
              <a:avLst/>
              <a:gdLst/>
              <a:ahLst/>
              <a:cxnLst/>
              <a:rect l="l" t="t" r="r" b="b"/>
              <a:pathLst>
                <a:path w="2383" h="1115" fill="none" extrusionOk="0">
                  <a:moveTo>
                    <a:pt x="1" y="609"/>
                  </a:moveTo>
                  <a:cubicBezTo>
                    <a:pt x="347" y="963"/>
                    <a:pt x="887" y="1115"/>
                    <a:pt x="1366" y="993"/>
                  </a:cubicBezTo>
                  <a:cubicBezTo>
                    <a:pt x="1850" y="871"/>
                    <a:pt x="2249" y="476"/>
                    <a:pt x="2382" y="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03665" y="1077983"/>
              <a:ext cx="211285" cy="188809"/>
            </a:xfrm>
            <a:custGeom>
              <a:avLst/>
              <a:gdLst/>
              <a:ahLst/>
              <a:cxnLst/>
              <a:rect l="l" t="t" r="r" b="b"/>
              <a:pathLst>
                <a:path w="2322" h="2075" extrusionOk="0">
                  <a:moveTo>
                    <a:pt x="1163" y="1"/>
                  </a:moveTo>
                  <a:cubicBezTo>
                    <a:pt x="721" y="1"/>
                    <a:pt x="315" y="285"/>
                    <a:pt x="176" y="729"/>
                  </a:cubicBezTo>
                  <a:cubicBezTo>
                    <a:pt x="1" y="1273"/>
                    <a:pt x="305" y="1855"/>
                    <a:pt x="853" y="2027"/>
                  </a:cubicBezTo>
                  <a:cubicBezTo>
                    <a:pt x="956" y="2059"/>
                    <a:pt x="1060" y="2074"/>
                    <a:pt x="1162" y="2074"/>
                  </a:cubicBezTo>
                  <a:cubicBezTo>
                    <a:pt x="1602" y="2074"/>
                    <a:pt x="2011" y="1791"/>
                    <a:pt x="2150" y="1349"/>
                  </a:cubicBezTo>
                  <a:cubicBezTo>
                    <a:pt x="2321" y="802"/>
                    <a:pt x="2017" y="220"/>
                    <a:pt x="1473" y="48"/>
                  </a:cubicBezTo>
                  <a:cubicBezTo>
                    <a:pt x="1370" y="16"/>
                    <a:pt x="1265" y="1"/>
                    <a:pt x="1163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49798" y="1131214"/>
              <a:ext cx="537675" cy="485627"/>
            </a:xfrm>
            <a:custGeom>
              <a:avLst/>
              <a:gdLst/>
              <a:ahLst/>
              <a:cxnLst/>
              <a:rect l="l" t="t" r="r" b="b"/>
              <a:pathLst>
                <a:path w="5909" h="5337" extrusionOk="0">
                  <a:moveTo>
                    <a:pt x="2861" y="0"/>
                  </a:moveTo>
                  <a:cubicBezTo>
                    <a:pt x="2506" y="0"/>
                    <a:pt x="2147" y="76"/>
                    <a:pt x="1808" y="236"/>
                  </a:cubicBezTo>
                  <a:cubicBezTo>
                    <a:pt x="526" y="840"/>
                    <a:pt x="1" y="2415"/>
                    <a:pt x="632" y="3762"/>
                  </a:cubicBezTo>
                  <a:cubicBezTo>
                    <a:pt x="1097" y="4750"/>
                    <a:pt x="2060" y="5337"/>
                    <a:pt x="3047" y="5337"/>
                  </a:cubicBezTo>
                  <a:cubicBezTo>
                    <a:pt x="3402" y="5337"/>
                    <a:pt x="3759" y="5261"/>
                    <a:pt x="4098" y="5101"/>
                  </a:cubicBezTo>
                  <a:cubicBezTo>
                    <a:pt x="5380" y="4496"/>
                    <a:pt x="5909" y="2917"/>
                    <a:pt x="5277" y="1575"/>
                  </a:cubicBezTo>
                  <a:cubicBezTo>
                    <a:pt x="4812" y="587"/>
                    <a:pt x="3849" y="0"/>
                    <a:pt x="2861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902846" y="1193817"/>
              <a:ext cx="489267" cy="198091"/>
            </a:xfrm>
            <a:custGeom>
              <a:avLst/>
              <a:gdLst/>
              <a:ahLst/>
              <a:cxnLst/>
              <a:rect l="l" t="t" r="r" b="b"/>
              <a:pathLst>
                <a:path w="5377" h="2177" extrusionOk="0">
                  <a:moveTo>
                    <a:pt x="5308" y="0"/>
                  </a:moveTo>
                  <a:lnTo>
                    <a:pt x="1" y="187"/>
                  </a:lnTo>
                  <a:lnTo>
                    <a:pt x="73" y="2176"/>
                  </a:lnTo>
                  <a:lnTo>
                    <a:pt x="5376" y="1990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8297" y="1139858"/>
              <a:ext cx="495454" cy="399093"/>
            </a:xfrm>
            <a:custGeom>
              <a:avLst/>
              <a:gdLst/>
              <a:ahLst/>
              <a:cxnLst/>
              <a:rect l="l" t="t" r="r" b="b"/>
              <a:pathLst>
                <a:path w="5445" h="4386" extrusionOk="0">
                  <a:moveTo>
                    <a:pt x="3196" y="0"/>
                  </a:moveTo>
                  <a:cubicBezTo>
                    <a:pt x="2916" y="0"/>
                    <a:pt x="2632" y="60"/>
                    <a:pt x="2363" y="186"/>
                  </a:cubicBezTo>
                  <a:lnTo>
                    <a:pt x="1404" y="639"/>
                  </a:lnTo>
                  <a:cubicBezTo>
                    <a:pt x="423" y="1099"/>
                    <a:pt x="0" y="2271"/>
                    <a:pt x="461" y="3256"/>
                  </a:cubicBezTo>
                  <a:cubicBezTo>
                    <a:pt x="797" y="3968"/>
                    <a:pt x="1506" y="4386"/>
                    <a:pt x="2246" y="4386"/>
                  </a:cubicBezTo>
                  <a:cubicBezTo>
                    <a:pt x="2527" y="4386"/>
                    <a:pt x="2811" y="4326"/>
                    <a:pt x="3082" y="4200"/>
                  </a:cubicBezTo>
                  <a:lnTo>
                    <a:pt x="4037" y="3747"/>
                  </a:lnTo>
                  <a:cubicBezTo>
                    <a:pt x="5022" y="3287"/>
                    <a:pt x="5444" y="2115"/>
                    <a:pt x="4980" y="1130"/>
                  </a:cubicBezTo>
                  <a:cubicBezTo>
                    <a:pt x="4643" y="418"/>
                    <a:pt x="3934" y="0"/>
                    <a:pt x="3196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03210" y="1428486"/>
              <a:ext cx="143040" cy="128208"/>
            </a:xfrm>
            <a:custGeom>
              <a:avLst/>
              <a:gdLst/>
              <a:ahLst/>
              <a:cxnLst/>
              <a:rect l="l" t="t" r="r" b="b"/>
              <a:pathLst>
                <a:path w="1572" h="1409" extrusionOk="0">
                  <a:moveTo>
                    <a:pt x="787" y="0"/>
                  </a:moveTo>
                  <a:cubicBezTo>
                    <a:pt x="618" y="0"/>
                    <a:pt x="448" y="60"/>
                    <a:pt x="313" y="183"/>
                  </a:cubicBezTo>
                  <a:cubicBezTo>
                    <a:pt x="24" y="442"/>
                    <a:pt x="1" y="887"/>
                    <a:pt x="263" y="1176"/>
                  </a:cubicBezTo>
                  <a:cubicBezTo>
                    <a:pt x="402" y="1331"/>
                    <a:pt x="594" y="1409"/>
                    <a:pt x="788" y="1409"/>
                  </a:cubicBezTo>
                  <a:cubicBezTo>
                    <a:pt x="956" y="1409"/>
                    <a:pt x="1125" y="1350"/>
                    <a:pt x="1260" y="1229"/>
                  </a:cubicBezTo>
                  <a:cubicBezTo>
                    <a:pt x="1549" y="967"/>
                    <a:pt x="1572" y="522"/>
                    <a:pt x="1309" y="233"/>
                  </a:cubicBezTo>
                  <a:cubicBezTo>
                    <a:pt x="1172" y="79"/>
                    <a:pt x="980" y="0"/>
                    <a:pt x="787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739880" y="1073161"/>
              <a:ext cx="133031" cy="128481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730" y="1"/>
                  </a:moveTo>
                  <a:cubicBezTo>
                    <a:pt x="714" y="1"/>
                    <a:pt x="698" y="1"/>
                    <a:pt x="681" y="2"/>
                  </a:cubicBezTo>
                  <a:cubicBezTo>
                    <a:pt x="293" y="33"/>
                    <a:pt x="0" y="368"/>
                    <a:pt x="27" y="756"/>
                  </a:cubicBezTo>
                  <a:cubicBezTo>
                    <a:pt x="56" y="1127"/>
                    <a:pt x="364" y="1412"/>
                    <a:pt x="735" y="1412"/>
                  </a:cubicBezTo>
                  <a:cubicBezTo>
                    <a:pt x="751" y="1412"/>
                    <a:pt x="767" y="1411"/>
                    <a:pt x="784" y="1410"/>
                  </a:cubicBezTo>
                  <a:cubicBezTo>
                    <a:pt x="1172" y="1380"/>
                    <a:pt x="1461" y="1045"/>
                    <a:pt x="1434" y="657"/>
                  </a:cubicBezTo>
                  <a:cubicBezTo>
                    <a:pt x="1409" y="285"/>
                    <a:pt x="1097" y="1"/>
                    <a:pt x="730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804211" y="1169704"/>
              <a:ext cx="71065" cy="62421"/>
            </a:xfrm>
            <a:custGeom>
              <a:avLst/>
              <a:gdLst/>
              <a:ahLst/>
              <a:cxnLst/>
              <a:rect l="l" t="t" r="r" b="b"/>
              <a:pathLst>
                <a:path w="781" h="686" extrusionOk="0">
                  <a:moveTo>
                    <a:pt x="392" y="1"/>
                  </a:moveTo>
                  <a:cubicBezTo>
                    <a:pt x="343" y="1"/>
                    <a:pt x="294" y="11"/>
                    <a:pt x="248" y="33"/>
                  </a:cubicBezTo>
                  <a:cubicBezTo>
                    <a:pt x="77" y="113"/>
                    <a:pt x="1" y="319"/>
                    <a:pt x="85" y="490"/>
                  </a:cubicBezTo>
                  <a:cubicBezTo>
                    <a:pt x="143" y="612"/>
                    <a:pt x="266" y="685"/>
                    <a:pt x="394" y="685"/>
                  </a:cubicBezTo>
                  <a:cubicBezTo>
                    <a:pt x="442" y="685"/>
                    <a:pt x="491" y="675"/>
                    <a:pt x="537" y="653"/>
                  </a:cubicBezTo>
                  <a:cubicBezTo>
                    <a:pt x="708" y="570"/>
                    <a:pt x="781" y="368"/>
                    <a:pt x="701" y="197"/>
                  </a:cubicBezTo>
                  <a:cubicBezTo>
                    <a:pt x="643" y="73"/>
                    <a:pt x="519" y="1"/>
                    <a:pt x="392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891472" y="1354600"/>
              <a:ext cx="70701" cy="62057"/>
            </a:xfrm>
            <a:custGeom>
              <a:avLst/>
              <a:gdLst/>
              <a:ahLst/>
              <a:cxnLst/>
              <a:rect l="l" t="t" r="r" b="b"/>
              <a:pathLst>
                <a:path w="777" h="682" extrusionOk="0">
                  <a:moveTo>
                    <a:pt x="388" y="0"/>
                  </a:moveTo>
                  <a:cubicBezTo>
                    <a:pt x="339" y="0"/>
                    <a:pt x="290" y="11"/>
                    <a:pt x="244" y="33"/>
                  </a:cubicBezTo>
                  <a:cubicBezTo>
                    <a:pt x="73" y="113"/>
                    <a:pt x="0" y="314"/>
                    <a:pt x="80" y="485"/>
                  </a:cubicBezTo>
                  <a:cubicBezTo>
                    <a:pt x="138" y="609"/>
                    <a:pt x="260" y="681"/>
                    <a:pt x="388" y="681"/>
                  </a:cubicBezTo>
                  <a:cubicBezTo>
                    <a:pt x="436" y="681"/>
                    <a:pt x="486" y="671"/>
                    <a:pt x="533" y="649"/>
                  </a:cubicBezTo>
                  <a:cubicBezTo>
                    <a:pt x="704" y="569"/>
                    <a:pt x="776" y="367"/>
                    <a:pt x="697" y="196"/>
                  </a:cubicBezTo>
                  <a:cubicBezTo>
                    <a:pt x="639" y="72"/>
                    <a:pt x="515" y="0"/>
                    <a:pt x="38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22228" y="1278621"/>
              <a:ext cx="86625" cy="51957"/>
            </a:xfrm>
            <a:custGeom>
              <a:avLst/>
              <a:gdLst/>
              <a:ahLst/>
              <a:cxnLst/>
              <a:rect l="l" t="t" r="r" b="b"/>
              <a:pathLst>
                <a:path w="952" h="571" fill="none" extrusionOk="0">
                  <a:moveTo>
                    <a:pt x="1" y="571"/>
                  </a:moveTo>
                  <a:cubicBezTo>
                    <a:pt x="179" y="483"/>
                    <a:pt x="354" y="400"/>
                    <a:pt x="529" y="316"/>
                  </a:cubicBezTo>
                  <a:cubicBezTo>
                    <a:pt x="529" y="267"/>
                    <a:pt x="518" y="221"/>
                    <a:pt x="526" y="171"/>
                  </a:cubicBezTo>
                  <a:cubicBezTo>
                    <a:pt x="529" y="149"/>
                    <a:pt x="533" y="122"/>
                    <a:pt x="545" y="99"/>
                  </a:cubicBezTo>
                  <a:cubicBezTo>
                    <a:pt x="583" y="27"/>
                    <a:pt x="682" y="0"/>
                    <a:pt x="761" y="27"/>
                  </a:cubicBezTo>
                  <a:cubicBezTo>
                    <a:pt x="841" y="50"/>
                    <a:pt x="902" y="118"/>
                    <a:pt x="952" y="18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73904">
              <a:off x="3928604" y="1224574"/>
              <a:ext cx="84714" cy="127208"/>
            </a:xfrm>
            <a:custGeom>
              <a:avLst/>
              <a:gdLst/>
              <a:ahLst/>
              <a:cxnLst/>
              <a:rect l="l" t="t" r="r" b="b"/>
              <a:pathLst>
                <a:path w="931" h="1398" extrusionOk="0">
                  <a:moveTo>
                    <a:pt x="28" y="0"/>
                  </a:moveTo>
                  <a:cubicBezTo>
                    <a:pt x="11" y="0"/>
                    <a:pt x="1" y="1"/>
                    <a:pt x="1" y="1"/>
                  </a:cubicBezTo>
                  <a:lnTo>
                    <a:pt x="31" y="1397"/>
                  </a:lnTo>
                  <a:cubicBezTo>
                    <a:pt x="31" y="1397"/>
                    <a:pt x="39" y="1397"/>
                    <a:pt x="52" y="1397"/>
                  </a:cubicBezTo>
                  <a:cubicBezTo>
                    <a:pt x="182" y="1397"/>
                    <a:pt x="886" y="1366"/>
                    <a:pt x="906" y="689"/>
                  </a:cubicBezTo>
                  <a:cubicBezTo>
                    <a:pt x="930" y="34"/>
                    <a:pt x="182" y="0"/>
                    <a:pt x="28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804575" y="1234945"/>
              <a:ext cx="27753" cy="42403"/>
            </a:xfrm>
            <a:custGeom>
              <a:avLst/>
              <a:gdLst/>
              <a:ahLst/>
              <a:cxnLst/>
              <a:rect l="l" t="t" r="r" b="b"/>
              <a:pathLst>
                <a:path w="305" h="466" fill="none" extrusionOk="0">
                  <a:moveTo>
                    <a:pt x="191" y="465"/>
                  </a:moveTo>
                  <a:cubicBezTo>
                    <a:pt x="271" y="423"/>
                    <a:pt x="305" y="309"/>
                    <a:pt x="263" y="229"/>
                  </a:cubicBezTo>
                  <a:cubicBezTo>
                    <a:pt x="221" y="146"/>
                    <a:pt x="119" y="104"/>
                    <a:pt x="31" y="127"/>
                  </a:cubicBezTo>
                  <a:cubicBezTo>
                    <a:pt x="23" y="88"/>
                    <a:pt x="8" y="39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857532" y="1358240"/>
              <a:ext cx="22930" cy="44677"/>
            </a:xfrm>
            <a:custGeom>
              <a:avLst/>
              <a:gdLst/>
              <a:ahLst/>
              <a:cxnLst/>
              <a:rect l="l" t="t" r="r" b="b"/>
              <a:pathLst>
                <a:path w="252" h="491" fill="none" extrusionOk="0">
                  <a:moveTo>
                    <a:pt x="1" y="31"/>
                  </a:moveTo>
                  <a:cubicBezTo>
                    <a:pt x="84" y="0"/>
                    <a:pt x="187" y="57"/>
                    <a:pt x="221" y="145"/>
                  </a:cubicBezTo>
                  <a:cubicBezTo>
                    <a:pt x="252" y="228"/>
                    <a:pt x="210" y="331"/>
                    <a:pt x="134" y="381"/>
                  </a:cubicBezTo>
                  <a:cubicBezTo>
                    <a:pt x="153" y="411"/>
                    <a:pt x="179" y="457"/>
                    <a:pt x="198" y="49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538424" y="1175800"/>
              <a:ext cx="375617" cy="375344"/>
            </a:xfrm>
            <a:custGeom>
              <a:avLst/>
              <a:gdLst/>
              <a:ahLst/>
              <a:cxnLst/>
              <a:rect l="l" t="t" r="r" b="b"/>
              <a:pathLst>
                <a:path w="4128" h="4125" extrusionOk="0">
                  <a:moveTo>
                    <a:pt x="2385" y="0"/>
                  </a:moveTo>
                  <a:cubicBezTo>
                    <a:pt x="2385" y="0"/>
                    <a:pt x="0" y="613"/>
                    <a:pt x="1012" y="2918"/>
                  </a:cubicBezTo>
                  <a:cubicBezTo>
                    <a:pt x="1426" y="3862"/>
                    <a:pt x="2083" y="4125"/>
                    <a:pt x="2687" y="4125"/>
                  </a:cubicBezTo>
                  <a:cubicBezTo>
                    <a:pt x="3449" y="4125"/>
                    <a:pt x="4128" y="3706"/>
                    <a:pt x="4128" y="3706"/>
                  </a:cubicBezTo>
                  <a:lnTo>
                    <a:pt x="4063" y="3321"/>
                  </a:lnTo>
                  <a:lnTo>
                    <a:pt x="3044" y="3721"/>
                  </a:lnTo>
                  <a:cubicBezTo>
                    <a:pt x="2762" y="3436"/>
                    <a:pt x="2393" y="3409"/>
                    <a:pt x="2393" y="3409"/>
                  </a:cubicBezTo>
                  <a:cubicBezTo>
                    <a:pt x="2458" y="1986"/>
                    <a:pt x="1644" y="750"/>
                    <a:pt x="1644" y="750"/>
                  </a:cubicBezTo>
                  <a:lnTo>
                    <a:pt x="2587" y="198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57259" y="1459332"/>
              <a:ext cx="21565" cy="68608"/>
            </a:xfrm>
            <a:custGeom>
              <a:avLst/>
              <a:gdLst/>
              <a:ahLst/>
              <a:cxnLst/>
              <a:rect l="l" t="t" r="r" b="b"/>
              <a:pathLst>
                <a:path w="237" h="754" fill="none" extrusionOk="0">
                  <a:moveTo>
                    <a:pt x="126" y="753"/>
                  </a:moveTo>
                  <a:cubicBezTo>
                    <a:pt x="34" y="673"/>
                    <a:pt x="0" y="544"/>
                    <a:pt x="15" y="426"/>
                  </a:cubicBezTo>
                  <a:cubicBezTo>
                    <a:pt x="31" y="304"/>
                    <a:pt x="88" y="194"/>
                    <a:pt x="152" y="95"/>
                  </a:cubicBezTo>
                  <a:cubicBezTo>
                    <a:pt x="175" y="57"/>
                    <a:pt x="202" y="23"/>
                    <a:pt x="23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772728" y="1115563"/>
              <a:ext cx="63786" cy="35396"/>
            </a:xfrm>
            <a:custGeom>
              <a:avLst/>
              <a:gdLst/>
              <a:ahLst/>
              <a:cxnLst/>
              <a:rect l="l" t="t" r="r" b="b"/>
              <a:pathLst>
                <a:path w="701" h="389" fill="none" extrusionOk="0">
                  <a:moveTo>
                    <a:pt x="701" y="370"/>
                  </a:moveTo>
                  <a:cubicBezTo>
                    <a:pt x="423" y="389"/>
                    <a:pt x="141" y="240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140698" y="1164699"/>
              <a:ext cx="450413" cy="302277"/>
            </a:xfrm>
            <a:custGeom>
              <a:avLst/>
              <a:gdLst/>
              <a:ahLst/>
              <a:cxnLst/>
              <a:rect l="l" t="t" r="r" b="b"/>
              <a:pathLst>
                <a:path w="4950" h="3322" extrusionOk="0">
                  <a:moveTo>
                    <a:pt x="822" y="1"/>
                  </a:moveTo>
                  <a:lnTo>
                    <a:pt x="560" y="568"/>
                  </a:lnTo>
                  <a:cubicBezTo>
                    <a:pt x="560" y="568"/>
                    <a:pt x="1514" y="587"/>
                    <a:pt x="1100" y="1404"/>
                  </a:cubicBezTo>
                  <a:cubicBezTo>
                    <a:pt x="714" y="2166"/>
                    <a:pt x="199" y="2192"/>
                    <a:pt x="130" y="2192"/>
                  </a:cubicBezTo>
                  <a:cubicBezTo>
                    <a:pt x="125" y="2192"/>
                    <a:pt x="122" y="2192"/>
                    <a:pt x="122" y="2192"/>
                  </a:cubicBezTo>
                  <a:lnTo>
                    <a:pt x="0" y="2755"/>
                  </a:lnTo>
                  <a:lnTo>
                    <a:pt x="4059" y="3322"/>
                  </a:lnTo>
                  <a:cubicBezTo>
                    <a:pt x="4059" y="3322"/>
                    <a:pt x="4950" y="2896"/>
                    <a:pt x="4524" y="1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124411" y="1120204"/>
              <a:ext cx="455599" cy="460331"/>
            </a:xfrm>
            <a:custGeom>
              <a:avLst/>
              <a:gdLst/>
              <a:ahLst/>
              <a:cxnLst/>
              <a:rect l="l" t="t" r="r" b="b"/>
              <a:pathLst>
                <a:path w="5007" h="5059" extrusionOk="0">
                  <a:moveTo>
                    <a:pt x="2309" y="1"/>
                  </a:moveTo>
                  <a:cubicBezTo>
                    <a:pt x="1938" y="1"/>
                    <a:pt x="1492" y="30"/>
                    <a:pt x="1085" y="136"/>
                  </a:cubicBezTo>
                  <a:lnTo>
                    <a:pt x="860" y="794"/>
                  </a:lnTo>
                  <a:cubicBezTo>
                    <a:pt x="860" y="794"/>
                    <a:pt x="1188" y="657"/>
                    <a:pt x="1491" y="657"/>
                  </a:cubicBezTo>
                  <a:cubicBezTo>
                    <a:pt x="1699" y="657"/>
                    <a:pt x="1895" y="722"/>
                    <a:pt x="1964" y="942"/>
                  </a:cubicBezTo>
                  <a:cubicBezTo>
                    <a:pt x="2180" y="1646"/>
                    <a:pt x="1655" y="2795"/>
                    <a:pt x="256" y="2886"/>
                  </a:cubicBezTo>
                  <a:lnTo>
                    <a:pt x="1" y="3948"/>
                  </a:lnTo>
                  <a:cubicBezTo>
                    <a:pt x="1" y="3948"/>
                    <a:pt x="407" y="3857"/>
                    <a:pt x="862" y="3857"/>
                  </a:cubicBezTo>
                  <a:cubicBezTo>
                    <a:pt x="1539" y="3857"/>
                    <a:pt x="2325" y="4058"/>
                    <a:pt x="2047" y="5058"/>
                  </a:cubicBezTo>
                  <a:lnTo>
                    <a:pt x="5007" y="5020"/>
                  </a:lnTo>
                  <a:lnTo>
                    <a:pt x="4703" y="642"/>
                  </a:lnTo>
                  <a:lnTo>
                    <a:pt x="3131" y="48"/>
                  </a:lnTo>
                  <a:cubicBezTo>
                    <a:pt x="3131" y="48"/>
                    <a:pt x="2780" y="1"/>
                    <a:pt x="2309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385102" y="1104826"/>
              <a:ext cx="177981" cy="120201"/>
            </a:xfrm>
            <a:custGeom>
              <a:avLst/>
              <a:gdLst/>
              <a:ahLst/>
              <a:cxnLst/>
              <a:rect l="l" t="t" r="r" b="b"/>
              <a:pathLst>
                <a:path w="1956" h="1321" extrusionOk="0">
                  <a:moveTo>
                    <a:pt x="655" y="0"/>
                  </a:moveTo>
                  <a:cubicBezTo>
                    <a:pt x="272" y="0"/>
                    <a:pt x="0" y="191"/>
                    <a:pt x="0" y="191"/>
                  </a:cubicBezTo>
                  <a:lnTo>
                    <a:pt x="1906" y="1321"/>
                  </a:lnTo>
                  <a:cubicBezTo>
                    <a:pt x="1955" y="1070"/>
                    <a:pt x="1868" y="507"/>
                    <a:pt x="1221" y="149"/>
                  </a:cubicBezTo>
                  <a:cubicBezTo>
                    <a:pt x="1020" y="38"/>
                    <a:pt x="827" y="0"/>
                    <a:pt x="655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99753" y="1436766"/>
              <a:ext cx="73431" cy="20564"/>
            </a:xfrm>
            <a:custGeom>
              <a:avLst/>
              <a:gdLst/>
              <a:ahLst/>
              <a:cxnLst/>
              <a:rect l="l" t="t" r="r" b="b"/>
              <a:pathLst>
                <a:path w="807" h="226" fill="none" extrusionOk="0">
                  <a:moveTo>
                    <a:pt x="807" y="62"/>
                  </a:moveTo>
                  <a:cubicBezTo>
                    <a:pt x="567" y="225"/>
                    <a:pt x="213" y="199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731873" y="1225300"/>
              <a:ext cx="38581" cy="71429"/>
            </a:xfrm>
            <a:custGeom>
              <a:avLst/>
              <a:gdLst/>
              <a:ahLst/>
              <a:cxnLst/>
              <a:rect l="l" t="t" r="r" b="b"/>
              <a:pathLst>
                <a:path w="424" h="785" fill="none" extrusionOk="0">
                  <a:moveTo>
                    <a:pt x="88" y="784"/>
                  </a:moveTo>
                  <a:cubicBezTo>
                    <a:pt x="1" y="487"/>
                    <a:pt x="149" y="145"/>
                    <a:pt x="423" y="0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00480" y="1431488"/>
              <a:ext cx="30937" cy="26934"/>
            </a:xfrm>
            <a:custGeom>
              <a:avLst/>
              <a:gdLst/>
              <a:ahLst/>
              <a:cxnLst/>
              <a:rect l="l" t="t" r="r" b="b"/>
              <a:pathLst>
                <a:path w="340" h="296" extrusionOk="0">
                  <a:moveTo>
                    <a:pt x="173" y="1"/>
                  </a:moveTo>
                  <a:cubicBezTo>
                    <a:pt x="151" y="1"/>
                    <a:pt x="128" y="6"/>
                    <a:pt x="107" y="17"/>
                  </a:cubicBezTo>
                  <a:cubicBezTo>
                    <a:pt x="31" y="51"/>
                    <a:pt x="1" y="139"/>
                    <a:pt x="35" y="211"/>
                  </a:cubicBezTo>
                  <a:cubicBezTo>
                    <a:pt x="62" y="265"/>
                    <a:pt x="114" y="296"/>
                    <a:pt x="167" y="296"/>
                  </a:cubicBezTo>
                  <a:cubicBezTo>
                    <a:pt x="189" y="296"/>
                    <a:pt x="212" y="291"/>
                    <a:pt x="233" y="279"/>
                  </a:cubicBezTo>
                  <a:cubicBezTo>
                    <a:pt x="305" y="245"/>
                    <a:pt x="339" y="158"/>
                    <a:pt x="301" y="85"/>
                  </a:cubicBezTo>
                  <a:cubicBezTo>
                    <a:pt x="277" y="32"/>
                    <a:pt x="226" y="1"/>
                    <a:pt x="173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851618" y="1102460"/>
              <a:ext cx="30210" cy="26934"/>
            </a:xfrm>
            <a:custGeom>
              <a:avLst/>
              <a:gdLst/>
              <a:ahLst/>
              <a:cxnLst/>
              <a:rect l="l" t="t" r="r" b="b"/>
              <a:pathLst>
                <a:path w="332" h="296" extrusionOk="0">
                  <a:moveTo>
                    <a:pt x="166" y="1"/>
                  </a:moveTo>
                  <a:cubicBezTo>
                    <a:pt x="148" y="1"/>
                    <a:pt x="129" y="4"/>
                    <a:pt x="111" y="11"/>
                  </a:cubicBezTo>
                  <a:cubicBezTo>
                    <a:pt x="35" y="42"/>
                    <a:pt x="1" y="126"/>
                    <a:pt x="31" y="202"/>
                  </a:cubicBezTo>
                  <a:cubicBezTo>
                    <a:pt x="52" y="260"/>
                    <a:pt x="108" y="296"/>
                    <a:pt x="167" y="296"/>
                  </a:cubicBezTo>
                  <a:cubicBezTo>
                    <a:pt x="185" y="296"/>
                    <a:pt x="204" y="292"/>
                    <a:pt x="222" y="285"/>
                  </a:cubicBezTo>
                  <a:cubicBezTo>
                    <a:pt x="298" y="255"/>
                    <a:pt x="332" y="171"/>
                    <a:pt x="305" y="95"/>
                  </a:cubicBezTo>
                  <a:cubicBezTo>
                    <a:pt x="282" y="37"/>
                    <a:pt x="225" y="1"/>
                    <a:pt x="166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876914" y="1534401"/>
              <a:ext cx="13922" cy="45132"/>
            </a:xfrm>
            <a:custGeom>
              <a:avLst/>
              <a:gdLst/>
              <a:ahLst/>
              <a:cxnLst/>
              <a:rect l="l" t="t" r="r" b="b"/>
              <a:pathLst>
                <a:path w="153" h="496" fill="none" extrusionOk="0">
                  <a:moveTo>
                    <a:pt x="1" y="495"/>
                  </a:moveTo>
                  <a:cubicBezTo>
                    <a:pt x="65" y="335"/>
                    <a:pt x="119" y="168"/>
                    <a:pt x="153" y="1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854439" y="1535129"/>
              <a:ext cx="7734" cy="31210"/>
            </a:xfrm>
            <a:custGeom>
              <a:avLst/>
              <a:gdLst/>
              <a:ahLst/>
              <a:cxnLst/>
              <a:rect l="l" t="t" r="r" b="b"/>
              <a:pathLst>
                <a:path w="85" h="343" fill="none" extrusionOk="0">
                  <a:moveTo>
                    <a:pt x="0" y="343"/>
                  </a:moveTo>
                  <a:cubicBezTo>
                    <a:pt x="12" y="225"/>
                    <a:pt x="38" y="110"/>
                    <a:pt x="84" y="0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232782" y="1150049"/>
              <a:ext cx="565700" cy="445408"/>
            </a:xfrm>
            <a:custGeom>
              <a:avLst/>
              <a:gdLst/>
              <a:ahLst/>
              <a:cxnLst/>
              <a:rect l="l" t="t" r="r" b="b"/>
              <a:pathLst>
                <a:path w="6217" h="4895" extrusionOk="0">
                  <a:moveTo>
                    <a:pt x="4538" y="1"/>
                  </a:moveTo>
                  <a:cubicBezTo>
                    <a:pt x="4006" y="1"/>
                    <a:pt x="3679" y="234"/>
                    <a:pt x="3679" y="234"/>
                  </a:cubicBezTo>
                  <a:cubicBezTo>
                    <a:pt x="3568" y="204"/>
                    <a:pt x="3452" y="191"/>
                    <a:pt x="3337" y="191"/>
                  </a:cubicBezTo>
                  <a:cubicBezTo>
                    <a:pt x="2831" y="191"/>
                    <a:pt x="2332" y="428"/>
                    <a:pt x="2332" y="428"/>
                  </a:cubicBezTo>
                  <a:lnTo>
                    <a:pt x="0" y="4822"/>
                  </a:lnTo>
                  <a:cubicBezTo>
                    <a:pt x="1088" y="4876"/>
                    <a:pt x="2025" y="4894"/>
                    <a:pt x="2789" y="4894"/>
                  </a:cubicBezTo>
                  <a:cubicBezTo>
                    <a:pt x="4319" y="4894"/>
                    <a:pt x="5162" y="4822"/>
                    <a:pt x="5162" y="4822"/>
                  </a:cubicBezTo>
                  <a:cubicBezTo>
                    <a:pt x="6216" y="2243"/>
                    <a:pt x="4987" y="55"/>
                    <a:pt x="4987" y="55"/>
                  </a:cubicBezTo>
                  <a:cubicBezTo>
                    <a:pt x="4825" y="16"/>
                    <a:pt x="4675" y="1"/>
                    <a:pt x="4538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735329" y="1175436"/>
              <a:ext cx="7370" cy="57234"/>
            </a:xfrm>
            <a:custGeom>
              <a:avLst/>
              <a:gdLst/>
              <a:ahLst/>
              <a:cxnLst/>
              <a:rect l="l" t="t" r="r" b="b"/>
              <a:pathLst>
                <a:path w="81" h="629" fill="none" extrusionOk="0">
                  <a:moveTo>
                    <a:pt x="1" y="1"/>
                  </a:moveTo>
                  <a:cubicBezTo>
                    <a:pt x="28" y="210"/>
                    <a:pt x="54" y="419"/>
                    <a:pt x="81" y="628"/>
                  </a:cubicBezTo>
                </a:path>
              </a:pathLst>
            </a:custGeom>
            <a:noFill/>
            <a:ln w="1625" cap="flat" cmpd="sng">
              <a:solidFill>
                <a:srgbClr val="488EFF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7941" y="1321570"/>
              <a:ext cx="23658" cy="30482"/>
            </a:xfrm>
            <a:custGeom>
              <a:avLst/>
              <a:gdLst/>
              <a:ahLst/>
              <a:cxnLst/>
              <a:rect l="l" t="t" r="r" b="b"/>
              <a:pathLst>
                <a:path w="260" h="335" fill="none" extrusionOk="0">
                  <a:moveTo>
                    <a:pt x="1" y="0"/>
                  </a:moveTo>
                  <a:cubicBezTo>
                    <a:pt x="115" y="87"/>
                    <a:pt x="202" y="202"/>
                    <a:pt x="259" y="33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38787" y="1476257"/>
              <a:ext cx="43676" cy="34031"/>
            </a:xfrm>
            <a:custGeom>
              <a:avLst/>
              <a:gdLst/>
              <a:ahLst/>
              <a:cxnLst/>
              <a:rect l="l" t="t" r="r" b="b"/>
              <a:pathLst>
                <a:path w="480" h="374" fill="none" extrusionOk="0">
                  <a:moveTo>
                    <a:pt x="1" y="0"/>
                  </a:moveTo>
                  <a:cubicBezTo>
                    <a:pt x="168" y="115"/>
                    <a:pt x="328" y="240"/>
                    <a:pt x="480" y="37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621134" y="1495638"/>
              <a:ext cx="26388" cy="32666"/>
            </a:xfrm>
            <a:custGeom>
              <a:avLst/>
              <a:gdLst/>
              <a:ahLst/>
              <a:cxnLst/>
              <a:rect l="l" t="t" r="r" b="b"/>
              <a:pathLst>
                <a:path w="290" h="359" fill="none" extrusionOk="0">
                  <a:moveTo>
                    <a:pt x="1" y="0"/>
                  </a:moveTo>
                  <a:cubicBezTo>
                    <a:pt x="118" y="99"/>
                    <a:pt x="217" y="221"/>
                    <a:pt x="290" y="358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43155" y="967792"/>
              <a:ext cx="253505" cy="263150"/>
            </a:xfrm>
            <a:custGeom>
              <a:avLst/>
              <a:gdLst/>
              <a:ahLst/>
              <a:cxnLst/>
              <a:rect l="l" t="t" r="r" b="b"/>
              <a:pathLst>
                <a:path w="2786" h="2892" extrusionOk="0">
                  <a:moveTo>
                    <a:pt x="1328" y="0"/>
                  </a:moveTo>
                  <a:lnTo>
                    <a:pt x="0" y="1594"/>
                  </a:lnTo>
                  <a:lnTo>
                    <a:pt x="1442" y="2891"/>
                  </a:lnTo>
                  <a:cubicBezTo>
                    <a:pt x="1442" y="2891"/>
                    <a:pt x="2226" y="2325"/>
                    <a:pt x="2785" y="1461"/>
                  </a:cubicBezTo>
                  <a:cubicBezTo>
                    <a:pt x="2785" y="1461"/>
                    <a:pt x="1769" y="190"/>
                    <a:pt x="13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27869" y="1204554"/>
              <a:ext cx="54777" cy="183532"/>
            </a:xfrm>
            <a:custGeom>
              <a:avLst/>
              <a:gdLst/>
              <a:ahLst/>
              <a:cxnLst/>
              <a:rect l="l" t="t" r="r" b="b"/>
              <a:pathLst>
                <a:path w="602" h="2017" fill="none" extrusionOk="0">
                  <a:moveTo>
                    <a:pt x="0" y="0"/>
                  </a:moveTo>
                  <a:cubicBezTo>
                    <a:pt x="601" y="620"/>
                    <a:pt x="601" y="1446"/>
                    <a:pt x="286" y="2016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643609" y="1058784"/>
              <a:ext cx="550505" cy="546046"/>
            </a:xfrm>
            <a:custGeom>
              <a:avLst/>
              <a:gdLst/>
              <a:ahLst/>
              <a:cxnLst/>
              <a:rect l="l" t="t" r="r" b="b"/>
              <a:pathLst>
                <a:path w="6050" h="6001" extrusionOk="0">
                  <a:moveTo>
                    <a:pt x="1735" y="1"/>
                  </a:moveTo>
                  <a:lnTo>
                    <a:pt x="1" y="229"/>
                  </a:lnTo>
                  <a:cubicBezTo>
                    <a:pt x="1671" y="2652"/>
                    <a:pt x="552" y="5825"/>
                    <a:pt x="552" y="5825"/>
                  </a:cubicBezTo>
                  <a:cubicBezTo>
                    <a:pt x="1114" y="5946"/>
                    <a:pt x="1615" y="6001"/>
                    <a:pt x="2062" y="6001"/>
                  </a:cubicBezTo>
                  <a:cubicBezTo>
                    <a:pt x="6050" y="6001"/>
                    <a:pt x="5730" y="1652"/>
                    <a:pt x="5730" y="1652"/>
                  </a:cubicBezTo>
                  <a:cubicBezTo>
                    <a:pt x="3288" y="81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03027" y="988902"/>
              <a:ext cx="53777" cy="87990"/>
            </a:xfrm>
            <a:custGeom>
              <a:avLst/>
              <a:gdLst/>
              <a:ahLst/>
              <a:cxnLst/>
              <a:rect l="l" t="t" r="r" b="b"/>
              <a:pathLst>
                <a:path w="591" h="967" fill="none" extrusionOk="0">
                  <a:moveTo>
                    <a:pt x="1" y="0"/>
                  </a:moveTo>
                  <a:cubicBezTo>
                    <a:pt x="339" y="194"/>
                    <a:pt x="572" y="575"/>
                    <a:pt x="591" y="966"/>
                  </a:cubicBezTo>
                </a:path>
              </a:pathLst>
            </a:custGeom>
            <a:noFill/>
            <a:ln w="1625" cap="flat" cmpd="sng">
              <a:solidFill>
                <a:srgbClr val="FF64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392381" y="967792"/>
              <a:ext cx="83440" cy="65515"/>
            </a:xfrm>
            <a:custGeom>
              <a:avLst/>
              <a:gdLst/>
              <a:ahLst/>
              <a:cxnLst/>
              <a:rect l="l" t="t" r="r" b="b"/>
              <a:pathLst>
                <a:path w="917" h="720" fill="none" extrusionOk="0">
                  <a:moveTo>
                    <a:pt x="917" y="719"/>
                  </a:moveTo>
                  <a:cubicBezTo>
                    <a:pt x="772" y="346"/>
                    <a:pt x="369" y="156"/>
                    <a:pt x="0" y="0"/>
                  </a:cubicBezTo>
                </a:path>
              </a:pathLst>
            </a:custGeom>
            <a:noFill/>
            <a:ln w="1625" cap="flat" cmpd="sng">
              <a:solidFill>
                <a:srgbClr val="FF5FAD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389559" y="615106"/>
              <a:ext cx="342405" cy="384352"/>
            </a:xfrm>
            <a:custGeom>
              <a:avLst/>
              <a:gdLst/>
              <a:ahLst/>
              <a:cxnLst/>
              <a:rect l="l" t="t" r="r" b="b"/>
              <a:pathLst>
                <a:path w="3763" h="4224" extrusionOk="0">
                  <a:moveTo>
                    <a:pt x="3438" y="0"/>
                  </a:moveTo>
                  <a:cubicBezTo>
                    <a:pt x="3326" y="0"/>
                    <a:pt x="3205" y="71"/>
                    <a:pt x="3109" y="141"/>
                  </a:cubicBezTo>
                  <a:cubicBezTo>
                    <a:pt x="2496" y="586"/>
                    <a:pt x="1477" y="1259"/>
                    <a:pt x="853" y="1693"/>
                  </a:cubicBezTo>
                  <a:lnTo>
                    <a:pt x="1" y="3713"/>
                  </a:lnTo>
                  <a:cubicBezTo>
                    <a:pt x="224" y="3953"/>
                    <a:pt x="559" y="4224"/>
                    <a:pt x="909" y="4224"/>
                  </a:cubicBezTo>
                  <a:cubicBezTo>
                    <a:pt x="953" y="4224"/>
                    <a:pt x="996" y="4220"/>
                    <a:pt x="1039" y="4211"/>
                  </a:cubicBezTo>
                  <a:cubicBezTo>
                    <a:pt x="1336" y="4154"/>
                    <a:pt x="1545" y="3891"/>
                    <a:pt x="1728" y="3644"/>
                  </a:cubicBezTo>
                  <a:cubicBezTo>
                    <a:pt x="2177" y="3035"/>
                    <a:pt x="2625" y="2427"/>
                    <a:pt x="3074" y="1818"/>
                  </a:cubicBezTo>
                  <a:cubicBezTo>
                    <a:pt x="3413" y="1365"/>
                    <a:pt x="3763" y="844"/>
                    <a:pt x="3683" y="285"/>
                  </a:cubicBezTo>
                  <a:cubicBezTo>
                    <a:pt x="3668" y="190"/>
                    <a:pt x="3637" y="87"/>
                    <a:pt x="3557" y="34"/>
                  </a:cubicBezTo>
                  <a:cubicBezTo>
                    <a:pt x="3520" y="10"/>
                    <a:pt x="3480" y="0"/>
                    <a:pt x="3438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22409" y="735761"/>
              <a:ext cx="1177352" cy="768614"/>
            </a:xfrm>
            <a:custGeom>
              <a:avLst/>
              <a:gdLst/>
              <a:ahLst/>
              <a:cxnLst/>
              <a:rect l="l" t="t" r="r" b="b"/>
              <a:pathLst>
                <a:path w="12939" h="8447" extrusionOk="0">
                  <a:moveTo>
                    <a:pt x="9708" y="0"/>
                  </a:moveTo>
                  <a:cubicBezTo>
                    <a:pt x="8825" y="0"/>
                    <a:pt x="7872" y="31"/>
                    <a:pt x="7004" y="123"/>
                  </a:cubicBezTo>
                  <a:cubicBezTo>
                    <a:pt x="5467" y="287"/>
                    <a:pt x="4231" y="443"/>
                    <a:pt x="3325" y="591"/>
                  </a:cubicBezTo>
                  <a:cubicBezTo>
                    <a:pt x="2614" y="705"/>
                    <a:pt x="1922" y="819"/>
                    <a:pt x="1362" y="1067"/>
                  </a:cubicBezTo>
                  <a:cubicBezTo>
                    <a:pt x="815" y="1310"/>
                    <a:pt x="396" y="1683"/>
                    <a:pt x="214" y="2314"/>
                  </a:cubicBezTo>
                  <a:cubicBezTo>
                    <a:pt x="1" y="3049"/>
                    <a:pt x="263" y="3828"/>
                    <a:pt x="887" y="4296"/>
                  </a:cubicBezTo>
                  <a:cubicBezTo>
                    <a:pt x="1758" y="4947"/>
                    <a:pt x="6696" y="8093"/>
                    <a:pt x="7255" y="8447"/>
                  </a:cubicBezTo>
                  <a:lnTo>
                    <a:pt x="9142" y="5483"/>
                  </a:lnTo>
                  <a:cubicBezTo>
                    <a:pt x="8354" y="4981"/>
                    <a:pt x="7358" y="4346"/>
                    <a:pt x="6395" y="3726"/>
                  </a:cubicBezTo>
                  <a:lnTo>
                    <a:pt x="6395" y="3726"/>
                  </a:lnTo>
                  <a:cubicBezTo>
                    <a:pt x="6532" y="3743"/>
                    <a:pt x="6672" y="3751"/>
                    <a:pt x="6816" y="3751"/>
                  </a:cubicBezTo>
                  <a:cubicBezTo>
                    <a:pt x="8370" y="3751"/>
                    <a:pt x="10339" y="2838"/>
                    <a:pt x="12341" y="2838"/>
                  </a:cubicBezTo>
                  <a:cubicBezTo>
                    <a:pt x="12382" y="2838"/>
                    <a:pt x="12422" y="2839"/>
                    <a:pt x="12463" y="2839"/>
                  </a:cubicBezTo>
                  <a:lnTo>
                    <a:pt x="12938" y="119"/>
                  </a:lnTo>
                  <a:cubicBezTo>
                    <a:pt x="12923" y="119"/>
                    <a:pt x="11451" y="0"/>
                    <a:pt x="9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851980" y="1023297"/>
              <a:ext cx="361513" cy="542315"/>
            </a:xfrm>
            <a:custGeom>
              <a:avLst/>
              <a:gdLst/>
              <a:ahLst/>
              <a:cxnLst/>
              <a:rect l="l" t="t" r="r" b="b"/>
              <a:pathLst>
                <a:path w="3973" h="5960" extrusionOk="0">
                  <a:moveTo>
                    <a:pt x="110" y="0"/>
                  </a:moveTo>
                  <a:cubicBezTo>
                    <a:pt x="40" y="0"/>
                    <a:pt x="1" y="3"/>
                    <a:pt x="1" y="3"/>
                  </a:cubicBezTo>
                  <a:lnTo>
                    <a:pt x="1667" y="5960"/>
                  </a:lnTo>
                  <a:cubicBezTo>
                    <a:pt x="3489" y="4929"/>
                    <a:pt x="3972" y="3476"/>
                    <a:pt x="3440" y="2042"/>
                  </a:cubicBezTo>
                  <a:cubicBezTo>
                    <a:pt x="2728" y="118"/>
                    <a:pt x="615" y="0"/>
                    <a:pt x="110" y="0"/>
                  </a:cubicBezTo>
                  <a:close/>
                </a:path>
              </a:pathLst>
            </a:custGeom>
            <a:solidFill>
              <a:srgbClr val="C34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767176" y="1394910"/>
              <a:ext cx="66970" cy="57234"/>
            </a:xfrm>
            <a:custGeom>
              <a:avLst/>
              <a:gdLst/>
              <a:ahLst/>
              <a:cxnLst/>
              <a:rect l="l" t="t" r="r" b="b"/>
              <a:pathLst>
                <a:path w="736" h="629" fill="none" extrusionOk="0">
                  <a:moveTo>
                    <a:pt x="735" y="628"/>
                  </a:moveTo>
                  <a:cubicBezTo>
                    <a:pt x="473" y="442"/>
                    <a:pt x="229" y="233"/>
                    <a:pt x="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77549" y="1082715"/>
              <a:ext cx="71702" cy="22930"/>
            </a:xfrm>
            <a:custGeom>
              <a:avLst/>
              <a:gdLst/>
              <a:ahLst/>
              <a:cxnLst/>
              <a:rect l="l" t="t" r="r" b="b"/>
              <a:pathLst>
                <a:path w="788" h="252" fill="none" extrusionOk="0">
                  <a:moveTo>
                    <a:pt x="788" y="0"/>
                  </a:moveTo>
                  <a:cubicBezTo>
                    <a:pt x="533" y="110"/>
                    <a:pt x="270" y="194"/>
                    <a:pt x="0" y="2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80006" y="771521"/>
              <a:ext cx="42675" cy="320567"/>
            </a:xfrm>
            <a:custGeom>
              <a:avLst/>
              <a:gdLst/>
              <a:ahLst/>
              <a:cxnLst/>
              <a:rect l="l" t="t" r="r" b="b"/>
              <a:pathLst>
                <a:path w="469" h="3523" fill="none" extrusionOk="0">
                  <a:moveTo>
                    <a:pt x="228" y="0"/>
                  </a:moveTo>
                  <a:cubicBezTo>
                    <a:pt x="0" y="548"/>
                    <a:pt x="27" y="1164"/>
                    <a:pt x="76" y="1746"/>
                  </a:cubicBezTo>
                  <a:cubicBezTo>
                    <a:pt x="130" y="2351"/>
                    <a:pt x="259" y="2952"/>
                    <a:pt x="468" y="35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08669" y="1063334"/>
              <a:ext cx="431031" cy="40583"/>
            </a:xfrm>
            <a:custGeom>
              <a:avLst/>
              <a:gdLst/>
              <a:ahLst/>
              <a:cxnLst/>
              <a:rect l="l" t="t" r="r" b="b"/>
              <a:pathLst>
                <a:path w="4737" h="446" fill="none" extrusionOk="0">
                  <a:moveTo>
                    <a:pt x="4737" y="0"/>
                  </a:moveTo>
                  <a:cubicBezTo>
                    <a:pt x="3188" y="445"/>
                    <a:pt x="1575" y="407"/>
                    <a:pt x="1" y="12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397567" y="794360"/>
              <a:ext cx="47134" cy="10464"/>
            </a:xfrm>
            <a:custGeom>
              <a:avLst/>
              <a:gdLst/>
              <a:ahLst/>
              <a:cxnLst/>
              <a:rect l="l" t="t" r="r" b="b"/>
              <a:pathLst>
                <a:path w="518" h="115" fill="none" extrusionOk="0">
                  <a:moveTo>
                    <a:pt x="517" y="57"/>
                  </a:moveTo>
                  <a:cubicBezTo>
                    <a:pt x="346" y="0"/>
                    <a:pt x="152" y="19"/>
                    <a:pt x="0" y="114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65630" y="807190"/>
              <a:ext cx="469066" cy="767795"/>
            </a:xfrm>
            <a:custGeom>
              <a:avLst/>
              <a:gdLst/>
              <a:ahLst/>
              <a:cxnLst/>
              <a:rect l="l" t="t" r="r" b="b"/>
              <a:pathLst>
                <a:path w="5155" h="8438" extrusionOk="0">
                  <a:moveTo>
                    <a:pt x="4432" y="0"/>
                  </a:moveTo>
                  <a:lnTo>
                    <a:pt x="2568" y="715"/>
                  </a:lnTo>
                  <a:cubicBezTo>
                    <a:pt x="2789" y="1290"/>
                    <a:pt x="3131" y="2420"/>
                    <a:pt x="3127" y="3043"/>
                  </a:cubicBezTo>
                  <a:cubicBezTo>
                    <a:pt x="2983" y="3572"/>
                    <a:pt x="1564" y="5379"/>
                    <a:pt x="0" y="7026"/>
                  </a:cubicBezTo>
                  <a:lnTo>
                    <a:pt x="31" y="8438"/>
                  </a:lnTo>
                  <a:lnTo>
                    <a:pt x="1442" y="8403"/>
                  </a:lnTo>
                  <a:lnTo>
                    <a:pt x="1488" y="8354"/>
                  </a:lnTo>
                  <a:cubicBezTo>
                    <a:pt x="1686" y="8141"/>
                    <a:pt x="2450" y="7327"/>
                    <a:pt x="3211" y="6410"/>
                  </a:cubicBezTo>
                  <a:cubicBezTo>
                    <a:pt x="4866" y="4417"/>
                    <a:pt x="5105" y="3656"/>
                    <a:pt x="5121" y="3135"/>
                  </a:cubicBezTo>
                  <a:cubicBezTo>
                    <a:pt x="5155" y="1921"/>
                    <a:pt x="4504" y="194"/>
                    <a:pt x="4432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09852" y="1415383"/>
              <a:ext cx="245498" cy="191721"/>
            </a:xfrm>
            <a:custGeom>
              <a:avLst/>
              <a:gdLst/>
              <a:ahLst/>
              <a:cxnLst/>
              <a:rect l="l" t="t" r="r" b="b"/>
              <a:pathLst>
                <a:path w="2698" h="2107" extrusionOk="0">
                  <a:moveTo>
                    <a:pt x="1228" y="0"/>
                  </a:moveTo>
                  <a:cubicBezTo>
                    <a:pt x="725" y="0"/>
                    <a:pt x="287" y="272"/>
                    <a:pt x="161" y="704"/>
                  </a:cubicBezTo>
                  <a:cubicBezTo>
                    <a:pt x="1" y="1255"/>
                    <a:pt x="400" y="1856"/>
                    <a:pt x="1058" y="2047"/>
                  </a:cubicBezTo>
                  <a:cubicBezTo>
                    <a:pt x="1197" y="2087"/>
                    <a:pt x="1336" y="2107"/>
                    <a:pt x="1471" y="2107"/>
                  </a:cubicBezTo>
                  <a:cubicBezTo>
                    <a:pt x="1973" y="2107"/>
                    <a:pt x="2412" y="1835"/>
                    <a:pt x="2538" y="1400"/>
                  </a:cubicBezTo>
                  <a:cubicBezTo>
                    <a:pt x="2698" y="852"/>
                    <a:pt x="2299" y="251"/>
                    <a:pt x="1640" y="61"/>
                  </a:cubicBezTo>
                  <a:cubicBezTo>
                    <a:pt x="1501" y="20"/>
                    <a:pt x="1362" y="0"/>
                    <a:pt x="12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375730" y="724751"/>
              <a:ext cx="259693" cy="269065"/>
            </a:xfrm>
            <a:custGeom>
              <a:avLst/>
              <a:gdLst/>
              <a:ahLst/>
              <a:cxnLst/>
              <a:rect l="l" t="t" r="r" b="b"/>
              <a:pathLst>
                <a:path w="2854" h="2957" extrusionOk="0">
                  <a:moveTo>
                    <a:pt x="694" y="1"/>
                  </a:moveTo>
                  <a:cubicBezTo>
                    <a:pt x="543" y="1"/>
                    <a:pt x="393" y="40"/>
                    <a:pt x="263" y="122"/>
                  </a:cubicBezTo>
                  <a:cubicBezTo>
                    <a:pt x="259" y="126"/>
                    <a:pt x="251" y="130"/>
                    <a:pt x="244" y="134"/>
                  </a:cubicBezTo>
                  <a:cubicBezTo>
                    <a:pt x="38" y="282"/>
                    <a:pt x="0" y="583"/>
                    <a:pt x="31" y="819"/>
                  </a:cubicBezTo>
                  <a:cubicBezTo>
                    <a:pt x="61" y="1066"/>
                    <a:pt x="156" y="1302"/>
                    <a:pt x="217" y="1545"/>
                  </a:cubicBezTo>
                  <a:cubicBezTo>
                    <a:pt x="312" y="1937"/>
                    <a:pt x="309" y="2352"/>
                    <a:pt x="423" y="2740"/>
                  </a:cubicBezTo>
                  <a:cubicBezTo>
                    <a:pt x="458" y="2859"/>
                    <a:pt x="502" y="2904"/>
                    <a:pt x="547" y="2904"/>
                  </a:cubicBezTo>
                  <a:cubicBezTo>
                    <a:pt x="649" y="2904"/>
                    <a:pt x="752" y="2659"/>
                    <a:pt x="750" y="2515"/>
                  </a:cubicBezTo>
                  <a:cubicBezTo>
                    <a:pt x="746" y="2401"/>
                    <a:pt x="719" y="2287"/>
                    <a:pt x="700" y="2169"/>
                  </a:cubicBezTo>
                  <a:cubicBezTo>
                    <a:pt x="678" y="2047"/>
                    <a:pt x="666" y="1918"/>
                    <a:pt x="662" y="1792"/>
                  </a:cubicBezTo>
                  <a:cubicBezTo>
                    <a:pt x="659" y="1713"/>
                    <a:pt x="674" y="1617"/>
                    <a:pt x="750" y="1591"/>
                  </a:cubicBezTo>
                  <a:cubicBezTo>
                    <a:pt x="762" y="1587"/>
                    <a:pt x="773" y="1585"/>
                    <a:pt x="784" y="1585"/>
                  </a:cubicBezTo>
                  <a:cubicBezTo>
                    <a:pt x="853" y="1585"/>
                    <a:pt x="912" y="1659"/>
                    <a:pt x="951" y="1724"/>
                  </a:cubicBezTo>
                  <a:cubicBezTo>
                    <a:pt x="1073" y="1922"/>
                    <a:pt x="1267" y="1903"/>
                    <a:pt x="1465" y="2024"/>
                  </a:cubicBezTo>
                  <a:cubicBezTo>
                    <a:pt x="1579" y="2093"/>
                    <a:pt x="1693" y="2161"/>
                    <a:pt x="1796" y="2245"/>
                  </a:cubicBezTo>
                  <a:cubicBezTo>
                    <a:pt x="1963" y="2374"/>
                    <a:pt x="2100" y="2542"/>
                    <a:pt x="2203" y="2728"/>
                  </a:cubicBezTo>
                  <a:cubicBezTo>
                    <a:pt x="2255" y="2825"/>
                    <a:pt x="2335" y="2957"/>
                    <a:pt x="2462" y="2957"/>
                  </a:cubicBezTo>
                  <a:cubicBezTo>
                    <a:pt x="2466" y="2957"/>
                    <a:pt x="2470" y="2957"/>
                    <a:pt x="2473" y="2957"/>
                  </a:cubicBezTo>
                  <a:cubicBezTo>
                    <a:pt x="2542" y="2957"/>
                    <a:pt x="2599" y="2896"/>
                    <a:pt x="2618" y="2831"/>
                  </a:cubicBezTo>
                  <a:cubicBezTo>
                    <a:pt x="2640" y="2766"/>
                    <a:pt x="2637" y="2698"/>
                    <a:pt x="2629" y="2629"/>
                  </a:cubicBezTo>
                  <a:cubicBezTo>
                    <a:pt x="2747" y="2572"/>
                    <a:pt x="2819" y="2416"/>
                    <a:pt x="2762" y="2302"/>
                  </a:cubicBezTo>
                  <a:lnTo>
                    <a:pt x="2762" y="2302"/>
                  </a:lnTo>
                  <a:cubicBezTo>
                    <a:pt x="2766" y="2310"/>
                    <a:pt x="2770" y="2313"/>
                    <a:pt x="2774" y="2313"/>
                  </a:cubicBezTo>
                  <a:cubicBezTo>
                    <a:pt x="2806" y="2313"/>
                    <a:pt x="2853" y="2141"/>
                    <a:pt x="2853" y="2131"/>
                  </a:cubicBezTo>
                  <a:cubicBezTo>
                    <a:pt x="2853" y="2032"/>
                    <a:pt x="2815" y="1929"/>
                    <a:pt x="2751" y="1857"/>
                  </a:cubicBezTo>
                  <a:cubicBezTo>
                    <a:pt x="2800" y="1762"/>
                    <a:pt x="2758" y="1648"/>
                    <a:pt x="2705" y="1557"/>
                  </a:cubicBezTo>
                  <a:cubicBezTo>
                    <a:pt x="2549" y="1279"/>
                    <a:pt x="2336" y="1104"/>
                    <a:pt x="2104" y="895"/>
                  </a:cubicBezTo>
                  <a:cubicBezTo>
                    <a:pt x="1960" y="769"/>
                    <a:pt x="1819" y="644"/>
                    <a:pt x="1678" y="518"/>
                  </a:cubicBezTo>
                  <a:cubicBezTo>
                    <a:pt x="1480" y="339"/>
                    <a:pt x="1275" y="160"/>
                    <a:pt x="1028" y="65"/>
                  </a:cubicBezTo>
                  <a:cubicBezTo>
                    <a:pt x="921" y="23"/>
                    <a:pt x="808" y="1"/>
                    <a:pt x="694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435602" y="861513"/>
              <a:ext cx="185261" cy="132667"/>
            </a:xfrm>
            <a:custGeom>
              <a:avLst/>
              <a:gdLst/>
              <a:ahLst/>
              <a:cxnLst/>
              <a:rect l="l" t="t" r="r" b="b"/>
              <a:pathLst>
                <a:path w="2036" h="1458" fill="none" extrusionOk="0">
                  <a:moveTo>
                    <a:pt x="1" y="1355"/>
                  </a:moveTo>
                  <a:cubicBezTo>
                    <a:pt x="126" y="1191"/>
                    <a:pt x="80" y="959"/>
                    <a:pt x="54" y="750"/>
                  </a:cubicBezTo>
                  <a:cubicBezTo>
                    <a:pt x="31" y="590"/>
                    <a:pt x="31" y="426"/>
                    <a:pt x="46" y="263"/>
                  </a:cubicBezTo>
                  <a:cubicBezTo>
                    <a:pt x="50" y="217"/>
                    <a:pt x="58" y="168"/>
                    <a:pt x="92" y="137"/>
                  </a:cubicBezTo>
                  <a:cubicBezTo>
                    <a:pt x="145" y="95"/>
                    <a:pt x="229" y="126"/>
                    <a:pt x="271" y="179"/>
                  </a:cubicBezTo>
                  <a:cubicBezTo>
                    <a:pt x="316" y="229"/>
                    <a:pt x="339" y="297"/>
                    <a:pt x="385" y="350"/>
                  </a:cubicBezTo>
                  <a:cubicBezTo>
                    <a:pt x="476" y="457"/>
                    <a:pt x="628" y="476"/>
                    <a:pt x="761" y="521"/>
                  </a:cubicBezTo>
                  <a:cubicBezTo>
                    <a:pt x="1088" y="643"/>
                    <a:pt x="1298" y="959"/>
                    <a:pt x="1511" y="1240"/>
                  </a:cubicBezTo>
                  <a:cubicBezTo>
                    <a:pt x="1556" y="1298"/>
                    <a:pt x="1606" y="1358"/>
                    <a:pt x="1667" y="1400"/>
                  </a:cubicBezTo>
                  <a:cubicBezTo>
                    <a:pt x="1731" y="1438"/>
                    <a:pt x="1815" y="1457"/>
                    <a:pt x="1884" y="1427"/>
                  </a:cubicBezTo>
                  <a:cubicBezTo>
                    <a:pt x="2036" y="1362"/>
                    <a:pt x="1948" y="1069"/>
                    <a:pt x="1891" y="963"/>
                  </a:cubicBezTo>
                  <a:cubicBezTo>
                    <a:pt x="1830" y="841"/>
                    <a:pt x="1739" y="742"/>
                    <a:pt x="1644" y="647"/>
                  </a:cubicBezTo>
                  <a:cubicBezTo>
                    <a:pt x="1416" y="411"/>
                    <a:pt x="1168" y="194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2245" y="837946"/>
              <a:ext cx="87262" cy="97362"/>
            </a:xfrm>
            <a:custGeom>
              <a:avLst/>
              <a:gdLst/>
              <a:ahLst/>
              <a:cxnLst/>
              <a:rect l="l" t="t" r="r" b="b"/>
              <a:pathLst>
                <a:path w="959" h="1070" fill="none" extrusionOk="0">
                  <a:moveTo>
                    <a:pt x="959" y="1070"/>
                  </a:moveTo>
                  <a:cubicBezTo>
                    <a:pt x="944" y="1005"/>
                    <a:pt x="898" y="948"/>
                    <a:pt x="856" y="895"/>
                  </a:cubicBezTo>
                  <a:cubicBezTo>
                    <a:pt x="597" y="571"/>
                    <a:pt x="335" y="2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63355" y="824115"/>
              <a:ext cx="64423" cy="69700"/>
            </a:xfrm>
            <a:custGeom>
              <a:avLst/>
              <a:gdLst/>
              <a:ahLst/>
              <a:cxnLst/>
              <a:rect l="l" t="t" r="r" b="b"/>
              <a:pathLst>
                <a:path w="708" h="766" fill="none" extrusionOk="0">
                  <a:moveTo>
                    <a:pt x="708" y="765"/>
                  </a:moveTo>
                  <a:cubicBezTo>
                    <a:pt x="495" y="476"/>
                    <a:pt x="267" y="23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3774" y="1239495"/>
              <a:ext cx="246590" cy="312650"/>
            </a:xfrm>
            <a:custGeom>
              <a:avLst/>
              <a:gdLst/>
              <a:ahLst/>
              <a:cxnLst/>
              <a:rect l="l" t="t" r="r" b="b"/>
              <a:pathLst>
                <a:path w="2710" h="3436" fill="none" extrusionOk="0">
                  <a:moveTo>
                    <a:pt x="2709" y="0"/>
                  </a:moveTo>
                  <a:cubicBezTo>
                    <a:pt x="2451" y="350"/>
                    <a:pt x="2203" y="716"/>
                    <a:pt x="1937" y="1054"/>
                  </a:cubicBezTo>
                  <a:cubicBezTo>
                    <a:pt x="1713" y="1343"/>
                    <a:pt x="1481" y="1625"/>
                    <a:pt x="1252" y="1906"/>
                  </a:cubicBezTo>
                  <a:cubicBezTo>
                    <a:pt x="834" y="2416"/>
                    <a:pt x="415" y="2926"/>
                    <a:pt x="1" y="34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08578" y="1098275"/>
              <a:ext cx="63786" cy="37125"/>
            </a:xfrm>
            <a:custGeom>
              <a:avLst/>
              <a:gdLst/>
              <a:ahLst/>
              <a:cxnLst/>
              <a:rect l="l" t="t" r="r" b="b"/>
              <a:pathLst>
                <a:path w="701" h="408" fill="none" extrusionOk="0">
                  <a:moveTo>
                    <a:pt x="0" y="404"/>
                  </a:moveTo>
                  <a:cubicBezTo>
                    <a:pt x="126" y="396"/>
                    <a:pt x="251" y="400"/>
                    <a:pt x="377" y="407"/>
                  </a:cubicBezTo>
                  <a:cubicBezTo>
                    <a:pt x="465" y="270"/>
                    <a:pt x="575" y="103"/>
                    <a:pt x="70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678276" y="581802"/>
              <a:ext cx="40947" cy="10464"/>
            </a:xfrm>
            <a:custGeom>
              <a:avLst/>
              <a:gdLst/>
              <a:ahLst/>
              <a:cxnLst/>
              <a:rect l="l" t="t" r="r" b="b"/>
              <a:pathLst>
                <a:path w="450" h="115" fill="none" extrusionOk="0">
                  <a:moveTo>
                    <a:pt x="0" y="50"/>
                  </a:moveTo>
                  <a:cubicBezTo>
                    <a:pt x="149" y="1"/>
                    <a:pt x="320" y="23"/>
                    <a:pt x="449" y="1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686920" y="555506"/>
              <a:ext cx="36761" cy="11192"/>
            </a:xfrm>
            <a:custGeom>
              <a:avLst/>
              <a:gdLst/>
              <a:ahLst/>
              <a:cxnLst/>
              <a:rect l="l" t="t" r="r" b="b"/>
              <a:pathLst>
                <a:path w="404" h="123" fill="none" extrusionOk="0">
                  <a:moveTo>
                    <a:pt x="0" y="65"/>
                  </a:moveTo>
                  <a:cubicBezTo>
                    <a:pt x="130" y="0"/>
                    <a:pt x="297" y="23"/>
                    <a:pt x="404" y="1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679277" y="643040"/>
              <a:ext cx="45496" cy="21201"/>
            </a:xfrm>
            <a:custGeom>
              <a:avLst/>
              <a:gdLst/>
              <a:ahLst/>
              <a:cxnLst/>
              <a:rect l="l" t="t" r="r" b="b"/>
              <a:pathLst>
                <a:path w="500" h="233" fill="none" extrusionOk="0">
                  <a:moveTo>
                    <a:pt x="1" y="54"/>
                  </a:moveTo>
                  <a:cubicBezTo>
                    <a:pt x="183" y="1"/>
                    <a:pt x="392" y="77"/>
                    <a:pt x="499" y="23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669268" y="675251"/>
              <a:ext cx="53049" cy="20200"/>
            </a:xfrm>
            <a:custGeom>
              <a:avLst/>
              <a:gdLst/>
              <a:ahLst/>
              <a:cxnLst/>
              <a:rect l="l" t="t" r="r" b="b"/>
              <a:pathLst>
                <a:path w="583" h="222" fill="none" extrusionOk="0">
                  <a:moveTo>
                    <a:pt x="0" y="46"/>
                  </a:moveTo>
                  <a:cubicBezTo>
                    <a:pt x="111" y="24"/>
                    <a:pt x="225" y="1"/>
                    <a:pt x="335" y="20"/>
                  </a:cubicBezTo>
                  <a:cubicBezTo>
                    <a:pt x="445" y="39"/>
                    <a:pt x="556" y="111"/>
                    <a:pt x="582" y="22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53619" y="612922"/>
              <a:ext cx="1164158" cy="180438"/>
            </a:xfrm>
            <a:custGeom>
              <a:avLst/>
              <a:gdLst/>
              <a:ahLst/>
              <a:cxnLst/>
              <a:rect l="l" t="t" r="r" b="b"/>
              <a:pathLst>
                <a:path w="12794" h="1983" fill="none" extrusionOk="0">
                  <a:moveTo>
                    <a:pt x="1" y="1983"/>
                  </a:moveTo>
                  <a:cubicBezTo>
                    <a:pt x="860" y="1781"/>
                    <a:pt x="1735" y="1747"/>
                    <a:pt x="2610" y="1686"/>
                  </a:cubicBezTo>
                  <a:cubicBezTo>
                    <a:pt x="3527" y="1625"/>
                    <a:pt x="4440" y="1564"/>
                    <a:pt x="5357" y="1504"/>
                  </a:cubicBezTo>
                  <a:cubicBezTo>
                    <a:pt x="7099" y="1386"/>
                    <a:pt x="8853" y="1294"/>
                    <a:pt x="10595" y="1416"/>
                  </a:cubicBezTo>
                  <a:cubicBezTo>
                    <a:pt x="11040" y="979"/>
                    <a:pt x="11539" y="556"/>
                    <a:pt x="12079" y="244"/>
                  </a:cubicBezTo>
                  <a:cubicBezTo>
                    <a:pt x="12299" y="119"/>
                    <a:pt x="12558" y="1"/>
                    <a:pt x="12794" y="9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765447" y="688809"/>
              <a:ext cx="17471" cy="79709"/>
            </a:xfrm>
            <a:custGeom>
              <a:avLst/>
              <a:gdLst/>
              <a:ahLst/>
              <a:cxnLst/>
              <a:rect l="l" t="t" r="r" b="b"/>
              <a:pathLst>
                <a:path w="192" h="876" fill="none" extrusionOk="0">
                  <a:moveTo>
                    <a:pt x="1" y="875"/>
                  </a:moveTo>
                  <a:cubicBezTo>
                    <a:pt x="35" y="578"/>
                    <a:pt x="104" y="285"/>
                    <a:pt x="19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336240" y="862150"/>
              <a:ext cx="57962" cy="96361"/>
            </a:xfrm>
            <a:custGeom>
              <a:avLst/>
              <a:gdLst/>
              <a:ahLst/>
              <a:cxnLst/>
              <a:rect l="l" t="t" r="r" b="b"/>
              <a:pathLst>
                <a:path w="637" h="1059" fill="none" extrusionOk="0">
                  <a:moveTo>
                    <a:pt x="1" y="1058"/>
                  </a:moveTo>
                  <a:cubicBezTo>
                    <a:pt x="88" y="663"/>
                    <a:pt x="297" y="294"/>
                    <a:pt x="594" y="20"/>
                  </a:cubicBezTo>
                  <a:cubicBezTo>
                    <a:pt x="606" y="9"/>
                    <a:pt x="636" y="1"/>
                    <a:pt x="636" y="2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07214" y="1385173"/>
              <a:ext cx="256235" cy="215106"/>
            </a:xfrm>
            <a:custGeom>
              <a:avLst/>
              <a:gdLst/>
              <a:ahLst/>
              <a:cxnLst/>
              <a:rect l="l" t="t" r="r" b="b"/>
              <a:pathLst>
                <a:path w="2816" h="2364" extrusionOk="0">
                  <a:moveTo>
                    <a:pt x="1463" y="1"/>
                  </a:moveTo>
                  <a:cubicBezTo>
                    <a:pt x="1357" y="1"/>
                    <a:pt x="1247" y="13"/>
                    <a:pt x="1138" y="39"/>
                  </a:cubicBezTo>
                  <a:cubicBezTo>
                    <a:pt x="442" y="206"/>
                    <a:pt x="1" y="849"/>
                    <a:pt x="149" y="1481"/>
                  </a:cubicBezTo>
                  <a:cubicBezTo>
                    <a:pt x="277" y="2012"/>
                    <a:pt x="783" y="2363"/>
                    <a:pt x="1353" y="2363"/>
                  </a:cubicBezTo>
                  <a:cubicBezTo>
                    <a:pt x="1460" y="2363"/>
                    <a:pt x="1569" y="2351"/>
                    <a:pt x="1678" y="2325"/>
                  </a:cubicBezTo>
                  <a:cubicBezTo>
                    <a:pt x="2374" y="2162"/>
                    <a:pt x="2816" y="1515"/>
                    <a:pt x="2667" y="884"/>
                  </a:cubicBezTo>
                  <a:cubicBezTo>
                    <a:pt x="2539" y="352"/>
                    <a:pt x="2033" y="1"/>
                    <a:pt x="1463" y="1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553256" y="1228576"/>
              <a:ext cx="210193" cy="297727"/>
            </a:xfrm>
            <a:custGeom>
              <a:avLst/>
              <a:gdLst/>
              <a:ahLst/>
              <a:cxnLst/>
              <a:rect l="l" t="t" r="r" b="b"/>
              <a:pathLst>
                <a:path w="2310" h="3272" extrusionOk="0">
                  <a:moveTo>
                    <a:pt x="1055" y="0"/>
                  </a:moveTo>
                  <a:cubicBezTo>
                    <a:pt x="813" y="0"/>
                    <a:pt x="567" y="110"/>
                    <a:pt x="393" y="284"/>
                  </a:cubicBezTo>
                  <a:cubicBezTo>
                    <a:pt x="157" y="524"/>
                    <a:pt x="46" y="862"/>
                    <a:pt x="27" y="1197"/>
                  </a:cubicBezTo>
                  <a:cubicBezTo>
                    <a:pt x="14" y="1431"/>
                    <a:pt x="44" y="1664"/>
                    <a:pt x="90" y="1894"/>
                  </a:cubicBezTo>
                  <a:lnTo>
                    <a:pt x="90" y="1894"/>
                  </a:lnTo>
                  <a:cubicBezTo>
                    <a:pt x="58" y="1786"/>
                    <a:pt x="29" y="1678"/>
                    <a:pt x="1" y="1570"/>
                  </a:cubicBezTo>
                  <a:lnTo>
                    <a:pt x="1" y="1570"/>
                  </a:lnTo>
                  <a:lnTo>
                    <a:pt x="157" y="2186"/>
                  </a:lnTo>
                  <a:cubicBezTo>
                    <a:pt x="133" y="2089"/>
                    <a:pt x="110" y="1992"/>
                    <a:pt x="90" y="1894"/>
                  </a:cubicBezTo>
                  <a:lnTo>
                    <a:pt x="90" y="1894"/>
                  </a:lnTo>
                  <a:cubicBezTo>
                    <a:pt x="159" y="2123"/>
                    <a:pt x="243" y="2348"/>
                    <a:pt x="362" y="2555"/>
                  </a:cubicBezTo>
                  <a:cubicBezTo>
                    <a:pt x="541" y="2856"/>
                    <a:pt x="807" y="3122"/>
                    <a:pt x="1142" y="3228"/>
                  </a:cubicBezTo>
                  <a:cubicBezTo>
                    <a:pt x="1235" y="3257"/>
                    <a:pt x="1334" y="3271"/>
                    <a:pt x="1432" y="3271"/>
                  </a:cubicBezTo>
                  <a:cubicBezTo>
                    <a:pt x="1687" y="3271"/>
                    <a:pt x="1941" y="3174"/>
                    <a:pt x="2101" y="2974"/>
                  </a:cubicBezTo>
                  <a:cubicBezTo>
                    <a:pt x="2287" y="2738"/>
                    <a:pt x="2310" y="2414"/>
                    <a:pt x="2291" y="2114"/>
                  </a:cubicBezTo>
                  <a:cubicBezTo>
                    <a:pt x="2260" y="1642"/>
                    <a:pt x="2143" y="1178"/>
                    <a:pt x="1949" y="752"/>
                  </a:cubicBezTo>
                  <a:cubicBezTo>
                    <a:pt x="1812" y="455"/>
                    <a:pt x="1618" y="158"/>
                    <a:pt x="1309" y="44"/>
                  </a:cubicBezTo>
                  <a:cubicBezTo>
                    <a:pt x="1227" y="14"/>
                    <a:pt x="1142" y="0"/>
                    <a:pt x="1055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60900" y="1350596"/>
              <a:ext cx="114651" cy="39218"/>
            </a:xfrm>
            <a:custGeom>
              <a:avLst/>
              <a:gdLst/>
              <a:ahLst/>
              <a:cxnLst/>
              <a:rect l="l" t="t" r="r" b="b"/>
              <a:pathLst>
                <a:path w="1260" h="431" fill="none" extrusionOk="0">
                  <a:moveTo>
                    <a:pt x="0" y="39"/>
                  </a:moveTo>
                  <a:cubicBezTo>
                    <a:pt x="449" y="1"/>
                    <a:pt x="909" y="145"/>
                    <a:pt x="1259" y="4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10399" y="1316019"/>
              <a:ext cx="65151" cy="49591"/>
            </a:xfrm>
            <a:custGeom>
              <a:avLst/>
              <a:gdLst/>
              <a:ahLst/>
              <a:cxnLst/>
              <a:rect l="l" t="t" r="r" b="b"/>
              <a:pathLst>
                <a:path w="716" h="545" fill="none" extrusionOk="0">
                  <a:moveTo>
                    <a:pt x="0" y="0"/>
                  </a:moveTo>
                  <a:cubicBezTo>
                    <a:pt x="156" y="266"/>
                    <a:pt x="419" y="464"/>
                    <a:pt x="715" y="544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39152" y="1529942"/>
              <a:ext cx="26752" cy="68972"/>
            </a:xfrm>
            <a:custGeom>
              <a:avLst/>
              <a:gdLst/>
              <a:ahLst/>
              <a:cxnLst/>
              <a:rect l="l" t="t" r="r" b="b"/>
              <a:pathLst>
                <a:path w="294" h="758" fill="none" extrusionOk="0">
                  <a:moveTo>
                    <a:pt x="293" y="0"/>
                  </a:moveTo>
                  <a:cubicBezTo>
                    <a:pt x="194" y="251"/>
                    <a:pt x="99" y="506"/>
                    <a:pt x="0" y="757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676550" y="1545866"/>
              <a:ext cx="11101" cy="66516"/>
            </a:xfrm>
            <a:custGeom>
              <a:avLst/>
              <a:gdLst/>
              <a:ahLst/>
              <a:cxnLst/>
              <a:rect l="l" t="t" r="r" b="b"/>
              <a:pathLst>
                <a:path w="122" h="731" fill="none" extrusionOk="0">
                  <a:moveTo>
                    <a:pt x="122" y="0"/>
                  </a:moveTo>
                  <a:cubicBezTo>
                    <a:pt x="80" y="244"/>
                    <a:pt x="38" y="487"/>
                    <a:pt x="0" y="7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648433" y="1265064"/>
              <a:ext cx="76616" cy="206098"/>
            </a:xfrm>
            <a:custGeom>
              <a:avLst/>
              <a:gdLst/>
              <a:ahLst/>
              <a:cxnLst/>
              <a:rect l="l" t="t" r="r" b="b"/>
              <a:pathLst>
                <a:path w="842" h="2265" fill="none" extrusionOk="0">
                  <a:moveTo>
                    <a:pt x="1" y="1"/>
                  </a:moveTo>
                  <a:cubicBezTo>
                    <a:pt x="594" y="572"/>
                    <a:pt x="842" y="1473"/>
                    <a:pt x="621" y="2264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671363" y="1362334"/>
              <a:ext cx="14559" cy="93540"/>
            </a:xfrm>
            <a:custGeom>
              <a:avLst/>
              <a:gdLst/>
              <a:ahLst/>
              <a:cxnLst/>
              <a:rect l="l" t="t" r="r" b="b"/>
              <a:pathLst>
                <a:path w="160" h="1028" fill="none" extrusionOk="0">
                  <a:moveTo>
                    <a:pt x="0" y="1"/>
                  </a:moveTo>
                  <a:cubicBezTo>
                    <a:pt x="133" y="324"/>
                    <a:pt x="160" y="689"/>
                    <a:pt x="76" y="1028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455349" y="1491179"/>
              <a:ext cx="72794" cy="64787"/>
            </a:xfrm>
            <a:custGeom>
              <a:avLst/>
              <a:gdLst/>
              <a:ahLst/>
              <a:cxnLst/>
              <a:rect l="l" t="t" r="r" b="b"/>
              <a:pathLst>
                <a:path w="800" h="712" fill="none" extrusionOk="0">
                  <a:moveTo>
                    <a:pt x="0" y="0"/>
                  </a:moveTo>
                  <a:cubicBezTo>
                    <a:pt x="23" y="388"/>
                    <a:pt x="415" y="711"/>
                    <a:pt x="799" y="662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52981" y="766972"/>
              <a:ext cx="49591" cy="329666"/>
            </a:xfrm>
            <a:custGeom>
              <a:avLst/>
              <a:gdLst/>
              <a:ahLst/>
              <a:cxnLst/>
              <a:rect l="l" t="t" r="r" b="b"/>
              <a:pathLst>
                <a:path w="545" h="3623" fill="none" extrusionOk="0">
                  <a:moveTo>
                    <a:pt x="214" y="1"/>
                  </a:moveTo>
                  <a:cubicBezTo>
                    <a:pt x="24" y="1218"/>
                    <a:pt x="1" y="2515"/>
                    <a:pt x="545" y="36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569906" y="1239495"/>
              <a:ext cx="278437" cy="172431"/>
            </a:xfrm>
            <a:custGeom>
              <a:avLst/>
              <a:gdLst/>
              <a:ahLst/>
              <a:cxnLst/>
              <a:rect l="l" t="t" r="r" b="b"/>
              <a:pathLst>
                <a:path w="3060" h="1895" fill="none" extrusionOk="0">
                  <a:moveTo>
                    <a:pt x="1" y="0"/>
                  </a:moveTo>
                  <a:cubicBezTo>
                    <a:pt x="997" y="666"/>
                    <a:pt x="2017" y="1298"/>
                    <a:pt x="3059" y="18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694201" y="1337766"/>
              <a:ext cx="40219" cy="251048"/>
            </a:xfrm>
            <a:custGeom>
              <a:avLst/>
              <a:gdLst/>
              <a:ahLst/>
              <a:cxnLst/>
              <a:rect l="l" t="t" r="r" b="b"/>
              <a:pathLst>
                <a:path w="442" h="2759" fill="none" extrusionOk="0">
                  <a:moveTo>
                    <a:pt x="339" y="1"/>
                  </a:moveTo>
                  <a:cubicBezTo>
                    <a:pt x="441" y="925"/>
                    <a:pt x="221" y="1853"/>
                    <a:pt x="0" y="2759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143792" y="1087174"/>
              <a:ext cx="306463" cy="402005"/>
            </a:xfrm>
            <a:custGeom>
              <a:avLst/>
              <a:gdLst/>
              <a:ahLst/>
              <a:cxnLst/>
              <a:rect l="l" t="t" r="r" b="b"/>
              <a:pathLst>
                <a:path w="3368" h="4418" fill="none" extrusionOk="0">
                  <a:moveTo>
                    <a:pt x="3367" y="1"/>
                  </a:moveTo>
                  <a:cubicBezTo>
                    <a:pt x="3215" y="313"/>
                    <a:pt x="3059" y="624"/>
                    <a:pt x="2858" y="906"/>
                  </a:cubicBezTo>
                  <a:cubicBezTo>
                    <a:pt x="2732" y="1077"/>
                    <a:pt x="2587" y="1233"/>
                    <a:pt x="2450" y="1397"/>
                  </a:cubicBezTo>
                  <a:cubicBezTo>
                    <a:pt x="1781" y="2173"/>
                    <a:pt x="1119" y="2953"/>
                    <a:pt x="442" y="3721"/>
                  </a:cubicBezTo>
                  <a:cubicBezTo>
                    <a:pt x="256" y="3930"/>
                    <a:pt x="65" y="4151"/>
                    <a:pt x="1" y="441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01936" y="1175436"/>
              <a:ext cx="106006" cy="144132"/>
            </a:xfrm>
            <a:custGeom>
              <a:avLst/>
              <a:gdLst/>
              <a:ahLst/>
              <a:cxnLst/>
              <a:rect l="l" t="t" r="r" b="b"/>
              <a:pathLst>
                <a:path w="1165" h="1584" fill="none" extrusionOk="0">
                  <a:moveTo>
                    <a:pt x="1" y="172"/>
                  </a:moveTo>
                  <a:cubicBezTo>
                    <a:pt x="187" y="103"/>
                    <a:pt x="381" y="77"/>
                    <a:pt x="571" y="35"/>
                  </a:cubicBezTo>
                  <a:cubicBezTo>
                    <a:pt x="731" y="1"/>
                    <a:pt x="906" y="81"/>
                    <a:pt x="1005" y="202"/>
                  </a:cubicBezTo>
                  <a:cubicBezTo>
                    <a:pt x="1131" y="354"/>
                    <a:pt x="1165" y="564"/>
                    <a:pt x="1157" y="758"/>
                  </a:cubicBezTo>
                  <a:cubicBezTo>
                    <a:pt x="1142" y="1073"/>
                    <a:pt x="1016" y="1347"/>
                    <a:pt x="811" y="158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111581" y="1413563"/>
              <a:ext cx="1047870" cy="203004"/>
            </a:xfrm>
            <a:custGeom>
              <a:avLst/>
              <a:gdLst/>
              <a:ahLst/>
              <a:cxnLst/>
              <a:rect l="l" t="t" r="r" b="b"/>
              <a:pathLst>
                <a:path w="11516" h="2231" fill="none" extrusionOk="0">
                  <a:moveTo>
                    <a:pt x="11516" y="5"/>
                  </a:moveTo>
                  <a:cubicBezTo>
                    <a:pt x="11158" y="883"/>
                    <a:pt x="10200" y="1614"/>
                    <a:pt x="9321" y="1880"/>
                  </a:cubicBezTo>
                  <a:cubicBezTo>
                    <a:pt x="8366" y="2165"/>
                    <a:pt x="7335" y="2108"/>
                    <a:pt x="6365" y="1884"/>
                  </a:cubicBezTo>
                  <a:cubicBezTo>
                    <a:pt x="4958" y="1994"/>
                    <a:pt x="3520" y="2048"/>
                    <a:pt x="2108" y="1941"/>
                  </a:cubicBezTo>
                  <a:cubicBezTo>
                    <a:pt x="1686" y="2223"/>
                    <a:pt x="1077" y="2230"/>
                    <a:pt x="651" y="1945"/>
                  </a:cubicBezTo>
                  <a:cubicBezTo>
                    <a:pt x="229" y="1663"/>
                    <a:pt x="1" y="1112"/>
                    <a:pt x="100" y="610"/>
                  </a:cubicBezTo>
                  <a:cubicBezTo>
                    <a:pt x="142" y="397"/>
                    <a:pt x="241" y="199"/>
                    <a:pt x="33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7"/>
          <p:cNvSpPr/>
          <p:nvPr/>
        </p:nvSpPr>
        <p:spPr>
          <a:xfrm rot="10800000">
            <a:off x="66348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1" name="Google Shape;671;p37"/>
          <p:cNvSpPr/>
          <p:nvPr/>
        </p:nvSpPr>
        <p:spPr>
          <a:xfrm rot="10800000" flipH="1">
            <a:off x="10441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2185035" y="1523187"/>
            <a:ext cx="4786200" cy="663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JAWABANMU BENAR</a:t>
            </a:r>
            <a:endParaRPr sz="4000" b="1" dirty="0">
              <a:latin typeface="Chiller" panose="04020404031007020602" pitchFamily="82" charset="0"/>
            </a:endParaRPr>
          </a:p>
        </p:txBody>
      </p:sp>
      <p:sp>
        <p:nvSpPr>
          <p:cNvPr id="3" name="Action Button: Go Forward or Next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E316CB5-1B0B-7AB3-9DC2-C438EF3362F7}"/>
              </a:ext>
            </a:extLst>
          </p:cNvPr>
          <p:cNvSpPr/>
          <p:nvPr/>
        </p:nvSpPr>
        <p:spPr>
          <a:xfrm>
            <a:off x="7413297" y="1637209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24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8"/>
          <p:cNvSpPr txBox="1">
            <a:spLocks noGrp="1"/>
          </p:cNvSpPr>
          <p:nvPr>
            <p:ph type="body" idx="1"/>
          </p:nvPr>
        </p:nvSpPr>
        <p:spPr>
          <a:xfrm>
            <a:off x="665637" y="1550396"/>
            <a:ext cx="5460686" cy="3120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B"/>
              </a:buClr>
              <a:buSzPts val="1400"/>
              <a:buFont typeface="Montserrat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sym typeface="Montserrat"/>
              </a:rPr>
              <a:t>JAWABAN YANG TEPAT : D</a:t>
            </a:r>
          </a:p>
          <a:p>
            <a:pPr marL="77787" indent="0" algn="ctr">
              <a:buNone/>
            </a:pPr>
            <a:endParaRPr lang="id-ID" sz="1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88900" indent="0" algn="ctr">
              <a:buNone/>
            </a:pP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pelana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hubungan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memungkinkan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terjadinya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dua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arah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endParaRPr lang="id-ID" sz="20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0" algn="ctr">
              <a:buNone/>
            </a:pP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Contohnya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sendi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antara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telapak</a:t>
            </a:r>
            <a:r>
              <a:rPr lang="id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pergelangan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ruas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jari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tangan</a:t>
            </a:r>
            <a:r>
              <a:rPr lang="en-ID" sz="20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  <a:endParaRPr lang="en-US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0" algn="ctr">
              <a:buNone/>
            </a:pPr>
            <a:endParaRPr lang="id-ID" sz="1800" dirty="0">
              <a:solidFill>
                <a:srgbClr val="212121"/>
              </a:solidFill>
              <a:latin typeface="Cambria" panose="02040503050406030204" pitchFamily="18" charset="0"/>
            </a:endParaRPr>
          </a:p>
        </p:txBody>
      </p:sp>
      <p:sp>
        <p:nvSpPr>
          <p:cNvPr id="1689" name="Google Shape;1689;p58"/>
          <p:cNvSpPr/>
          <p:nvPr/>
        </p:nvSpPr>
        <p:spPr>
          <a:xfrm>
            <a:off x="312450" y="316350"/>
            <a:ext cx="7139325" cy="4511025"/>
          </a:xfrm>
          <a:custGeom>
            <a:avLst/>
            <a:gdLst/>
            <a:ahLst/>
            <a:cxnLst/>
            <a:rect l="l" t="t" r="r" b="b"/>
            <a:pathLst>
              <a:path w="285573" h="180441" extrusionOk="0">
                <a:moveTo>
                  <a:pt x="15234" y="0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90" name="Google Shape;1690;p58"/>
          <p:cNvGrpSpPr/>
          <p:nvPr/>
        </p:nvGrpSpPr>
        <p:grpSpPr>
          <a:xfrm>
            <a:off x="6442151" y="640978"/>
            <a:ext cx="2019248" cy="3958548"/>
            <a:chOff x="5601313" y="817925"/>
            <a:chExt cx="1912167" cy="3748625"/>
          </a:xfrm>
        </p:grpSpPr>
        <p:sp>
          <p:nvSpPr>
            <p:cNvPr id="1691" name="Google Shape;1691;p58"/>
            <p:cNvSpPr/>
            <p:nvPr/>
          </p:nvSpPr>
          <p:spPr>
            <a:xfrm>
              <a:off x="5616078" y="2597780"/>
              <a:ext cx="656064" cy="1326748"/>
            </a:xfrm>
            <a:custGeom>
              <a:avLst/>
              <a:gdLst/>
              <a:ahLst/>
              <a:cxnLst/>
              <a:rect l="l" t="t" r="r" b="b"/>
              <a:pathLst>
                <a:path w="4532" h="9165" extrusionOk="0">
                  <a:moveTo>
                    <a:pt x="2709" y="0"/>
                  </a:moveTo>
                  <a:cubicBezTo>
                    <a:pt x="2565" y="966"/>
                    <a:pt x="2177" y="3580"/>
                    <a:pt x="2067" y="4086"/>
                  </a:cubicBezTo>
                  <a:cubicBezTo>
                    <a:pt x="1956" y="4478"/>
                    <a:pt x="910" y="6577"/>
                    <a:pt x="1" y="8304"/>
                  </a:cubicBezTo>
                  <a:lnTo>
                    <a:pt x="1633" y="9164"/>
                  </a:lnTo>
                  <a:cubicBezTo>
                    <a:pt x="2257" y="7981"/>
                    <a:pt x="3721" y="5158"/>
                    <a:pt x="3866" y="4485"/>
                  </a:cubicBezTo>
                  <a:cubicBezTo>
                    <a:pt x="4007" y="3850"/>
                    <a:pt x="4478" y="632"/>
                    <a:pt x="4532" y="26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5844658" y="1723704"/>
              <a:ext cx="964408" cy="891303"/>
            </a:xfrm>
            <a:custGeom>
              <a:avLst/>
              <a:gdLst/>
              <a:ahLst/>
              <a:cxnLst/>
              <a:rect l="l" t="t" r="r" b="b"/>
              <a:pathLst>
                <a:path w="6662" h="6157" extrusionOk="0">
                  <a:moveTo>
                    <a:pt x="252" y="1"/>
                  </a:moveTo>
                  <a:cubicBezTo>
                    <a:pt x="1" y="796"/>
                    <a:pt x="20" y="1652"/>
                    <a:pt x="160" y="2470"/>
                  </a:cubicBezTo>
                  <a:cubicBezTo>
                    <a:pt x="313" y="3364"/>
                    <a:pt x="617" y="4246"/>
                    <a:pt x="1184" y="4950"/>
                  </a:cubicBezTo>
                  <a:cubicBezTo>
                    <a:pt x="1752" y="5651"/>
                    <a:pt x="2604" y="6156"/>
                    <a:pt x="3505" y="6156"/>
                  </a:cubicBezTo>
                  <a:cubicBezTo>
                    <a:pt x="3509" y="6156"/>
                    <a:pt x="3512" y="6156"/>
                    <a:pt x="3516" y="6156"/>
                  </a:cubicBezTo>
                  <a:cubicBezTo>
                    <a:pt x="4162" y="6156"/>
                    <a:pt x="4790" y="5901"/>
                    <a:pt x="5342" y="5559"/>
                  </a:cubicBezTo>
                  <a:cubicBezTo>
                    <a:pt x="5771" y="5292"/>
                    <a:pt x="6182" y="4962"/>
                    <a:pt x="6418" y="4509"/>
                  </a:cubicBezTo>
                  <a:cubicBezTo>
                    <a:pt x="6635" y="4102"/>
                    <a:pt x="6662" y="3638"/>
                    <a:pt x="6479" y="3215"/>
                  </a:cubicBezTo>
                  <a:cubicBezTo>
                    <a:pt x="6308" y="2820"/>
                    <a:pt x="5927" y="2611"/>
                    <a:pt x="5653" y="2295"/>
                  </a:cubicBezTo>
                  <a:cubicBezTo>
                    <a:pt x="5250" y="1835"/>
                    <a:pt x="5064" y="1195"/>
                    <a:pt x="5151" y="594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5983486" y="2478351"/>
              <a:ext cx="311239" cy="286051"/>
            </a:xfrm>
            <a:custGeom>
              <a:avLst/>
              <a:gdLst/>
              <a:ahLst/>
              <a:cxnLst/>
              <a:rect l="l" t="t" r="r" b="b"/>
              <a:pathLst>
                <a:path w="2150" h="1976" extrusionOk="0">
                  <a:moveTo>
                    <a:pt x="1076" y="0"/>
                  </a:moveTo>
                  <a:cubicBezTo>
                    <a:pt x="1009" y="0"/>
                    <a:pt x="940" y="8"/>
                    <a:pt x="871" y="22"/>
                  </a:cubicBezTo>
                  <a:cubicBezTo>
                    <a:pt x="339" y="133"/>
                    <a:pt x="0" y="658"/>
                    <a:pt x="114" y="1190"/>
                  </a:cubicBezTo>
                  <a:cubicBezTo>
                    <a:pt x="211" y="1658"/>
                    <a:pt x="623" y="1976"/>
                    <a:pt x="1077" y="1976"/>
                  </a:cubicBezTo>
                  <a:cubicBezTo>
                    <a:pt x="1144" y="1976"/>
                    <a:pt x="1211" y="1969"/>
                    <a:pt x="1278" y="1955"/>
                  </a:cubicBezTo>
                  <a:cubicBezTo>
                    <a:pt x="1811" y="1841"/>
                    <a:pt x="2150" y="1320"/>
                    <a:pt x="2035" y="783"/>
                  </a:cubicBezTo>
                  <a:cubicBezTo>
                    <a:pt x="1939" y="320"/>
                    <a:pt x="153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5831485" y="1495414"/>
              <a:ext cx="793588" cy="709771"/>
            </a:xfrm>
            <a:custGeom>
              <a:avLst/>
              <a:gdLst/>
              <a:ahLst/>
              <a:cxnLst/>
              <a:rect l="l" t="t" r="r" b="b"/>
              <a:pathLst>
                <a:path w="5482" h="4903" extrusionOk="0">
                  <a:moveTo>
                    <a:pt x="2705" y="0"/>
                  </a:moveTo>
                  <a:cubicBezTo>
                    <a:pt x="1490" y="0"/>
                    <a:pt x="425" y="838"/>
                    <a:pt x="225" y="2027"/>
                  </a:cubicBezTo>
                  <a:cubicBezTo>
                    <a:pt x="0" y="3358"/>
                    <a:pt x="948" y="4633"/>
                    <a:pt x="2336" y="4865"/>
                  </a:cubicBezTo>
                  <a:cubicBezTo>
                    <a:pt x="2486" y="4890"/>
                    <a:pt x="2636" y="4903"/>
                    <a:pt x="2783" y="4903"/>
                  </a:cubicBezTo>
                  <a:cubicBezTo>
                    <a:pt x="3995" y="4903"/>
                    <a:pt x="5057" y="4066"/>
                    <a:pt x="5258" y="2879"/>
                  </a:cubicBezTo>
                  <a:cubicBezTo>
                    <a:pt x="5482" y="1547"/>
                    <a:pt x="4539" y="273"/>
                    <a:pt x="3146" y="37"/>
                  </a:cubicBezTo>
                  <a:cubicBezTo>
                    <a:pt x="2998" y="12"/>
                    <a:pt x="2850" y="0"/>
                    <a:pt x="2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5996659" y="1958364"/>
              <a:ext cx="520566" cy="782731"/>
            </a:xfrm>
            <a:custGeom>
              <a:avLst/>
              <a:gdLst/>
              <a:ahLst/>
              <a:cxnLst/>
              <a:rect l="l" t="t" r="r" b="b"/>
              <a:pathLst>
                <a:path w="3596" h="5407" extrusionOk="0">
                  <a:moveTo>
                    <a:pt x="1758" y="0"/>
                  </a:moveTo>
                  <a:lnTo>
                    <a:pt x="1" y="689"/>
                  </a:lnTo>
                  <a:lnTo>
                    <a:pt x="1838" y="5406"/>
                  </a:lnTo>
                  <a:lnTo>
                    <a:pt x="3595" y="4718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FF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5885481" y="1560846"/>
              <a:ext cx="607568" cy="687188"/>
            </a:xfrm>
            <a:custGeom>
              <a:avLst/>
              <a:gdLst/>
              <a:ahLst/>
              <a:cxnLst/>
              <a:rect l="l" t="t" r="r" b="b"/>
              <a:pathLst>
                <a:path w="4197" h="4747" extrusionOk="0">
                  <a:moveTo>
                    <a:pt x="2181" y="0"/>
                  </a:moveTo>
                  <a:cubicBezTo>
                    <a:pt x="1286" y="0"/>
                    <a:pt x="492" y="649"/>
                    <a:pt x="339" y="1563"/>
                  </a:cubicBezTo>
                  <a:lnTo>
                    <a:pt x="171" y="2560"/>
                  </a:lnTo>
                  <a:cubicBezTo>
                    <a:pt x="0" y="3580"/>
                    <a:pt x="685" y="4550"/>
                    <a:pt x="1704" y="4721"/>
                  </a:cubicBezTo>
                  <a:cubicBezTo>
                    <a:pt x="1809" y="4738"/>
                    <a:pt x="1913" y="4747"/>
                    <a:pt x="2015" y="4747"/>
                  </a:cubicBezTo>
                  <a:cubicBezTo>
                    <a:pt x="2910" y="4747"/>
                    <a:pt x="3704" y="4099"/>
                    <a:pt x="3857" y="3184"/>
                  </a:cubicBezTo>
                  <a:lnTo>
                    <a:pt x="4025" y="2187"/>
                  </a:lnTo>
                  <a:cubicBezTo>
                    <a:pt x="4196" y="1168"/>
                    <a:pt x="3511" y="198"/>
                    <a:pt x="2492" y="27"/>
                  </a:cubicBezTo>
                  <a:cubicBezTo>
                    <a:pt x="2387" y="9"/>
                    <a:pt x="2283" y="0"/>
                    <a:pt x="2181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6354078" y="1932596"/>
              <a:ext cx="220908" cy="194850"/>
            </a:xfrm>
            <a:custGeom>
              <a:avLst/>
              <a:gdLst/>
              <a:ahLst/>
              <a:cxnLst/>
              <a:rect l="l" t="t" r="r" b="b"/>
              <a:pathLst>
                <a:path w="1526" h="1346" extrusionOk="0">
                  <a:moveTo>
                    <a:pt x="763" y="1"/>
                  </a:moveTo>
                  <a:cubicBezTo>
                    <a:pt x="517" y="1"/>
                    <a:pt x="280" y="139"/>
                    <a:pt x="164" y="376"/>
                  </a:cubicBezTo>
                  <a:cubicBezTo>
                    <a:pt x="0" y="707"/>
                    <a:pt x="134" y="1110"/>
                    <a:pt x="464" y="1274"/>
                  </a:cubicBezTo>
                  <a:cubicBezTo>
                    <a:pt x="561" y="1323"/>
                    <a:pt x="663" y="1346"/>
                    <a:pt x="763" y="1346"/>
                  </a:cubicBezTo>
                  <a:cubicBezTo>
                    <a:pt x="1009" y="1346"/>
                    <a:pt x="1246" y="1208"/>
                    <a:pt x="1362" y="974"/>
                  </a:cubicBezTo>
                  <a:cubicBezTo>
                    <a:pt x="1526" y="639"/>
                    <a:pt x="1393" y="236"/>
                    <a:pt x="1062" y="72"/>
                  </a:cubicBezTo>
                  <a:cubicBezTo>
                    <a:pt x="966" y="23"/>
                    <a:pt x="864" y="1"/>
                    <a:pt x="763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5815416" y="1840238"/>
              <a:ext cx="206142" cy="194995"/>
            </a:xfrm>
            <a:custGeom>
              <a:avLst/>
              <a:gdLst/>
              <a:ahLst/>
              <a:cxnLst/>
              <a:rect l="l" t="t" r="r" b="b"/>
              <a:pathLst>
                <a:path w="1424" h="1347" extrusionOk="0">
                  <a:moveTo>
                    <a:pt x="712" y="1"/>
                  </a:moveTo>
                  <a:cubicBezTo>
                    <a:pt x="685" y="1"/>
                    <a:pt x="657" y="3"/>
                    <a:pt x="629" y="6"/>
                  </a:cubicBezTo>
                  <a:cubicBezTo>
                    <a:pt x="263" y="56"/>
                    <a:pt x="1" y="390"/>
                    <a:pt x="50" y="759"/>
                  </a:cubicBezTo>
                  <a:cubicBezTo>
                    <a:pt x="93" y="1100"/>
                    <a:pt x="381" y="1347"/>
                    <a:pt x="712" y="1347"/>
                  </a:cubicBezTo>
                  <a:cubicBezTo>
                    <a:pt x="740" y="1347"/>
                    <a:pt x="768" y="1345"/>
                    <a:pt x="796" y="1341"/>
                  </a:cubicBezTo>
                  <a:cubicBezTo>
                    <a:pt x="1165" y="1292"/>
                    <a:pt x="1424" y="957"/>
                    <a:pt x="1378" y="588"/>
                  </a:cubicBezTo>
                  <a:cubicBezTo>
                    <a:pt x="1332" y="248"/>
                    <a:pt x="1044" y="1"/>
                    <a:pt x="712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5934411" y="1905381"/>
              <a:ext cx="101479" cy="93951"/>
            </a:xfrm>
            <a:custGeom>
              <a:avLst/>
              <a:gdLst/>
              <a:ahLst/>
              <a:cxnLst/>
              <a:rect l="l" t="t" r="r" b="b"/>
              <a:pathLst>
                <a:path w="701" h="649" extrusionOk="0">
                  <a:moveTo>
                    <a:pt x="349" y="0"/>
                  </a:moveTo>
                  <a:cubicBezTo>
                    <a:pt x="195" y="0"/>
                    <a:pt x="58" y="112"/>
                    <a:pt x="31" y="271"/>
                  </a:cubicBezTo>
                  <a:cubicBezTo>
                    <a:pt x="1" y="446"/>
                    <a:pt x="122" y="614"/>
                    <a:pt x="297" y="644"/>
                  </a:cubicBezTo>
                  <a:cubicBezTo>
                    <a:pt x="316" y="647"/>
                    <a:pt x="334" y="649"/>
                    <a:pt x="353" y="649"/>
                  </a:cubicBezTo>
                  <a:cubicBezTo>
                    <a:pt x="506" y="649"/>
                    <a:pt x="643" y="538"/>
                    <a:pt x="670" y="378"/>
                  </a:cubicBezTo>
                  <a:cubicBezTo>
                    <a:pt x="701" y="203"/>
                    <a:pt x="583" y="32"/>
                    <a:pt x="404" y="5"/>
                  </a:cubicBezTo>
                  <a:cubicBezTo>
                    <a:pt x="385" y="2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6238412" y="1956627"/>
              <a:ext cx="101479" cy="94530"/>
            </a:xfrm>
            <a:custGeom>
              <a:avLst/>
              <a:gdLst/>
              <a:ahLst/>
              <a:cxnLst/>
              <a:rect l="l" t="t" r="r" b="b"/>
              <a:pathLst>
                <a:path w="701" h="653" extrusionOk="0">
                  <a:moveTo>
                    <a:pt x="350" y="0"/>
                  </a:moveTo>
                  <a:cubicBezTo>
                    <a:pt x="196" y="0"/>
                    <a:pt x="58" y="114"/>
                    <a:pt x="31" y="271"/>
                  </a:cubicBezTo>
                  <a:cubicBezTo>
                    <a:pt x="1" y="450"/>
                    <a:pt x="122" y="617"/>
                    <a:pt x="297" y="648"/>
                  </a:cubicBezTo>
                  <a:cubicBezTo>
                    <a:pt x="315" y="651"/>
                    <a:pt x="333" y="652"/>
                    <a:pt x="351" y="652"/>
                  </a:cubicBezTo>
                  <a:cubicBezTo>
                    <a:pt x="505" y="652"/>
                    <a:pt x="643" y="538"/>
                    <a:pt x="670" y="381"/>
                  </a:cubicBezTo>
                  <a:cubicBezTo>
                    <a:pt x="700" y="203"/>
                    <a:pt x="583" y="35"/>
                    <a:pt x="404" y="5"/>
                  </a:cubicBezTo>
                  <a:cubicBezTo>
                    <a:pt x="386" y="2"/>
                    <a:pt x="368" y="0"/>
                    <a:pt x="350" y="0"/>
                  </a:cubicBezTo>
                  <a:close/>
                </a:path>
              </a:pathLst>
            </a:custGeom>
            <a:solidFill>
              <a:srgbClr val="D86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6116233" y="1873533"/>
              <a:ext cx="50667" cy="141143"/>
            </a:xfrm>
            <a:custGeom>
              <a:avLst/>
              <a:gdLst/>
              <a:ahLst/>
              <a:cxnLst/>
              <a:rect l="l" t="t" r="r" b="b"/>
              <a:pathLst>
                <a:path w="350" h="975" fill="none" extrusionOk="0">
                  <a:moveTo>
                    <a:pt x="350" y="1"/>
                  </a:moveTo>
                  <a:cubicBezTo>
                    <a:pt x="316" y="187"/>
                    <a:pt x="282" y="370"/>
                    <a:pt x="251" y="552"/>
                  </a:cubicBezTo>
                  <a:cubicBezTo>
                    <a:pt x="205" y="564"/>
                    <a:pt x="160" y="564"/>
                    <a:pt x="118" y="583"/>
                  </a:cubicBezTo>
                  <a:cubicBezTo>
                    <a:pt x="99" y="594"/>
                    <a:pt x="76" y="606"/>
                    <a:pt x="57" y="621"/>
                  </a:cubicBezTo>
                  <a:cubicBezTo>
                    <a:pt x="0" y="674"/>
                    <a:pt x="0" y="773"/>
                    <a:pt x="46" y="841"/>
                  </a:cubicBezTo>
                  <a:cubicBezTo>
                    <a:pt x="91" y="906"/>
                    <a:pt x="164" y="948"/>
                    <a:pt x="240" y="975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6096400" y="2021191"/>
              <a:ext cx="231330" cy="168648"/>
            </a:xfrm>
            <a:custGeom>
              <a:avLst/>
              <a:gdLst/>
              <a:ahLst/>
              <a:cxnLst/>
              <a:rect l="l" t="t" r="r" b="b"/>
              <a:pathLst>
                <a:path w="1598" h="1165" extrusionOk="0">
                  <a:moveTo>
                    <a:pt x="916" y="1"/>
                  </a:moveTo>
                  <a:cubicBezTo>
                    <a:pt x="817" y="1"/>
                    <a:pt x="710" y="30"/>
                    <a:pt x="597" y="103"/>
                  </a:cubicBezTo>
                  <a:cubicBezTo>
                    <a:pt x="0" y="483"/>
                    <a:pt x="445" y="1164"/>
                    <a:pt x="445" y="1164"/>
                  </a:cubicBezTo>
                  <a:lnTo>
                    <a:pt x="1598" y="514"/>
                  </a:lnTo>
                  <a:cubicBezTo>
                    <a:pt x="1598" y="514"/>
                    <a:pt x="1328" y="1"/>
                    <a:pt x="916" y="1"/>
                  </a:cubicBezTo>
                  <a:close/>
                </a:path>
              </a:pathLst>
            </a:custGeom>
            <a:solidFill>
              <a:srgbClr val="0C2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6144751" y="2091111"/>
              <a:ext cx="197890" cy="125075"/>
            </a:xfrm>
            <a:custGeom>
              <a:avLst/>
              <a:gdLst/>
              <a:ahLst/>
              <a:cxnLst/>
              <a:rect l="l" t="t" r="r" b="b"/>
              <a:pathLst>
                <a:path w="1367" h="864" fill="none" extrusionOk="0">
                  <a:moveTo>
                    <a:pt x="1366" y="0"/>
                  </a:moveTo>
                  <a:cubicBezTo>
                    <a:pt x="940" y="171"/>
                    <a:pt x="537" y="404"/>
                    <a:pt x="176" y="685"/>
                  </a:cubicBezTo>
                  <a:cubicBezTo>
                    <a:pt x="107" y="734"/>
                    <a:pt x="39" y="792"/>
                    <a:pt x="1" y="864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6218001" y="1912040"/>
              <a:ext cx="58050" cy="15634"/>
            </a:xfrm>
            <a:custGeom>
              <a:avLst/>
              <a:gdLst/>
              <a:ahLst/>
              <a:cxnLst/>
              <a:rect l="l" t="t" r="r" b="b"/>
              <a:pathLst>
                <a:path w="401" h="108" fill="none" extrusionOk="0">
                  <a:moveTo>
                    <a:pt x="1" y="20"/>
                  </a:moveTo>
                  <a:cubicBezTo>
                    <a:pt x="88" y="1"/>
                    <a:pt x="183" y="1"/>
                    <a:pt x="275" y="24"/>
                  </a:cubicBezTo>
                  <a:cubicBezTo>
                    <a:pt x="332" y="35"/>
                    <a:pt x="366" y="62"/>
                    <a:pt x="400" y="10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6035745" y="1879034"/>
              <a:ext cx="56892" cy="21714"/>
            </a:xfrm>
            <a:custGeom>
              <a:avLst/>
              <a:gdLst/>
              <a:ahLst/>
              <a:cxnLst/>
              <a:rect l="l" t="t" r="r" b="b"/>
              <a:pathLst>
                <a:path w="393" h="150" fill="none" extrusionOk="0">
                  <a:moveTo>
                    <a:pt x="392" y="149"/>
                  </a:moveTo>
                  <a:cubicBezTo>
                    <a:pt x="294" y="43"/>
                    <a:pt x="138" y="1"/>
                    <a:pt x="1" y="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5908354" y="1543330"/>
              <a:ext cx="658959" cy="395346"/>
            </a:xfrm>
            <a:custGeom>
              <a:avLst/>
              <a:gdLst/>
              <a:ahLst/>
              <a:cxnLst/>
              <a:rect l="l" t="t" r="r" b="b"/>
              <a:pathLst>
                <a:path w="4552" h="2731" extrusionOk="0">
                  <a:moveTo>
                    <a:pt x="1919" y="1"/>
                  </a:moveTo>
                  <a:cubicBezTo>
                    <a:pt x="0" y="1"/>
                    <a:pt x="40" y="2046"/>
                    <a:pt x="40" y="2046"/>
                  </a:cubicBezTo>
                  <a:lnTo>
                    <a:pt x="276" y="2179"/>
                  </a:lnTo>
                  <a:lnTo>
                    <a:pt x="538" y="1171"/>
                  </a:lnTo>
                  <a:cubicBezTo>
                    <a:pt x="538" y="1171"/>
                    <a:pt x="925" y="1456"/>
                    <a:pt x="1697" y="1456"/>
                  </a:cubicBezTo>
                  <a:cubicBezTo>
                    <a:pt x="2098" y="1456"/>
                    <a:pt x="2603" y="1379"/>
                    <a:pt x="3213" y="1144"/>
                  </a:cubicBezTo>
                  <a:lnTo>
                    <a:pt x="3213" y="1144"/>
                  </a:lnTo>
                  <a:cubicBezTo>
                    <a:pt x="3213" y="1144"/>
                    <a:pt x="3110" y="1753"/>
                    <a:pt x="3574" y="2069"/>
                  </a:cubicBezTo>
                  <a:lnTo>
                    <a:pt x="3509" y="2731"/>
                  </a:lnTo>
                  <a:lnTo>
                    <a:pt x="3874" y="2692"/>
                  </a:lnTo>
                  <a:cubicBezTo>
                    <a:pt x="3874" y="2692"/>
                    <a:pt x="4552" y="342"/>
                    <a:pt x="2360" y="33"/>
                  </a:cubicBezTo>
                  <a:cubicBezTo>
                    <a:pt x="2203" y="11"/>
                    <a:pt x="2056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6417339" y="1997450"/>
              <a:ext cx="95978" cy="52404"/>
            </a:xfrm>
            <a:custGeom>
              <a:avLst/>
              <a:gdLst/>
              <a:ahLst/>
              <a:cxnLst/>
              <a:rect l="l" t="t" r="r" b="b"/>
              <a:pathLst>
                <a:path w="663" h="362" fill="none" extrusionOk="0">
                  <a:moveTo>
                    <a:pt x="663" y="65"/>
                  </a:moveTo>
                  <a:cubicBezTo>
                    <a:pt x="568" y="1"/>
                    <a:pt x="438" y="4"/>
                    <a:pt x="336" y="50"/>
                  </a:cubicBezTo>
                  <a:cubicBezTo>
                    <a:pt x="229" y="92"/>
                    <a:pt x="142" y="172"/>
                    <a:pt x="66" y="259"/>
                  </a:cubicBezTo>
                  <a:cubicBezTo>
                    <a:pt x="39" y="290"/>
                    <a:pt x="12" y="324"/>
                    <a:pt x="1" y="362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5876651" y="1893945"/>
              <a:ext cx="68328" cy="84976"/>
            </a:xfrm>
            <a:custGeom>
              <a:avLst/>
              <a:gdLst/>
              <a:ahLst/>
              <a:cxnLst/>
              <a:rect l="l" t="t" r="r" b="b"/>
              <a:pathLst>
                <a:path w="472" h="587" fill="none" extrusionOk="0">
                  <a:moveTo>
                    <a:pt x="472" y="586"/>
                  </a:moveTo>
                  <a:cubicBezTo>
                    <a:pt x="438" y="324"/>
                    <a:pt x="247" y="8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6042983" y="2411036"/>
              <a:ext cx="800247" cy="874366"/>
            </a:xfrm>
            <a:custGeom>
              <a:avLst/>
              <a:gdLst/>
              <a:ahLst/>
              <a:cxnLst/>
              <a:rect l="l" t="t" r="r" b="b"/>
              <a:pathLst>
                <a:path w="5528" h="6040" extrusionOk="0">
                  <a:moveTo>
                    <a:pt x="4166" y="0"/>
                  </a:moveTo>
                  <a:lnTo>
                    <a:pt x="2663" y="19"/>
                  </a:lnTo>
                  <a:cubicBezTo>
                    <a:pt x="2663" y="19"/>
                    <a:pt x="2792" y="544"/>
                    <a:pt x="1978" y="860"/>
                  </a:cubicBezTo>
                  <a:cubicBezTo>
                    <a:pt x="1837" y="915"/>
                    <a:pt x="1709" y="938"/>
                    <a:pt x="1595" y="938"/>
                  </a:cubicBezTo>
                  <a:cubicBezTo>
                    <a:pt x="1049" y="938"/>
                    <a:pt x="795" y="427"/>
                    <a:pt x="795" y="427"/>
                  </a:cubicBezTo>
                  <a:lnTo>
                    <a:pt x="0" y="1058"/>
                  </a:lnTo>
                  <a:cubicBezTo>
                    <a:pt x="0" y="1058"/>
                    <a:pt x="860" y="3116"/>
                    <a:pt x="883" y="5433"/>
                  </a:cubicBezTo>
                  <a:lnTo>
                    <a:pt x="1115" y="6007"/>
                  </a:lnTo>
                  <a:cubicBezTo>
                    <a:pt x="1399" y="6029"/>
                    <a:pt x="1668" y="6039"/>
                    <a:pt x="1922" y="6039"/>
                  </a:cubicBezTo>
                  <a:cubicBezTo>
                    <a:pt x="4113" y="6039"/>
                    <a:pt x="5215" y="5303"/>
                    <a:pt x="5215" y="5303"/>
                  </a:cubicBezTo>
                  <a:cubicBezTo>
                    <a:pt x="5527" y="1454"/>
                    <a:pt x="4166" y="0"/>
                    <a:pt x="4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6433842" y="2379333"/>
              <a:ext cx="352062" cy="323399"/>
            </a:xfrm>
            <a:custGeom>
              <a:avLst/>
              <a:gdLst/>
              <a:ahLst/>
              <a:cxnLst/>
              <a:rect l="l" t="t" r="r" b="b"/>
              <a:pathLst>
                <a:path w="2432" h="2234" extrusionOk="0">
                  <a:moveTo>
                    <a:pt x="1219" y="1"/>
                  </a:moveTo>
                  <a:cubicBezTo>
                    <a:pt x="1142" y="1"/>
                    <a:pt x="1064" y="9"/>
                    <a:pt x="986" y="25"/>
                  </a:cubicBezTo>
                  <a:cubicBezTo>
                    <a:pt x="385" y="151"/>
                    <a:pt x="1" y="744"/>
                    <a:pt x="127" y="1349"/>
                  </a:cubicBezTo>
                  <a:cubicBezTo>
                    <a:pt x="239" y="1872"/>
                    <a:pt x="700" y="2234"/>
                    <a:pt x="1214" y="2234"/>
                  </a:cubicBezTo>
                  <a:cubicBezTo>
                    <a:pt x="1290" y="2234"/>
                    <a:pt x="1368" y="2226"/>
                    <a:pt x="1447" y="2209"/>
                  </a:cubicBezTo>
                  <a:cubicBezTo>
                    <a:pt x="2048" y="2083"/>
                    <a:pt x="2432" y="1490"/>
                    <a:pt x="2302" y="889"/>
                  </a:cubicBezTo>
                  <a:cubicBezTo>
                    <a:pt x="2193" y="363"/>
                    <a:pt x="1733" y="1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6312241" y="1797533"/>
              <a:ext cx="50812" cy="104808"/>
            </a:xfrm>
            <a:custGeom>
              <a:avLst/>
              <a:gdLst/>
              <a:ahLst/>
              <a:cxnLst/>
              <a:rect l="l" t="t" r="r" b="b"/>
              <a:pathLst>
                <a:path w="351" h="724" fill="none" extrusionOk="0">
                  <a:moveTo>
                    <a:pt x="259" y="723"/>
                  </a:moveTo>
                  <a:cubicBezTo>
                    <a:pt x="350" y="461"/>
                    <a:pt x="236" y="145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5990000" y="1752946"/>
              <a:ext cx="91056" cy="73974"/>
            </a:xfrm>
            <a:custGeom>
              <a:avLst/>
              <a:gdLst/>
              <a:ahLst/>
              <a:cxnLst/>
              <a:rect l="l" t="t" r="r" b="b"/>
              <a:pathLst>
                <a:path w="629" h="511" fill="none" extrusionOk="0">
                  <a:moveTo>
                    <a:pt x="629" y="1"/>
                  </a:moveTo>
                  <a:cubicBezTo>
                    <a:pt x="336" y="1"/>
                    <a:pt x="58" y="225"/>
                    <a:pt x="1" y="510"/>
                  </a:cubicBezTo>
                </a:path>
              </a:pathLst>
            </a:custGeom>
            <a:noFill/>
            <a:ln w="9525" cap="rnd" cmpd="sng">
              <a:solidFill>
                <a:srgbClr val="000D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5760986" y="3408305"/>
              <a:ext cx="764491" cy="1156073"/>
            </a:xfrm>
            <a:custGeom>
              <a:avLst/>
              <a:gdLst/>
              <a:ahLst/>
              <a:cxnLst/>
              <a:rect l="l" t="t" r="r" b="b"/>
              <a:pathLst>
                <a:path w="5281" h="7986" extrusionOk="0">
                  <a:moveTo>
                    <a:pt x="2987" y="1"/>
                  </a:moveTo>
                  <a:cubicBezTo>
                    <a:pt x="1796" y="3177"/>
                    <a:pt x="411" y="6780"/>
                    <a:pt x="198" y="7202"/>
                  </a:cubicBezTo>
                  <a:cubicBezTo>
                    <a:pt x="126" y="7343"/>
                    <a:pt x="54" y="7487"/>
                    <a:pt x="0" y="7982"/>
                  </a:cubicBezTo>
                  <a:cubicBezTo>
                    <a:pt x="845" y="7982"/>
                    <a:pt x="1689" y="7986"/>
                    <a:pt x="2534" y="7986"/>
                  </a:cubicBezTo>
                  <a:cubicBezTo>
                    <a:pt x="3135" y="6567"/>
                    <a:pt x="4900" y="1884"/>
                    <a:pt x="5280" y="876"/>
                  </a:cubicBezTo>
                  <a:lnTo>
                    <a:pt x="2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6150831" y="3178712"/>
              <a:ext cx="823409" cy="604094"/>
            </a:xfrm>
            <a:custGeom>
              <a:avLst/>
              <a:gdLst/>
              <a:ahLst/>
              <a:cxnLst/>
              <a:rect l="l" t="t" r="r" b="b"/>
              <a:pathLst>
                <a:path w="5688" h="4173" extrusionOk="0">
                  <a:moveTo>
                    <a:pt x="4470" y="0"/>
                  </a:moveTo>
                  <a:cubicBezTo>
                    <a:pt x="4470" y="0"/>
                    <a:pt x="3240" y="267"/>
                    <a:pt x="1791" y="267"/>
                  </a:cubicBezTo>
                  <a:cubicBezTo>
                    <a:pt x="1253" y="267"/>
                    <a:pt x="684" y="231"/>
                    <a:pt x="138" y="130"/>
                  </a:cubicBezTo>
                  <a:cubicBezTo>
                    <a:pt x="138" y="130"/>
                    <a:pt x="1" y="1769"/>
                    <a:pt x="54" y="2408"/>
                  </a:cubicBezTo>
                  <a:cubicBezTo>
                    <a:pt x="54" y="2408"/>
                    <a:pt x="944" y="3489"/>
                    <a:pt x="1838" y="4162"/>
                  </a:cubicBezTo>
                  <a:cubicBezTo>
                    <a:pt x="1838" y="4162"/>
                    <a:pt x="1933" y="4173"/>
                    <a:pt x="2048" y="4173"/>
                  </a:cubicBezTo>
                  <a:cubicBezTo>
                    <a:pt x="2152" y="4173"/>
                    <a:pt x="2273" y="4164"/>
                    <a:pt x="2355" y="4132"/>
                  </a:cubicBezTo>
                  <a:cubicBezTo>
                    <a:pt x="2355" y="4132"/>
                    <a:pt x="2866" y="3093"/>
                    <a:pt x="3844" y="3093"/>
                  </a:cubicBezTo>
                  <a:cubicBezTo>
                    <a:pt x="4109" y="3093"/>
                    <a:pt x="4408" y="3169"/>
                    <a:pt x="4741" y="3363"/>
                  </a:cubicBezTo>
                  <a:cubicBezTo>
                    <a:pt x="4741" y="3363"/>
                    <a:pt x="5688" y="1842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6050655" y="3610973"/>
              <a:ext cx="354813" cy="946312"/>
            </a:xfrm>
            <a:custGeom>
              <a:avLst/>
              <a:gdLst/>
              <a:ahLst/>
              <a:cxnLst/>
              <a:rect l="l" t="t" r="r" b="b"/>
              <a:pathLst>
                <a:path w="2451" h="6537" fill="none" extrusionOk="0">
                  <a:moveTo>
                    <a:pt x="2450" y="1"/>
                  </a:moveTo>
                  <a:cubicBezTo>
                    <a:pt x="1842" y="1728"/>
                    <a:pt x="1157" y="3413"/>
                    <a:pt x="480" y="5113"/>
                  </a:cubicBezTo>
                  <a:cubicBezTo>
                    <a:pt x="297" y="5577"/>
                    <a:pt x="118" y="6049"/>
                    <a:pt x="0" y="65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6275327" y="3410477"/>
              <a:ext cx="611332" cy="1156073"/>
            </a:xfrm>
            <a:custGeom>
              <a:avLst/>
              <a:gdLst/>
              <a:ahLst/>
              <a:cxnLst/>
              <a:rect l="l" t="t" r="r" b="b"/>
              <a:pathLst>
                <a:path w="4223" h="7986" extrusionOk="0">
                  <a:moveTo>
                    <a:pt x="1830" y="1"/>
                  </a:moveTo>
                  <a:cubicBezTo>
                    <a:pt x="1096" y="3314"/>
                    <a:pt x="236" y="7077"/>
                    <a:pt x="84" y="7526"/>
                  </a:cubicBezTo>
                  <a:cubicBezTo>
                    <a:pt x="50" y="7632"/>
                    <a:pt x="12" y="7742"/>
                    <a:pt x="0" y="7974"/>
                  </a:cubicBezTo>
                  <a:cubicBezTo>
                    <a:pt x="833" y="7978"/>
                    <a:pt x="1670" y="7982"/>
                    <a:pt x="2503" y="7986"/>
                  </a:cubicBezTo>
                  <a:cubicBezTo>
                    <a:pt x="2899" y="6514"/>
                    <a:pt x="3991" y="1599"/>
                    <a:pt x="4223" y="541"/>
                  </a:cubicBez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6565576" y="3191885"/>
              <a:ext cx="243491" cy="1366992"/>
            </a:xfrm>
            <a:custGeom>
              <a:avLst/>
              <a:gdLst/>
              <a:ahLst/>
              <a:cxnLst/>
              <a:rect l="l" t="t" r="r" b="b"/>
              <a:pathLst>
                <a:path w="1682" h="9443" fill="none" extrusionOk="0">
                  <a:moveTo>
                    <a:pt x="1160" y="1"/>
                  </a:moveTo>
                  <a:cubicBezTo>
                    <a:pt x="1427" y="609"/>
                    <a:pt x="1682" y="1306"/>
                    <a:pt x="1556" y="2002"/>
                  </a:cubicBezTo>
                  <a:cubicBezTo>
                    <a:pt x="1236" y="4159"/>
                    <a:pt x="795" y="6125"/>
                    <a:pt x="160" y="8218"/>
                  </a:cubicBezTo>
                  <a:cubicBezTo>
                    <a:pt x="34" y="8598"/>
                    <a:pt x="95" y="9039"/>
                    <a:pt x="0" y="944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6633324" y="2390046"/>
              <a:ext cx="880156" cy="836727"/>
            </a:xfrm>
            <a:custGeom>
              <a:avLst/>
              <a:gdLst/>
              <a:ahLst/>
              <a:cxnLst/>
              <a:rect l="l" t="t" r="r" b="b"/>
              <a:pathLst>
                <a:path w="6080" h="5780" extrusionOk="0">
                  <a:moveTo>
                    <a:pt x="50" y="1"/>
                  </a:moveTo>
                  <a:lnTo>
                    <a:pt x="0" y="1846"/>
                  </a:lnTo>
                  <a:cubicBezTo>
                    <a:pt x="997" y="1873"/>
                    <a:pt x="2473" y="1926"/>
                    <a:pt x="3534" y="1994"/>
                  </a:cubicBezTo>
                  <a:cubicBezTo>
                    <a:pt x="2941" y="2683"/>
                    <a:pt x="2005" y="3641"/>
                    <a:pt x="1157" y="4433"/>
                  </a:cubicBezTo>
                  <a:lnTo>
                    <a:pt x="2416" y="5779"/>
                  </a:lnTo>
                  <a:cubicBezTo>
                    <a:pt x="2450" y="5745"/>
                    <a:pt x="3298" y="4954"/>
                    <a:pt x="4139" y="4068"/>
                  </a:cubicBezTo>
                  <a:cubicBezTo>
                    <a:pt x="5855" y="2264"/>
                    <a:pt x="6079" y="1633"/>
                    <a:pt x="5908" y="1039"/>
                  </a:cubicBezTo>
                  <a:cubicBezTo>
                    <a:pt x="5794" y="651"/>
                    <a:pt x="5482" y="370"/>
                    <a:pt x="5071" y="294"/>
                  </a:cubicBezTo>
                  <a:cubicBezTo>
                    <a:pt x="4131" y="115"/>
                    <a:pt x="464" y="1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6656342" y="2997035"/>
              <a:ext cx="348299" cy="451225"/>
            </a:xfrm>
            <a:custGeom>
              <a:avLst/>
              <a:gdLst/>
              <a:ahLst/>
              <a:cxnLst/>
              <a:rect l="l" t="t" r="r" b="b"/>
              <a:pathLst>
                <a:path w="2406" h="3117" extrusionOk="0">
                  <a:moveTo>
                    <a:pt x="1017" y="0"/>
                  </a:moveTo>
                  <a:cubicBezTo>
                    <a:pt x="1036" y="34"/>
                    <a:pt x="1024" y="126"/>
                    <a:pt x="1024" y="167"/>
                  </a:cubicBezTo>
                  <a:cubicBezTo>
                    <a:pt x="1028" y="228"/>
                    <a:pt x="1028" y="289"/>
                    <a:pt x="1028" y="350"/>
                  </a:cubicBezTo>
                  <a:cubicBezTo>
                    <a:pt x="1028" y="476"/>
                    <a:pt x="1020" y="601"/>
                    <a:pt x="1009" y="727"/>
                  </a:cubicBezTo>
                  <a:cubicBezTo>
                    <a:pt x="990" y="921"/>
                    <a:pt x="887" y="1118"/>
                    <a:pt x="731" y="1236"/>
                  </a:cubicBezTo>
                  <a:cubicBezTo>
                    <a:pt x="579" y="1354"/>
                    <a:pt x="427" y="1476"/>
                    <a:pt x="309" y="1628"/>
                  </a:cubicBezTo>
                  <a:cubicBezTo>
                    <a:pt x="69" y="1948"/>
                    <a:pt x="1" y="2393"/>
                    <a:pt x="138" y="2769"/>
                  </a:cubicBezTo>
                  <a:cubicBezTo>
                    <a:pt x="157" y="2823"/>
                    <a:pt x="183" y="2880"/>
                    <a:pt x="233" y="2910"/>
                  </a:cubicBezTo>
                  <a:cubicBezTo>
                    <a:pt x="249" y="2919"/>
                    <a:pt x="267" y="2923"/>
                    <a:pt x="285" y="2923"/>
                  </a:cubicBezTo>
                  <a:cubicBezTo>
                    <a:pt x="324" y="2923"/>
                    <a:pt x="363" y="2904"/>
                    <a:pt x="374" y="2865"/>
                  </a:cubicBezTo>
                  <a:lnTo>
                    <a:pt x="374" y="2865"/>
                  </a:lnTo>
                  <a:cubicBezTo>
                    <a:pt x="371" y="2877"/>
                    <a:pt x="423" y="2952"/>
                    <a:pt x="431" y="2963"/>
                  </a:cubicBezTo>
                  <a:cubicBezTo>
                    <a:pt x="457" y="3005"/>
                    <a:pt x="495" y="3047"/>
                    <a:pt x="537" y="3078"/>
                  </a:cubicBezTo>
                  <a:cubicBezTo>
                    <a:pt x="565" y="3098"/>
                    <a:pt x="599" y="3116"/>
                    <a:pt x="634" y="3116"/>
                  </a:cubicBezTo>
                  <a:cubicBezTo>
                    <a:pt x="637" y="3116"/>
                    <a:pt x="640" y="3116"/>
                    <a:pt x="644" y="3116"/>
                  </a:cubicBezTo>
                  <a:cubicBezTo>
                    <a:pt x="682" y="3112"/>
                    <a:pt x="720" y="3081"/>
                    <a:pt x="716" y="3040"/>
                  </a:cubicBezTo>
                  <a:lnTo>
                    <a:pt x="716" y="3040"/>
                  </a:lnTo>
                  <a:cubicBezTo>
                    <a:pt x="721" y="3077"/>
                    <a:pt x="775" y="3088"/>
                    <a:pt x="824" y="3088"/>
                  </a:cubicBezTo>
                  <a:cubicBezTo>
                    <a:pt x="856" y="3088"/>
                    <a:pt x="885" y="3084"/>
                    <a:pt x="899" y="3078"/>
                  </a:cubicBezTo>
                  <a:cubicBezTo>
                    <a:pt x="963" y="3047"/>
                    <a:pt x="1013" y="2975"/>
                    <a:pt x="1032" y="2903"/>
                  </a:cubicBezTo>
                  <a:cubicBezTo>
                    <a:pt x="1048" y="2912"/>
                    <a:pt x="1068" y="2917"/>
                    <a:pt x="1088" y="2917"/>
                  </a:cubicBezTo>
                  <a:cubicBezTo>
                    <a:pt x="1123" y="2917"/>
                    <a:pt x="1160" y="2903"/>
                    <a:pt x="1184" y="2876"/>
                  </a:cubicBezTo>
                  <a:cubicBezTo>
                    <a:pt x="1211" y="2842"/>
                    <a:pt x="1222" y="2796"/>
                    <a:pt x="1237" y="2754"/>
                  </a:cubicBezTo>
                  <a:cubicBezTo>
                    <a:pt x="1287" y="2591"/>
                    <a:pt x="1382" y="2439"/>
                    <a:pt x="1511" y="2321"/>
                  </a:cubicBezTo>
                  <a:cubicBezTo>
                    <a:pt x="1629" y="2218"/>
                    <a:pt x="1770" y="2146"/>
                    <a:pt x="1891" y="2054"/>
                  </a:cubicBezTo>
                  <a:cubicBezTo>
                    <a:pt x="2219" y="1799"/>
                    <a:pt x="2405" y="1438"/>
                    <a:pt x="2264" y="1023"/>
                  </a:cubicBezTo>
                  <a:cubicBezTo>
                    <a:pt x="2234" y="936"/>
                    <a:pt x="2192" y="856"/>
                    <a:pt x="2143" y="780"/>
                  </a:cubicBezTo>
                  <a:cubicBezTo>
                    <a:pt x="2040" y="632"/>
                    <a:pt x="1899" y="514"/>
                    <a:pt x="1739" y="430"/>
                  </a:cubicBezTo>
                  <a:cubicBezTo>
                    <a:pt x="1492" y="301"/>
                    <a:pt x="1169" y="259"/>
                    <a:pt x="1017" y="0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6796327" y="3267886"/>
              <a:ext cx="49654" cy="150553"/>
            </a:xfrm>
            <a:custGeom>
              <a:avLst/>
              <a:gdLst/>
              <a:ahLst/>
              <a:cxnLst/>
              <a:rect l="l" t="t" r="r" b="b"/>
              <a:pathLst>
                <a:path w="343" h="1040" fill="none" extrusionOk="0">
                  <a:moveTo>
                    <a:pt x="69" y="1039"/>
                  </a:moveTo>
                  <a:cubicBezTo>
                    <a:pt x="4" y="975"/>
                    <a:pt x="0" y="876"/>
                    <a:pt x="8" y="788"/>
                  </a:cubicBezTo>
                  <a:cubicBezTo>
                    <a:pt x="31" y="510"/>
                    <a:pt x="175" y="221"/>
                    <a:pt x="34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8"/>
            <p:cNvSpPr/>
            <p:nvPr/>
          </p:nvSpPr>
          <p:spPr>
            <a:xfrm>
              <a:off x="6743344" y="3247040"/>
              <a:ext cx="61379" cy="192824"/>
            </a:xfrm>
            <a:custGeom>
              <a:avLst/>
              <a:gdLst/>
              <a:ahLst/>
              <a:cxnLst/>
              <a:rect l="l" t="t" r="r" b="b"/>
              <a:pathLst>
                <a:path w="424" h="1332" fill="none" extrusionOk="0">
                  <a:moveTo>
                    <a:pt x="119" y="1332"/>
                  </a:moveTo>
                  <a:cubicBezTo>
                    <a:pt x="1" y="860"/>
                    <a:pt x="81" y="369"/>
                    <a:pt x="42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8"/>
            <p:cNvSpPr/>
            <p:nvPr/>
          </p:nvSpPr>
          <p:spPr>
            <a:xfrm>
              <a:off x="6696586" y="3236472"/>
              <a:ext cx="68473" cy="175886"/>
            </a:xfrm>
            <a:custGeom>
              <a:avLst/>
              <a:gdLst/>
              <a:ahLst/>
              <a:cxnLst/>
              <a:rect l="l" t="t" r="r" b="b"/>
              <a:pathLst>
                <a:path w="473" h="1215" fill="none" extrusionOk="0">
                  <a:moveTo>
                    <a:pt x="80" y="1214"/>
                  </a:moveTo>
                  <a:cubicBezTo>
                    <a:pt x="1" y="777"/>
                    <a:pt x="153" y="305"/>
                    <a:pt x="47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8"/>
            <p:cNvSpPr/>
            <p:nvPr/>
          </p:nvSpPr>
          <p:spPr>
            <a:xfrm>
              <a:off x="6387662" y="3213455"/>
              <a:ext cx="34309" cy="565587"/>
            </a:xfrm>
            <a:custGeom>
              <a:avLst/>
              <a:gdLst/>
              <a:ahLst/>
              <a:cxnLst/>
              <a:rect l="l" t="t" r="r" b="b"/>
              <a:pathLst>
                <a:path w="237" h="3907" fill="none" extrusionOk="0">
                  <a:moveTo>
                    <a:pt x="236" y="3907"/>
                  </a:moveTo>
                  <a:cubicBezTo>
                    <a:pt x="54" y="2617"/>
                    <a:pt x="0" y="1301"/>
                    <a:pt x="1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8"/>
            <p:cNvSpPr/>
            <p:nvPr/>
          </p:nvSpPr>
          <p:spPr>
            <a:xfrm>
              <a:off x="6460912" y="3479384"/>
              <a:ext cx="93227" cy="301396"/>
            </a:xfrm>
            <a:custGeom>
              <a:avLst/>
              <a:gdLst/>
              <a:ahLst/>
              <a:cxnLst/>
              <a:rect l="l" t="t" r="r" b="b"/>
              <a:pathLst>
                <a:path w="644" h="2082" fill="none" extrusionOk="0">
                  <a:moveTo>
                    <a:pt x="0" y="2081"/>
                  </a:moveTo>
                  <a:cubicBezTo>
                    <a:pt x="168" y="1374"/>
                    <a:pt x="381" y="678"/>
                    <a:pt x="643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8"/>
            <p:cNvSpPr/>
            <p:nvPr/>
          </p:nvSpPr>
          <p:spPr>
            <a:xfrm>
              <a:off x="6458741" y="3213455"/>
              <a:ext cx="21570" cy="486402"/>
            </a:xfrm>
            <a:custGeom>
              <a:avLst/>
              <a:gdLst/>
              <a:ahLst/>
              <a:cxnLst/>
              <a:rect l="l" t="t" r="r" b="b"/>
              <a:pathLst>
                <a:path w="149" h="3360" fill="none" extrusionOk="0">
                  <a:moveTo>
                    <a:pt x="149" y="3359"/>
                  </a:moveTo>
                  <a:cubicBezTo>
                    <a:pt x="38" y="2245"/>
                    <a:pt x="0" y="1122"/>
                    <a:pt x="34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8"/>
            <p:cNvSpPr/>
            <p:nvPr/>
          </p:nvSpPr>
          <p:spPr>
            <a:xfrm>
              <a:off x="6948328" y="3192464"/>
              <a:ext cx="116823" cy="171978"/>
            </a:xfrm>
            <a:custGeom>
              <a:avLst/>
              <a:gdLst/>
              <a:ahLst/>
              <a:cxnLst/>
              <a:rect l="l" t="t" r="r" b="b"/>
              <a:pathLst>
                <a:path w="807" h="1188" fill="none" extrusionOk="0">
                  <a:moveTo>
                    <a:pt x="0" y="1187"/>
                  </a:moveTo>
                  <a:cubicBezTo>
                    <a:pt x="392" y="894"/>
                    <a:pt x="677" y="468"/>
                    <a:pt x="806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8"/>
            <p:cNvSpPr/>
            <p:nvPr/>
          </p:nvSpPr>
          <p:spPr>
            <a:xfrm>
              <a:off x="6950499" y="3156708"/>
              <a:ext cx="208313" cy="320070"/>
            </a:xfrm>
            <a:custGeom>
              <a:avLst/>
              <a:gdLst/>
              <a:ahLst/>
              <a:cxnLst/>
              <a:rect l="l" t="t" r="r" b="b"/>
              <a:pathLst>
                <a:path w="1439" h="2211" fill="none" extrusionOk="0">
                  <a:moveTo>
                    <a:pt x="0" y="2210"/>
                  </a:moveTo>
                  <a:cubicBezTo>
                    <a:pt x="841" y="1792"/>
                    <a:pt x="1377" y="921"/>
                    <a:pt x="1438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8"/>
            <p:cNvSpPr/>
            <p:nvPr/>
          </p:nvSpPr>
          <p:spPr>
            <a:xfrm>
              <a:off x="6953250" y="3120807"/>
              <a:ext cx="299658" cy="468307"/>
            </a:xfrm>
            <a:custGeom>
              <a:avLst/>
              <a:gdLst/>
              <a:ahLst/>
              <a:cxnLst/>
              <a:rect l="l" t="t" r="r" b="b"/>
              <a:pathLst>
                <a:path w="2070" h="3235" fill="none" extrusionOk="0">
                  <a:moveTo>
                    <a:pt x="0" y="3234"/>
                  </a:moveTo>
                  <a:cubicBezTo>
                    <a:pt x="1290" y="2694"/>
                    <a:pt x="2070" y="1370"/>
                    <a:pt x="2062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58"/>
            <p:cNvSpPr/>
            <p:nvPr/>
          </p:nvSpPr>
          <p:spPr>
            <a:xfrm>
              <a:off x="6955421" y="3085051"/>
              <a:ext cx="400558" cy="616978"/>
            </a:xfrm>
            <a:custGeom>
              <a:avLst/>
              <a:gdLst/>
              <a:ahLst/>
              <a:cxnLst/>
              <a:rect l="l" t="t" r="r" b="b"/>
              <a:pathLst>
                <a:path w="2767" h="4262" fill="none" extrusionOk="0">
                  <a:moveTo>
                    <a:pt x="0" y="4261"/>
                  </a:moveTo>
                  <a:cubicBezTo>
                    <a:pt x="1739" y="3592"/>
                    <a:pt x="2766" y="1819"/>
                    <a:pt x="2694" y="1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8"/>
            <p:cNvSpPr/>
            <p:nvPr/>
          </p:nvSpPr>
          <p:spPr>
            <a:xfrm>
              <a:off x="6055577" y="2711129"/>
              <a:ext cx="116968" cy="498562"/>
            </a:xfrm>
            <a:custGeom>
              <a:avLst/>
              <a:gdLst/>
              <a:ahLst/>
              <a:cxnLst/>
              <a:rect l="l" t="t" r="r" b="b"/>
              <a:pathLst>
                <a:path w="808" h="3444" fill="none" extrusionOk="0">
                  <a:moveTo>
                    <a:pt x="1" y="1"/>
                  </a:moveTo>
                  <a:cubicBezTo>
                    <a:pt x="1" y="503"/>
                    <a:pt x="278" y="994"/>
                    <a:pt x="708" y="1248"/>
                  </a:cubicBezTo>
                  <a:cubicBezTo>
                    <a:pt x="784" y="1979"/>
                    <a:pt x="799" y="2713"/>
                    <a:pt x="807" y="34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8"/>
            <p:cNvSpPr/>
            <p:nvPr/>
          </p:nvSpPr>
          <p:spPr>
            <a:xfrm>
              <a:off x="6667923" y="2663792"/>
              <a:ext cx="96557" cy="4053"/>
            </a:xfrm>
            <a:custGeom>
              <a:avLst/>
              <a:gdLst/>
              <a:ahLst/>
              <a:cxnLst/>
              <a:rect l="l" t="t" r="r" b="b"/>
              <a:pathLst>
                <a:path w="667" h="28" fill="none" extrusionOk="0">
                  <a:moveTo>
                    <a:pt x="666" y="1"/>
                  </a:moveTo>
                  <a:cubicBezTo>
                    <a:pt x="442" y="12"/>
                    <a:pt x="221" y="20"/>
                    <a:pt x="1" y="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>
              <a:off x="7145928" y="2633536"/>
              <a:ext cx="76145" cy="43139"/>
            </a:xfrm>
            <a:custGeom>
              <a:avLst/>
              <a:gdLst/>
              <a:ahLst/>
              <a:cxnLst/>
              <a:rect l="l" t="t" r="r" b="b"/>
              <a:pathLst>
                <a:path w="526" h="298" fill="none" extrusionOk="0">
                  <a:moveTo>
                    <a:pt x="1" y="297"/>
                  </a:moveTo>
                  <a:cubicBezTo>
                    <a:pt x="145" y="153"/>
                    <a:pt x="328" y="50"/>
                    <a:pt x="52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>
              <a:off x="7171841" y="2661041"/>
              <a:ext cx="81646" cy="21135"/>
            </a:xfrm>
            <a:custGeom>
              <a:avLst/>
              <a:gdLst/>
              <a:ahLst/>
              <a:cxnLst/>
              <a:rect l="l" t="t" r="r" b="b"/>
              <a:pathLst>
                <a:path w="564" h="146" fill="none" extrusionOk="0">
                  <a:moveTo>
                    <a:pt x="0" y="145"/>
                  </a:moveTo>
                  <a:cubicBezTo>
                    <a:pt x="187" y="88"/>
                    <a:pt x="373" y="39"/>
                    <a:pt x="56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>
              <a:off x="6341917" y="2810291"/>
              <a:ext cx="83817" cy="79475"/>
            </a:xfrm>
            <a:custGeom>
              <a:avLst/>
              <a:gdLst/>
              <a:ahLst/>
              <a:cxnLst/>
              <a:rect l="l" t="t" r="r" b="b"/>
              <a:pathLst>
                <a:path w="579" h="549" fill="none" extrusionOk="0">
                  <a:moveTo>
                    <a:pt x="1" y="0"/>
                  </a:moveTo>
                  <a:cubicBezTo>
                    <a:pt x="119" y="244"/>
                    <a:pt x="328" y="446"/>
                    <a:pt x="579" y="54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>
              <a:off x="6157490" y="2407707"/>
              <a:ext cx="279247" cy="134484"/>
            </a:xfrm>
            <a:custGeom>
              <a:avLst/>
              <a:gdLst/>
              <a:ahLst/>
              <a:cxnLst/>
              <a:rect l="l" t="t" r="r" b="b"/>
              <a:pathLst>
                <a:path w="1929" h="929" fill="none" extrusionOk="0">
                  <a:moveTo>
                    <a:pt x="0" y="446"/>
                  </a:moveTo>
                  <a:cubicBezTo>
                    <a:pt x="88" y="704"/>
                    <a:pt x="400" y="898"/>
                    <a:pt x="658" y="917"/>
                  </a:cubicBezTo>
                  <a:cubicBezTo>
                    <a:pt x="757" y="921"/>
                    <a:pt x="860" y="929"/>
                    <a:pt x="959" y="921"/>
                  </a:cubicBezTo>
                  <a:cubicBezTo>
                    <a:pt x="1400" y="887"/>
                    <a:pt x="1929" y="484"/>
                    <a:pt x="1895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>
              <a:off x="5601313" y="3711148"/>
              <a:ext cx="281563" cy="416771"/>
            </a:xfrm>
            <a:custGeom>
              <a:avLst/>
              <a:gdLst/>
              <a:ahLst/>
              <a:cxnLst/>
              <a:rect l="l" t="t" r="r" b="b"/>
              <a:pathLst>
                <a:path w="1945" h="2879" extrusionOk="0">
                  <a:moveTo>
                    <a:pt x="901" y="1"/>
                  </a:moveTo>
                  <a:cubicBezTo>
                    <a:pt x="749" y="1"/>
                    <a:pt x="597" y="44"/>
                    <a:pt x="464" y="142"/>
                  </a:cubicBezTo>
                  <a:cubicBezTo>
                    <a:pt x="419" y="176"/>
                    <a:pt x="373" y="214"/>
                    <a:pt x="331" y="260"/>
                  </a:cubicBezTo>
                  <a:cubicBezTo>
                    <a:pt x="232" y="359"/>
                    <a:pt x="160" y="480"/>
                    <a:pt x="84" y="594"/>
                  </a:cubicBezTo>
                  <a:cubicBezTo>
                    <a:pt x="0" y="720"/>
                    <a:pt x="19" y="899"/>
                    <a:pt x="38" y="1040"/>
                  </a:cubicBezTo>
                  <a:cubicBezTo>
                    <a:pt x="88" y="1447"/>
                    <a:pt x="175" y="1922"/>
                    <a:pt x="381" y="2280"/>
                  </a:cubicBezTo>
                  <a:cubicBezTo>
                    <a:pt x="430" y="2367"/>
                    <a:pt x="483" y="2451"/>
                    <a:pt x="544" y="2531"/>
                  </a:cubicBezTo>
                  <a:cubicBezTo>
                    <a:pt x="677" y="2694"/>
                    <a:pt x="852" y="2827"/>
                    <a:pt x="1054" y="2873"/>
                  </a:cubicBezTo>
                  <a:cubicBezTo>
                    <a:pt x="1071" y="2876"/>
                    <a:pt x="1089" y="2878"/>
                    <a:pt x="1107" y="2878"/>
                  </a:cubicBezTo>
                  <a:cubicBezTo>
                    <a:pt x="1137" y="2878"/>
                    <a:pt x="1166" y="2872"/>
                    <a:pt x="1187" y="2850"/>
                  </a:cubicBezTo>
                  <a:cubicBezTo>
                    <a:pt x="1233" y="2808"/>
                    <a:pt x="1210" y="2725"/>
                    <a:pt x="1191" y="2675"/>
                  </a:cubicBezTo>
                  <a:lnTo>
                    <a:pt x="1191" y="2675"/>
                  </a:lnTo>
                  <a:cubicBezTo>
                    <a:pt x="1248" y="2721"/>
                    <a:pt x="1320" y="2763"/>
                    <a:pt x="1396" y="2778"/>
                  </a:cubicBezTo>
                  <a:cubicBezTo>
                    <a:pt x="1413" y="2782"/>
                    <a:pt x="1430" y="2784"/>
                    <a:pt x="1447" y="2784"/>
                  </a:cubicBezTo>
                  <a:cubicBezTo>
                    <a:pt x="1500" y="2784"/>
                    <a:pt x="1552" y="2765"/>
                    <a:pt x="1586" y="2725"/>
                  </a:cubicBezTo>
                  <a:cubicBezTo>
                    <a:pt x="1625" y="2679"/>
                    <a:pt x="1621" y="2607"/>
                    <a:pt x="1594" y="2557"/>
                  </a:cubicBezTo>
                  <a:lnTo>
                    <a:pt x="1594" y="2557"/>
                  </a:lnTo>
                  <a:cubicBezTo>
                    <a:pt x="1620" y="2565"/>
                    <a:pt x="1643" y="2568"/>
                    <a:pt x="1664" y="2568"/>
                  </a:cubicBezTo>
                  <a:cubicBezTo>
                    <a:pt x="1793" y="2568"/>
                    <a:pt x="1840" y="2442"/>
                    <a:pt x="1742" y="2322"/>
                  </a:cubicBezTo>
                  <a:lnTo>
                    <a:pt x="1480" y="1991"/>
                  </a:lnTo>
                  <a:lnTo>
                    <a:pt x="1480" y="1991"/>
                  </a:lnTo>
                  <a:cubicBezTo>
                    <a:pt x="1529" y="2032"/>
                    <a:pt x="1579" y="2074"/>
                    <a:pt x="1628" y="2112"/>
                  </a:cubicBezTo>
                  <a:cubicBezTo>
                    <a:pt x="1644" y="2124"/>
                    <a:pt x="1659" y="2135"/>
                    <a:pt x="1674" y="2135"/>
                  </a:cubicBezTo>
                  <a:cubicBezTo>
                    <a:pt x="1704" y="2135"/>
                    <a:pt x="1723" y="2105"/>
                    <a:pt x="1735" y="2078"/>
                  </a:cubicBezTo>
                  <a:cubicBezTo>
                    <a:pt x="1796" y="1933"/>
                    <a:pt x="1761" y="1774"/>
                    <a:pt x="1777" y="1618"/>
                  </a:cubicBezTo>
                  <a:cubicBezTo>
                    <a:pt x="1792" y="1488"/>
                    <a:pt x="1841" y="1363"/>
                    <a:pt x="1864" y="1234"/>
                  </a:cubicBezTo>
                  <a:cubicBezTo>
                    <a:pt x="1944" y="819"/>
                    <a:pt x="1803" y="431"/>
                    <a:pt x="1461" y="187"/>
                  </a:cubicBezTo>
                  <a:cubicBezTo>
                    <a:pt x="1296" y="72"/>
                    <a:pt x="1097" y="1"/>
                    <a:pt x="901" y="1"/>
                  </a:cubicBezTo>
                  <a:close/>
                </a:path>
              </a:pathLst>
            </a:custGeom>
            <a:solidFill>
              <a:srgbClr val="FFB0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>
              <a:off x="5787332" y="3837381"/>
              <a:ext cx="71223" cy="232489"/>
            </a:xfrm>
            <a:custGeom>
              <a:avLst/>
              <a:gdLst/>
              <a:ahLst/>
              <a:cxnLst/>
              <a:rect l="l" t="t" r="r" b="b"/>
              <a:pathLst>
                <a:path w="492" h="1606" fill="none" extrusionOk="0">
                  <a:moveTo>
                    <a:pt x="492" y="1605"/>
                  </a:moveTo>
                  <a:cubicBezTo>
                    <a:pt x="454" y="1347"/>
                    <a:pt x="214" y="1217"/>
                    <a:pt x="100" y="997"/>
                  </a:cubicBezTo>
                  <a:cubicBezTo>
                    <a:pt x="1" y="807"/>
                    <a:pt x="16" y="571"/>
                    <a:pt x="16" y="362"/>
                  </a:cubicBezTo>
                  <a:lnTo>
                    <a:pt x="16" y="0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>
              <a:off x="5731744" y="3939728"/>
              <a:ext cx="100465" cy="144473"/>
            </a:xfrm>
            <a:custGeom>
              <a:avLst/>
              <a:gdLst/>
              <a:ahLst/>
              <a:cxnLst/>
              <a:rect l="l" t="t" r="r" b="b"/>
              <a:pathLst>
                <a:path w="694" h="998" fill="none" extrusionOk="0">
                  <a:moveTo>
                    <a:pt x="693" y="997"/>
                  </a:moveTo>
                  <a:cubicBezTo>
                    <a:pt x="537" y="811"/>
                    <a:pt x="294" y="704"/>
                    <a:pt x="161" y="503"/>
                  </a:cubicBezTo>
                  <a:cubicBezTo>
                    <a:pt x="62" y="354"/>
                    <a:pt x="31" y="176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>
              <a:off x="5674562" y="3944216"/>
              <a:ext cx="101479" cy="157646"/>
            </a:xfrm>
            <a:custGeom>
              <a:avLst/>
              <a:gdLst/>
              <a:ahLst/>
              <a:cxnLst/>
              <a:rect l="l" t="t" r="r" b="b"/>
              <a:pathLst>
                <a:path w="701" h="1089" fill="none" extrusionOk="0">
                  <a:moveTo>
                    <a:pt x="700" y="1088"/>
                  </a:moveTo>
                  <a:cubicBezTo>
                    <a:pt x="510" y="944"/>
                    <a:pt x="316" y="795"/>
                    <a:pt x="209" y="582"/>
                  </a:cubicBezTo>
                  <a:cubicBezTo>
                    <a:pt x="171" y="514"/>
                    <a:pt x="145" y="438"/>
                    <a:pt x="122" y="362"/>
                  </a:cubicBezTo>
                  <a:cubicBezTo>
                    <a:pt x="80" y="240"/>
                    <a:pt x="38" y="12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>
              <a:off x="6926179" y="2906703"/>
              <a:ext cx="181387" cy="203247"/>
            </a:xfrm>
            <a:custGeom>
              <a:avLst/>
              <a:gdLst/>
              <a:ahLst/>
              <a:cxnLst/>
              <a:rect l="l" t="t" r="r" b="b"/>
              <a:pathLst>
                <a:path w="1253" h="1404" fill="none" extrusionOk="0">
                  <a:moveTo>
                    <a:pt x="1" y="0"/>
                  </a:moveTo>
                  <a:cubicBezTo>
                    <a:pt x="621" y="213"/>
                    <a:pt x="1112" y="765"/>
                    <a:pt x="1252" y="1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>
              <a:off x="5725229" y="3584626"/>
              <a:ext cx="224237" cy="155909"/>
            </a:xfrm>
            <a:custGeom>
              <a:avLst/>
              <a:gdLst/>
              <a:ahLst/>
              <a:cxnLst/>
              <a:rect l="l" t="t" r="r" b="b"/>
              <a:pathLst>
                <a:path w="1549" h="1077" fill="none" extrusionOk="0">
                  <a:moveTo>
                    <a:pt x="0" y="23"/>
                  </a:moveTo>
                  <a:cubicBezTo>
                    <a:pt x="339" y="0"/>
                    <a:pt x="681" y="91"/>
                    <a:pt x="959" y="282"/>
                  </a:cubicBezTo>
                  <a:cubicBezTo>
                    <a:pt x="1236" y="472"/>
                    <a:pt x="1446" y="753"/>
                    <a:pt x="1548" y="107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6458741" y="4282815"/>
              <a:ext cx="29242" cy="61235"/>
            </a:xfrm>
            <a:custGeom>
              <a:avLst/>
              <a:gdLst/>
              <a:ahLst/>
              <a:cxnLst/>
              <a:rect l="l" t="t" r="r" b="b"/>
              <a:pathLst>
                <a:path w="202" h="423" fill="none" extrusionOk="0">
                  <a:moveTo>
                    <a:pt x="0" y="1"/>
                  </a:moveTo>
                  <a:cubicBezTo>
                    <a:pt x="57" y="145"/>
                    <a:pt x="126" y="286"/>
                    <a:pt x="202" y="4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>
              <a:off x="6481324" y="4233886"/>
              <a:ext cx="38073" cy="71657"/>
            </a:xfrm>
            <a:custGeom>
              <a:avLst/>
              <a:gdLst/>
              <a:ahLst/>
              <a:cxnLst/>
              <a:rect l="l" t="t" r="r" b="b"/>
              <a:pathLst>
                <a:path w="263" h="495" fill="none" extrusionOk="0">
                  <a:moveTo>
                    <a:pt x="0" y="0"/>
                  </a:moveTo>
                  <a:cubicBezTo>
                    <a:pt x="88" y="164"/>
                    <a:pt x="175" y="327"/>
                    <a:pt x="263" y="4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>
              <a:off x="5882731" y="1413044"/>
              <a:ext cx="583248" cy="343956"/>
            </a:xfrm>
            <a:custGeom>
              <a:avLst/>
              <a:gdLst/>
              <a:ahLst/>
              <a:cxnLst/>
              <a:rect l="l" t="t" r="r" b="b"/>
              <a:pathLst>
                <a:path w="4029" h="2376" extrusionOk="0">
                  <a:moveTo>
                    <a:pt x="2105" y="0"/>
                  </a:moveTo>
                  <a:cubicBezTo>
                    <a:pt x="1958" y="0"/>
                    <a:pt x="1811" y="13"/>
                    <a:pt x="1666" y="36"/>
                  </a:cubicBezTo>
                  <a:cubicBezTo>
                    <a:pt x="1214" y="104"/>
                    <a:pt x="753" y="279"/>
                    <a:pt x="468" y="633"/>
                  </a:cubicBezTo>
                  <a:cubicBezTo>
                    <a:pt x="0" y="1207"/>
                    <a:pt x="247" y="1938"/>
                    <a:pt x="902" y="2193"/>
                  </a:cubicBezTo>
                  <a:cubicBezTo>
                    <a:pt x="1248" y="2326"/>
                    <a:pt x="1632" y="2376"/>
                    <a:pt x="2014" y="2376"/>
                  </a:cubicBezTo>
                  <a:cubicBezTo>
                    <a:pt x="2252" y="2376"/>
                    <a:pt x="2489" y="2356"/>
                    <a:pt x="2716" y="2326"/>
                  </a:cubicBezTo>
                  <a:cubicBezTo>
                    <a:pt x="3462" y="2223"/>
                    <a:pt x="4029" y="1656"/>
                    <a:pt x="3682" y="873"/>
                  </a:cubicBezTo>
                  <a:cubicBezTo>
                    <a:pt x="3523" y="515"/>
                    <a:pt x="3192" y="249"/>
                    <a:pt x="2827" y="119"/>
                  </a:cubicBezTo>
                  <a:cubicBezTo>
                    <a:pt x="2595" y="36"/>
                    <a:pt x="2351" y="0"/>
                    <a:pt x="2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6410824" y="1485859"/>
              <a:ext cx="11726" cy="93227"/>
            </a:xfrm>
            <a:custGeom>
              <a:avLst/>
              <a:gdLst/>
              <a:ahLst/>
              <a:cxnLst/>
              <a:rect l="l" t="t" r="r" b="b"/>
              <a:pathLst>
                <a:path w="81" h="644" fill="none" extrusionOk="0">
                  <a:moveTo>
                    <a:pt x="80" y="1"/>
                  </a:moveTo>
                  <a:cubicBezTo>
                    <a:pt x="69" y="217"/>
                    <a:pt x="42" y="430"/>
                    <a:pt x="0" y="64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>
              <a:off x="6433407" y="1517273"/>
              <a:ext cx="29821" cy="73395"/>
            </a:xfrm>
            <a:custGeom>
              <a:avLst/>
              <a:gdLst/>
              <a:ahLst/>
              <a:cxnLst/>
              <a:rect l="l" t="t" r="r" b="b"/>
              <a:pathLst>
                <a:path w="206" h="507" fill="none" extrusionOk="0">
                  <a:moveTo>
                    <a:pt x="206" y="0"/>
                  </a:moveTo>
                  <a:cubicBezTo>
                    <a:pt x="137" y="172"/>
                    <a:pt x="69" y="339"/>
                    <a:pt x="0" y="50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>
              <a:off x="6571656" y="1807956"/>
              <a:ext cx="245662" cy="496391"/>
            </a:xfrm>
            <a:custGeom>
              <a:avLst/>
              <a:gdLst/>
              <a:ahLst/>
              <a:cxnLst/>
              <a:rect l="l" t="t" r="r" b="b"/>
              <a:pathLst>
                <a:path w="1697" h="3429" fill="none" extrusionOk="0">
                  <a:moveTo>
                    <a:pt x="0" y="1"/>
                  </a:moveTo>
                  <a:cubicBezTo>
                    <a:pt x="34" y="461"/>
                    <a:pt x="228" y="906"/>
                    <a:pt x="540" y="1245"/>
                  </a:cubicBezTo>
                  <a:cubicBezTo>
                    <a:pt x="749" y="1473"/>
                    <a:pt x="1008" y="1648"/>
                    <a:pt x="1233" y="1865"/>
                  </a:cubicBezTo>
                  <a:cubicBezTo>
                    <a:pt x="1453" y="2078"/>
                    <a:pt x="1647" y="2348"/>
                    <a:pt x="1674" y="2660"/>
                  </a:cubicBezTo>
                  <a:cubicBezTo>
                    <a:pt x="1697" y="2961"/>
                    <a:pt x="1544" y="3269"/>
                    <a:pt x="1290" y="34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>
              <a:off x="5887074" y="1605867"/>
              <a:ext cx="56313" cy="58629"/>
            </a:xfrm>
            <a:custGeom>
              <a:avLst/>
              <a:gdLst/>
              <a:ahLst/>
              <a:cxnLst/>
              <a:rect l="l" t="t" r="r" b="b"/>
              <a:pathLst>
                <a:path w="389" h="405" fill="none" extrusionOk="0">
                  <a:moveTo>
                    <a:pt x="0" y="1"/>
                  </a:moveTo>
                  <a:cubicBezTo>
                    <a:pt x="115" y="149"/>
                    <a:pt x="244" y="286"/>
                    <a:pt x="389" y="40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>
              <a:off x="5786898" y="1697936"/>
              <a:ext cx="243491" cy="655485"/>
            </a:xfrm>
            <a:custGeom>
              <a:avLst/>
              <a:gdLst/>
              <a:ahLst/>
              <a:cxnLst/>
              <a:rect l="l" t="t" r="r" b="b"/>
              <a:pathLst>
                <a:path w="1682" h="4528" fill="none" extrusionOk="0">
                  <a:moveTo>
                    <a:pt x="757" y="0"/>
                  </a:moveTo>
                  <a:cubicBezTo>
                    <a:pt x="255" y="594"/>
                    <a:pt x="0" y="1389"/>
                    <a:pt x="61" y="2165"/>
                  </a:cubicBezTo>
                  <a:cubicBezTo>
                    <a:pt x="126" y="2937"/>
                    <a:pt x="502" y="3683"/>
                    <a:pt x="1096" y="4188"/>
                  </a:cubicBezTo>
                  <a:cubicBezTo>
                    <a:pt x="1267" y="4337"/>
                    <a:pt x="1461" y="4466"/>
                    <a:pt x="1682" y="452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5969733" y="2237611"/>
              <a:ext cx="103071" cy="194995"/>
            </a:xfrm>
            <a:custGeom>
              <a:avLst/>
              <a:gdLst/>
              <a:ahLst/>
              <a:cxnLst/>
              <a:rect l="l" t="t" r="r" b="b"/>
              <a:pathLst>
                <a:path w="712" h="1347" fill="none" extrusionOk="0">
                  <a:moveTo>
                    <a:pt x="0" y="0"/>
                  </a:moveTo>
                  <a:cubicBezTo>
                    <a:pt x="65" y="514"/>
                    <a:pt x="365" y="966"/>
                    <a:pt x="711" y="13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>
              <a:off x="6058907" y="2197367"/>
              <a:ext cx="285906" cy="80488"/>
            </a:xfrm>
            <a:custGeom>
              <a:avLst/>
              <a:gdLst/>
              <a:ahLst/>
              <a:cxnLst/>
              <a:rect l="l" t="t" r="r" b="b"/>
              <a:pathLst>
                <a:path w="1975" h="556" fill="none" extrusionOk="0">
                  <a:moveTo>
                    <a:pt x="0" y="175"/>
                  </a:moveTo>
                  <a:cubicBezTo>
                    <a:pt x="567" y="556"/>
                    <a:pt x="1438" y="408"/>
                    <a:pt x="1956" y="16"/>
                  </a:cubicBezTo>
                  <a:cubicBezTo>
                    <a:pt x="1971" y="0"/>
                    <a:pt x="1963" y="19"/>
                    <a:pt x="1975" y="0"/>
                  </a:cubicBezTo>
                </a:path>
              </a:pathLst>
            </a:custGeom>
            <a:noFill/>
            <a:ln w="9525" cap="flat" cmpd="sng">
              <a:solidFill>
                <a:srgbClr val="C76975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>
              <a:off x="5708147" y="3590127"/>
              <a:ext cx="61235" cy="124496"/>
            </a:xfrm>
            <a:custGeom>
              <a:avLst/>
              <a:gdLst/>
              <a:ahLst/>
              <a:cxnLst/>
              <a:rect l="l" t="t" r="r" b="b"/>
              <a:pathLst>
                <a:path w="423" h="860" fill="none" extrusionOk="0">
                  <a:moveTo>
                    <a:pt x="0" y="860"/>
                  </a:moveTo>
                  <a:cubicBezTo>
                    <a:pt x="141" y="575"/>
                    <a:pt x="282" y="289"/>
                    <a:pt x="42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5775896" y="3608801"/>
              <a:ext cx="60076" cy="113639"/>
            </a:xfrm>
            <a:custGeom>
              <a:avLst/>
              <a:gdLst/>
              <a:ahLst/>
              <a:cxnLst/>
              <a:rect l="l" t="t" r="r" b="b"/>
              <a:pathLst>
                <a:path w="415" h="785" fill="none" extrusionOk="0">
                  <a:moveTo>
                    <a:pt x="0" y="784"/>
                  </a:moveTo>
                  <a:lnTo>
                    <a:pt x="41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>
              <a:off x="6991177" y="3062468"/>
              <a:ext cx="101479" cy="102637"/>
            </a:xfrm>
            <a:custGeom>
              <a:avLst/>
              <a:gdLst/>
              <a:ahLst/>
              <a:cxnLst/>
              <a:rect l="l" t="t" r="r" b="b"/>
              <a:pathLst>
                <a:path w="701" h="709" fill="none" extrusionOk="0">
                  <a:moveTo>
                    <a:pt x="1" y="708"/>
                  </a:moveTo>
                  <a:cubicBezTo>
                    <a:pt x="233" y="472"/>
                    <a:pt x="469" y="237"/>
                    <a:pt x="70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6110153" y="817925"/>
              <a:ext cx="940088" cy="723089"/>
            </a:xfrm>
            <a:custGeom>
              <a:avLst/>
              <a:gdLst/>
              <a:ahLst/>
              <a:cxnLst/>
              <a:rect l="l" t="t" r="r" b="b"/>
              <a:pathLst>
                <a:path w="6494" h="4995" extrusionOk="0">
                  <a:moveTo>
                    <a:pt x="670" y="0"/>
                  </a:moveTo>
                  <a:cubicBezTo>
                    <a:pt x="297" y="0"/>
                    <a:pt x="0" y="301"/>
                    <a:pt x="0" y="670"/>
                  </a:cubicBezTo>
                  <a:lnTo>
                    <a:pt x="0" y="2712"/>
                  </a:lnTo>
                  <a:cubicBezTo>
                    <a:pt x="0" y="3081"/>
                    <a:pt x="297" y="3382"/>
                    <a:pt x="670" y="3382"/>
                  </a:cubicBezTo>
                  <a:lnTo>
                    <a:pt x="3473" y="3382"/>
                  </a:lnTo>
                  <a:lnTo>
                    <a:pt x="4227" y="4995"/>
                  </a:lnTo>
                  <a:lnTo>
                    <a:pt x="4984" y="3382"/>
                  </a:lnTo>
                  <a:lnTo>
                    <a:pt x="5828" y="3382"/>
                  </a:lnTo>
                  <a:cubicBezTo>
                    <a:pt x="6197" y="3382"/>
                    <a:pt x="6494" y="3081"/>
                    <a:pt x="6494" y="2712"/>
                  </a:cubicBezTo>
                  <a:lnTo>
                    <a:pt x="6494" y="670"/>
                  </a:lnTo>
                  <a:cubicBezTo>
                    <a:pt x="6494" y="301"/>
                    <a:pt x="6197" y="0"/>
                    <a:pt x="58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6285171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>
              <a:off x="650492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C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6724670" y="909849"/>
              <a:ext cx="150553" cy="298645"/>
            </a:xfrm>
            <a:custGeom>
              <a:avLst/>
              <a:gdLst/>
              <a:ahLst/>
              <a:cxnLst/>
              <a:rect l="l" t="t" r="r" b="b"/>
              <a:pathLst>
                <a:path w="1040" h="2063" extrusionOk="0">
                  <a:moveTo>
                    <a:pt x="727" y="0"/>
                  </a:moveTo>
                  <a:lnTo>
                    <a:pt x="1" y="1195"/>
                  </a:lnTo>
                  <a:lnTo>
                    <a:pt x="438" y="1195"/>
                  </a:lnTo>
                  <a:lnTo>
                    <a:pt x="324" y="2062"/>
                  </a:lnTo>
                  <a:lnTo>
                    <a:pt x="1039" y="845"/>
                  </a:lnTo>
                  <a:lnTo>
                    <a:pt x="602" y="845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DD6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A7202-CD87-31F0-49DC-ACDD02C479EB}"/>
              </a:ext>
            </a:extLst>
          </p:cNvPr>
          <p:cNvGrpSpPr/>
          <p:nvPr/>
        </p:nvGrpSpPr>
        <p:grpSpPr>
          <a:xfrm>
            <a:off x="848033" y="571978"/>
            <a:ext cx="5088900" cy="774338"/>
            <a:chOff x="2033610" y="1388187"/>
            <a:chExt cx="5088900" cy="774338"/>
          </a:xfrm>
        </p:grpSpPr>
        <p:sp>
          <p:nvSpPr>
            <p:cNvPr id="2" name="Google Shape;583;p37">
              <a:extLst>
                <a:ext uri="{FF2B5EF4-FFF2-40B4-BE49-F238E27FC236}">
                  <a16:creationId xmlns:a16="http://schemas.microsoft.com/office/drawing/2014/main" id="{437995B1-4D9F-9F45-B75D-DE6E0BB9BCB1}"/>
                </a:ext>
              </a:extLst>
            </p:cNvPr>
            <p:cNvSpPr/>
            <p:nvPr/>
          </p:nvSpPr>
          <p:spPr>
            <a:xfrm>
              <a:off x="2033610" y="1388187"/>
              <a:ext cx="5088900" cy="774338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584;p37">
              <a:extLst>
                <a:ext uri="{FF2B5EF4-FFF2-40B4-BE49-F238E27FC236}">
                  <a16:creationId xmlns:a16="http://schemas.microsoft.com/office/drawing/2014/main" id="{CDFAC610-D029-BFC3-3B21-49846838712D}"/>
                </a:ext>
              </a:extLst>
            </p:cNvPr>
            <p:cNvSpPr/>
            <p:nvPr/>
          </p:nvSpPr>
          <p:spPr>
            <a:xfrm>
              <a:off x="2109810" y="1457187"/>
              <a:ext cx="4936500" cy="62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37">
              <a:extLst>
                <a:ext uri="{FF2B5EF4-FFF2-40B4-BE49-F238E27FC236}">
                  <a16:creationId xmlns:a16="http://schemas.microsoft.com/office/drawing/2014/main" id="{ECCA8304-6BA1-F7A4-5D9C-01EFF8625C8C}"/>
                </a:ext>
              </a:extLst>
            </p:cNvPr>
            <p:cNvSpPr txBox="1">
              <a:spLocks/>
            </p:cNvSpPr>
            <p:nvPr/>
          </p:nvSpPr>
          <p:spPr>
            <a:xfrm>
              <a:off x="2185035" y="1523187"/>
              <a:ext cx="4786200" cy="562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Righteous"/>
                <a:buNone/>
                <a:defRPr sz="30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id-ID" sz="4000" b="1" dirty="0">
                  <a:solidFill>
                    <a:srgbClr val="FF0000"/>
                  </a:solidFill>
                  <a:latin typeface="Chiller" panose="04020404031007020602" pitchFamily="82" charset="0"/>
                </a:rPr>
                <a:t>JAWABANMU SALAH</a:t>
              </a:r>
            </a:p>
          </p:txBody>
        </p:sp>
      </p:grpSp>
      <p:sp>
        <p:nvSpPr>
          <p:cNvPr id="6" name="Action Button: Go Forward or Next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22A2CC8-EA3E-A8BE-8CF6-2D88C1FF84A9}"/>
              </a:ext>
            </a:extLst>
          </p:cNvPr>
          <p:cNvSpPr/>
          <p:nvPr/>
        </p:nvSpPr>
        <p:spPr>
          <a:xfrm>
            <a:off x="6200038" y="770320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715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2027425" y="1979400"/>
            <a:ext cx="5088900" cy="189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>
            <a:hlinkClick r:id="rId4" action="ppaction://hlinksldjump"/>
          </p:cNvPr>
          <p:cNvSpPr/>
          <p:nvPr/>
        </p:nvSpPr>
        <p:spPr>
          <a:xfrm>
            <a:off x="2103625" y="2048400"/>
            <a:ext cx="4936500" cy="1761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2310475" y="3879300"/>
            <a:ext cx="45690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d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Tekan “Penilaian Diri” </a:t>
            </a:r>
          </a:p>
          <a:p>
            <a:pPr marL="0" indent="0"/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Jawablah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pertanyaan-pertanyaan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berikut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jujur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bertanggungjawab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!</a:t>
            </a:r>
          </a:p>
        </p:txBody>
      </p:sp>
      <p:grpSp>
        <p:nvGrpSpPr>
          <p:cNvPr id="586" name="Google Shape;586;p37"/>
          <p:cNvGrpSpPr/>
          <p:nvPr/>
        </p:nvGrpSpPr>
        <p:grpSpPr>
          <a:xfrm>
            <a:off x="2799678" y="406000"/>
            <a:ext cx="3544427" cy="1377101"/>
            <a:chOff x="2946888" y="539400"/>
            <a:chExt cx="3249979" cy="1262700"/>
          </a:xfrm>
        </p:grpSpPr>
        <p:sp>
          <p:nvSpPr>
            <p:cNvPr id="587" name="Google Shape;587;p37"/>
            <p:cNvSpPr/>
            <p:nvPr/>
          </p:nvSpPr>
          <p:spPr>
            <a:xfrm>
              <a:off x="2946887" y="1415292"/>
              <a:ext cx="3249979" cy="339675"/>
            </a:xfrm>
            <a:custGeom>
              <a:avLst/>
              <a:gdLst/>
              <a:ahLst/>
              <a:cxnLst/>
              <a:rect l="l" t="t" r="r" b="b"/>
              <a:pathLst>
                <a:path w="35717" h="3733" extrusionOk="0">
                  <a:moveTo>
                    <a:pt x="3154" y="1"/>
                  </a:moveTo>
                  <a:lnTo>
                    <a:pt x="0" y="3733"/>
                  </a:lnTo>
                  <a:lnTo>
                    <a:pt x="35717" y="3733"/>
                  </a:lnTo>
                  <a:lnTo>
                    <a:pt x="31776" y="1"/>
                  </a:ln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946887" y="1754875"/>
              <a:ext cx="3249979" cy="47225"/>
            </a:xfrm>
            <a:custGeom>
              <a:avLst/>
              <a:gdLst/>
              <a:ahLst/>
              <a:cxnLst/>
              <a:rect l="l" t="t" r="r" b="b"/>
              <a:pathLst>
                <a:path w="3571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35717" y="518"/>
                  </a:lnTo>
                  <a:lnTo>
                    <a:pt x="35717" y="1"/>
                  </a:lnTo>
                  <a:close/>
                </a:path>
              </a:pathLst>
            </a:custGeom>
            <a:solidFill>
              <a:srgbClr val="3F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962079" y="1670070"/>
              <a:ext cx="30937" cy="31938"/>
            </a:xfrm>
            <a:custGeom>
              <a:avLst/>
              <a:gdLst/>
              <a:ahLst/>
              <a:cxnLst/>
              <a:rect l="l" t="t" r="r" b="b"/>
              <a:pathLst>
                <a:path w="340" h="351" fill="none" extrusionOk="0">
                  <a:moveTo>
                    <a:pt x="1" y="1"/>
                  </a:moveTo>
                  <a:cubicBezTo>
                    <a:pt x="115" y="115"/>
                    <a:pt x="229" y="233"/>
                    <a:pt x="339" y="3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992925" y="1662518"/>
              <a:ext cx="32939" cy="27025"/>
            </a:xfrm>
            <a:custGeom>
              <a:avLst/>
              <a:gdLst/>
              <a:ahLst/>
              <a:cxnLst/>
              <a:rect l="l" t="t" r="r" b="b"/>
              <a:pathLst>
                <a:path w="362" h="297" fill="none" extrusionOk="0">
                  <a:moveTo>
                    <a:pt x="0" y="0"/>
                  </a:moveTo>
                  <a:cubicBezTo>
                    <a:pt x="122" y="99"/>
                    <a:pt x="244" y="198"/>
                    <a:pt x="362" y="297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500663" y="1716476"/>
              <a:ext cx="821844" cy="91"/>
            </a:xfrm>
            <a:custGeom>
              <a:avLst/>
              <a:gdLst/>
              <a:ahLst/>
              <a:cxnLst/>
              <a:rect l="l" t="t" r="r" b="b"/>
              <a:pathLst>
                <a:path w="9032" h="1" fill="none" extrusionOk="0">
                  <a:moveTo>
                    <a:pt x="1" y="1"/>
                  </a:moveTo>
                  <a:lnTo>
                    <a:pt x="9032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815311" y="1450597"/>
              <a:ext cx="3913" cy="27116"/>
            </a:xfrm>
            <a:custGeom>
              <a:avLst/>
              <a:gdLst/>
              <a:ahLst/>
              <a:cxnLst/>
              <a:rect l="l" t="t" r="r" b="b"/>
              <a:pathLst>
                <a:path w="43" h="298" fill="none" extrusionOk="0">
                  <a:moveTo>
                    <a:pt x="42" y="1"/>
                  </a:moveTo>
                  <a:cubicBezTo>
                    <a:pt x="31" y="100"/>
                    <a:pt x="16" y="199"/>
                    <a:pt x="1" y="298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840242" y="1450597"/>
              <a:ext cx="2821" cy="39582"/>
            </a:xfrm>
            <a:custGeom>
              <a:avLst/>
              <a:gdLst/>
              <a:ahLst/>
              <a:cxnLst/>
              <a:rect l="l" t="t" r="r" b="b"/>
              <a:pathLst>
                <a:path w="31" h="435" fill="none" extrusionOk="0">
                  <a:moveTo>
                    <a:pt x="12" y="1"/>
                  </a:moveTo>
                  <a:cubicBezTo>
                    <a:pt x="1" y="145"/>
                    <a:pt x="8" y="290"/>
                    <a:pt x="31" y="435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946887" y="1754875"/>
              <a:ext cx="3249979" cy="91"/>
            </a:xfrm>
            <a:custGeom>
              <a:avLst/>
              <a:gdLst/>
              <a:ahLst/>
              <a:cxnLst/>
              <a:rect l="l" t="t" r="r" b="b"/>
              <a:pathLst>
                <a:path w="35717" h="1" fill="none" extrusionOk="0">
                  <a:moveTo>
                    <a:pt x="0" y="1"/>
                  </a:moveTo>
                  <a:lnTo>
                    <a:pt x="35717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87193" y="539400"/>
              <a:ext cx="343042" cy="384170"/>
            </a:xfrm>
            <a:custGeom>
              <a:avLst/>
              <a:gdLst/>
              <a:ahLst/>
              <a:cxnLst/>
              <a:rect l="l" t="t" r="r" b="b"/>
              <a:pathLst>
                <a:path w="3770" h="4222" extrusionOk="0">
                  <a:moveTo>
                    <a:pt x="3442" y="1"/>
                  </a:moveTo>
                  <a:cubicBezTo>
                    <a:pt x="3331" y="1"/>
                    <a:pt x="3211" y="71"/>
                    <a:pt x="3116" y="139"/>
                  </a:cubicBezTo>
                  <a:cubicBezTo>
                    <a:pt x="2503" y="585"/>
                    <a:pt x="1480" y="1258"/>
                    <a:pt x="856" y="1688"/>
                  </a:cubicBezTo>
                  <a:lnTo>
                    <a:pt x="0" y="3708"/>
                  </a:lnTo>
                  <a:cubicBezTo>
                    <a:pt x="225" y="3949"/>
                    <a:pt x="562" y="4222"/>
                    <a:pt x="911" y="4222"/>
                  </a:cubicBezTo>
                  <a:cubicBezTo>
                    <a:pt x="952" y="4222"/>
                    <a:pt x="994" y="4218"/>
                    <a:pt x="1035" y="4210"/>
                  </a:cubicBezTo>
                  <a:cubicBezTo>
                    <a:pt x="1335" y="4149"/>
                    <a:pt x="1544" y="3887"/>
                    <a:pt x="1727" y="3643"/>
                  </a:cubicBezTo>
                  <a:cubicBezTo>
                    <a:pt x="2176" y="3034"/>
                    <a:pt x="2629" y="2426"/>
                    <a:pt x="3078" y="1821"/>
                  </a:cubicBezTo>
                  <a:cubicBezTo>
                    <a:pt x="3416" y="1364"/>
                    <a:pt x="3770" y="847"/>
                    <a:pt x="3690" y="288"/>
                  </a:cubicBezTo>
                  <a:cubicBezTo>
                    <a:pt x="3675" y="193"/>
                    <a:pt x="3644" y="90"/>
                    <a:pt x="3564" y="37"/>
                  </a:cubicBezTo>
                  <a:cubicBezTo>
                    <a:pt x="3526" y="11"/>
                    <a:pt x="3484" y="1"/>
                    <a:pt x="3442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330689" y="658327"/>
              <a:ext cx="1171164" cy="341404"/>
            </a:xfrm>
            <a:custGeom>
              <a:avLst/>
              <a:gdLst/>
              <a:ahLst/>
              <a:cxnLst/>
              <a:rect l="l" t="t" r="r" b="b"/>
              <a:pathLst>
                <a:path w="12871" h="3752" extrusionOk="0">
                  <a:moveTo>
                    <a:pt x="9721" y="1"/>
                  </a:moveTo>
                  <a:cubicBezTo>
                    <a:pt x="8799" y="1"/>
                    <a:pt x="7796" y="31"/>
                    <a:pt x="6890" y="126"/>
                  </a:cubicBezTo>
                  <a:cubicBezTo>
                    <a:pt x="5353" y="286"/>
                    <a:pt x="4117" y="438"/>
                    <a:pt x="3212" y="582"/>
                  </a:cubicBezTo>
                  <a:cubicBezTo>
                    <a:pt x="2500" y="700"/>
                    <a:pt x="1808" y="811"/>
                    <a:pt x="1249" y="1058"/>
                  </a:cubicBezTo>
                  <a:cubicBezTo>
                    <a:pt x="701" y="1298"/>
                    <a:pt x="282" y="1670"/>
                    <a:pt x="96" y="2302"/>
                  </a:cubicBezTo>
                  <a:cubicBezTo>
                    <a:pt x="5" y="2606"/>
                    <a:pt x="1" y="2918"/>
                    <a:pt x="66" y="3215"/>
                  </a:cubicBezTo>
                  <a:lnTo>
                    <a:pt x="6274" y="3725"/>
                  </a:lnTo>
                  <a:cubicBezTo>
                    <a:pt x="6415" y="3743"/>
                    <a:pt x="6561" y="3751"/>
                    <a:pt x="6711" y="3751"/>
                  </a:cubicBezTo>
                  <a:cubicBezTo>
                    <a:pt x="8259" y="3751"/>
                    <a:pt x="10218" y="2852"/>
                    <a:pt x="12212" y="2852"/>
                  </a:cubicBezTo>
                  <a:cubicBezTo>
                    <a:pt x="12257" y="2852"/>
                    <a:pt x="12301" y="2852"/>
                    <a:pt x="12345" y="2853"/>
                  </a:cubicBezTo>
                  <a:lnTo>
                    <a:pt x="12870" y="103"/>
                  </a:lnTo>
                  <a:lnTo>
                    <a:pt x="12870" y="103"/>
                  </a:lnTo>
                  <a:cubicBezTo>
                    <a:pt x="12870" y="103"/>
                    <a:pt x="12870" y="103"/>
                    <a:pt x="12869" y="103"/>
                  </a:cubicBezTo>
                  <a:cubicBezTo>
                    <a:pt x="12822" y="103"/>
                    <a:pt x="11408" y="1"/>
                    <a:pt x="9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767178" y="1540315"/>
              <a:ext cx="216835" cy="101457"/>
            </a:xfrm>
            <a:custGeom>
              <a:avLst/>
              <a:gdLst/>
              <a:ahLst/>
              <a:cxnLst/>
              <a:rect l="l" t="t" r="r" b="b"/>
              <a:pathLst>
                <a:path w="2383" h="1115" fill="none" extrusionOk="0">
                  <a:moveTo>
                    <a:pt x="1" y="609"/>
                  </a:moveTo>
                  <a:cubicBezTo>
                    <a:pt x="347" y="963"/>
                    <a:pt x="887" y="1115"/>
                    <a:pt x="1366" y="993"/>
                  </a:cubicBezTo>
                  <a:cubicBezTo>
                    <a:pt x="1850" y="871"/>
                    <a:pt x="2249" y="476"/>
                    <a:pt x="2382" y="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203665" y="1077983"/>
              <a:ext cx="211285" cy="188809"/>
            </a:xfrm>
            <a:custGeom>
              <a:avLst/>
              <a:gdLst/>
              <a:ahLst/>
              <a:cxnLst/>
              <a:rect l="l" t="t" r="r" b="b"/>
              <a:pathLst>
                <a:path w="2322" h="2075" extrusionOk="0">
                  <a:moveTo>
                    <a:pt x="1163" y="1"/>
                  </a:moveTo>
                  <a:cubicBezTo>
                    <a:pt x="721" y="1"/>
                    <a:pt x="315" y="285"/>
                    <a:pt x="176" y="729"/>
                  </a:cubicBezTo>
                  <a:cubicBezTo>
                    <a:pt x="1" y="1273"/>
                    <a:pt x="305" y="1855"/>
                    <a:pt x="853" y="2027"/>
                  </a:cubicBezTo>
                  <a:cubicBezTo>
                    <a:pt x="956" y="2059"/>
                    <a:pt x="1060" y="2074"/>
                    <a:pt x="1162" y="2074"/>
                  </a:cubicBezTo>
                  <a:cubicBezTo>
                    <a:pt x="1602" y="2074"/>
                    <a:pt x="2011" y="1791"/>
                    <a:pt x="2150" y="1349"/>
                  </a:cubicBezTo>
                  <a:cubicBezTo>
                    <a:pt x="2321" y="802"/>
                    <a:pt x="2017" y="220"/>
                    <a:pt x="1473" y="48"/>
                  </a:cubicBezTo>
                  <a:cubicBezTo>
                    <a:pt x="1370" y="16"/>
                    <a:pt x="1265" y="1"/>
                    <a:pt x="1163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49798" y="1131214"/>
              <a:ext cx="537675" cy="485627"/>
            </a:xfrm>
            <a:custGeom>
              <a:avLst/>
              <a:gdLst/>
              <a:ahLst/>
              <a:cxnLst/>
              <a:rect l="l" t="t" r="r" b="b"/>
              <a:pathLst>
                <a:path w="5909" h="5337" extrusionOk="0">
                  <a:moveTo>
                    <a:pt x="2861" y="0"/>
                  </a:moveTo>
                  <a:cubicBezTo>
                    <a:pt x="2506" y="0"/>
                    <a:pt x="2147" y="76"/>
                    <a:pt x="1808" y="236"/>
                  </a:cubicBezTo>
                  <a:cubicBezTo>
                    <a:pt x="526" y="840"/>
                    <a:pt x="1" y="2415"/>
                    <a:pt x="632" y="3762"/>
                  </a:cubicBezTo>
                  <a:cubicBezTo>
                    <a:pt x="1097" y="4750"/>
                    <a:pt x="2060" y="5337"/>
                    <a:pt x="3047" y="5337"/>
                  </a:cubicBezTo>
                  <a:cubicBezTo>
                    <a:pt x="3402" y="5337"/>
                    <a:pt x="3759" y="5261"/>
                    <a:pt x="4098" y="5101"/>
                  </a:cubicBezTo>
                  <a:cubicBezTo>
                    <a:pt x="5380" y="4496"/>
                    <a:pt x="5909" y="2917"/>
                    <a:pt x="5277" y="1575"/>
                  </a:cubicBezTo>
                  <a:cubicBezTo>
                    <a:pt x="4812" y="587"/>
                    <a:pt x="3849" y="0"/>
                    <a:pt x="2861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902846" y="1193817"/>
              <a:ext cx="489267" cy="198091"/>
            </a:xfrm>
            <a:custGeom>
              <a:avLst/>
              <a:gdLst/>
              <a:ahLst/>
              <a:cxnLst/>
              <a:rect l="l" t="t" r="r" b="b"/>
              <a:pathLst>
                <a:path w="5377" h="2177" extrusionOk="0">
                  <a:moveTo>
                    <a:pt x="5308" y="0"/>
                  </a:moveTo>
                  <a:lnTo>
                    <a:pt x="1" y="187"/>
                  </a:lnTo>
                  <a:lnTo>
                    <a:pt x="73" y="2176"/>
                  </a:lnTo>
                  <a:lnTo>
                    <a:pt x="5376" y="1990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8297" y="1139858"/>
              <a:ext cx="495454" cy="399093"/>
            </a:xfrm>
            <a:custGeom>
              <a:avLst/>
              <a:gdLst/>
              <a:ahLst/>
              <a:cxnLst/>
              <a:rect l="l" t="t" r="r" b="b"/>
              <a:pathLst>
                <a:path w="5445" h="4386" extrusionOk="0">
                  <a:moveTo>
                    <a:pt x="3196" y="0"/>
                  </a:moveTo>
                  <a:cubicBezTo>
                    <a:pt x="2916" y="0"/>
                    <a:pt x="2632" y="60"/>
                    <a:pt x="2363" y="186"/>
                  </a:cubicBezTo>
                  <a:lnTo>
                    <a:pt x="1404" y="639"/>
                  </a:lnTo>
                  <a:cubicBezTo>
                    <a:pt x="423" y="1099"/>
                    <a:pt x="0" y="2271"/>
                    <a:pt x="461" y="3256"/>
                  </a:cubicBezTo>
                  <a:cubicBezTo>
                    <a:pt x="797" y="3968"/>
                    <a:pt x="1506" y="4386"/>
                    <a:pt x="2246" y="4386"/>
                  </a:cubicBezTo>
                  <a:cubicBezTo>
                    <a:pt x="2527" y="4386"/>
                    <a:pt x="2811" y="4326"/>
                    <a:pt x="3082" y="4200"/>
                  </a:cubicBezTo>
                  <a:lnTo>
                    <a:pt x="4037" y="3747"/>
                  </a:lnTo>
                  <a:cubicBezTo>
                    <a:pt x="5022" y="3287"/>
                    <a:pt x="5444" y="2115"/>
                    <a:pt x="4980" y="1130"/>
                  </a:cubicBezTo>
                  <a:cubicBezTo>
                    <a:pt x="4643" y="418"/>
                    <a:pt x="3934" y="0"/>
                    <a:pt x="3196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03210" y="1428486"/>
              <a:ext cx="143040" cy="128208"/>
            </a:xfrm>
            <a:custGeom>
              <a:avLst/>
              <a:gdLst/>
              <a:ahLst/>
              <a:cxnLst/>
              <a:rect l="l" t="t" r="r" b="b"/>
              <a:pathLst>
                <a:path w="1572" h="1409" extrusionOk="0">
                  <a:moveTo>
                    <a:pt x="787" y="0"/>
                  </a:moveTo>
                  <a:cubicBezTo>
                    <a:pt x="618" y="0"/>
                    <a:pt x="448" y="60"/>
                    <a:pt x="313" y="183"/>
                  </a:cubicBezTo>
                  <a:cubicBezTo>
                    <a:pt x="24" y="442"/>
                    <a:pt x="1" y="887"/>
                    <a:pt x="263" y="1176"/>
                  </a:cubicBezTo>
                  <a:cubicBezTo>
                    <a:pt x="402" y="1331"/>
                    <a:pt x="594" y="1409"/>
                    <a:pt x="788" y="1409"/>
                  </a:cubicBezTo>
                  <a:cubicBezTo>
                    <a:pt x="956" y="1409"/>
                    <a:pt x="1125" y="1350"/>
                    <a:pt x="1260" y="1229"/>
                  </a:cubicBezTo>
                  <a:cubicBezTo>
                    <a:pt x="1549" y="967"/>
                    <a:pt x="1572" y="522"/>
                    <a:pt x="1309" y="233"/>
                  </a:cubicBezTo>
                  <a:cubicBezTo>
                    <a:pt x="1172" y="79"/>
                    <a:pt x="980" y="0"/>
                    <a:pt x="787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739880" y="1073161"/>
              <a:ext cx="133031" cy="128481"/>
            </a:xfrm>
            <a:custGeom>
              <a:avLst/>
              <a:gdLst/>
              <a:ahLst/>
              <a:cxnLst/>
              <a:rect l="l" t="t" r="r" b="b"/>
              <a:pathLst>
                <a:path w="1462" h="1412" extrusionOk="0">
                  <a:moveTo>
                    <a:pt x="730" y="1"/>
                  </a:moveTo>
                  <a:cubicBezTo>
                    <a:pt x="714" y="1"/>
                    <a:pt x="698" y="1"/>
                    <a:pt x="681" y="2"/>
                  </a:cubicBezTo>
                  <a:cubicBezTo>
                    <a:pt x="293" y="33"/>
                    <a:pt x="0" y="368"/>
                    <a:pt x="27" y="756"/>
                  </a:cubicBezTo>
                  <a:cubicBezTo>
                    <a:pt x="56" y="1127"/>
                    <a:pt x="364" y="1412"/>
                    <a:pt x="735" y="1412"/>
                  </a:cubicBezTo>
                  <a:cubicBezTo>
                    <a:pt x="751" y="1412"/>
                    <a:pt x="767" y="1411"/>
                    <a:pt x="784" y="1410"/>
                  </a:cubicBezTo>
                  <a:cubicBezTo>
                    <a:pt x="1172" y="1380"/>
                    <a:pt x="1461" y="1045"/>
                    <a:pt x="1434" y="657"/>
                  </a:cubicBezTo>
                  <a:cubicBezTo>
                    <a:pt x="1409" y="285"/>
                    <a:pt x="1097" y="1"/>
                    <a:pt x="730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804211" y="1169704"/>
              <a:ext cx="71065" cy="62421"/>
            </a:xfrm>
            <a:custGeom>
              <a:avLst/>
              <a:gdLst/>
              <a:ahLst/>
              <a:cxnLst/>
              <a:rect l="l" t="t" r="r" b="b"/>
              <a:pathLst>
                <a:path w="781" h="686" extrusionOk="0">
                  <a:moveTo>
                    <a:pt x="392" y="1"/>
                  </a:moveTo>
                  <a:cubicBezTo>
                    <a:pt x="343" y="1"/>
                    <a:pt x="294" y="11"/>
                    <a:pt x="248" y="33"/>
                  </a:cubicBezTo>
                  <a:cubicBezTo>
                    <a:pt x="77" y="113"/>
                    <a:pt x="1" y="319"/>
                    <a:pt x="85" y="490"/>
                  </a:cubicBezTo>
                  <a:cubicBezTo>
                    <a:pt x="143" y="612"/>
                    <a:pt x="266" y="685"/>
                    <a:pt x="394" y="685"/>
                  </a:cubicBezTo>
                  <a:cubicBezTo>
                    <a:pt x="442" y="685"/>
                    <a:pt x="491" y="675"/>
                    <a:pt x="537" y="653"/>
                  </a:cubicBezTo>
                  <a:cubicBezTo>
                    <a:pt x="708" y="570"/>
                    <a:pt x="781" y="368"/>
                    <a:pt x="701" y="197"/>
                  </a:cubicBezTo>
                  <a:cubicBezTo>
                    <a:pt x="643" y="73"/>
                    <a:pt x="519" y="1"/>
                    <a:pt x="392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891472" y="1354600"/>
              <a:ext cx="70701" cy="62057"/>
            </a:xfrm>
            <a:custGeom>
              <a:avLst/>
              <a:gdLst/>
              <a:ahLst/>
              <a:cxnLst/>
              <a:rect l="l" t="t" r="r" b="b"/>
              <a:pathLst>
                <a:path w="777" h="682" extrusionOk="0">
                  <a:moveTo>
                    <a:pt x="388" y="0"/>
                  </a:moveTo>
                  <a:cubicBezTo>
                    <a:pt x="339" y="0"/>
                    <a:pt x="290" y="11"/>
                    <a:pt x="244" y="33"/>
                  </a:cubicBezTo>
                  <a:cubicBezTo>
                    <a:pt x="73" y="113"/>
                    <a:pt x="0" y="314"/>
                    <a:pt x="80" y="485"/>
                  </a:cubicBezTo>
                  <a:cubicBezTo>
                    <a:pt x="138" y="609"/>
                    <a:pt x="260" y="681"/>
                    <a:pt x="388" y="681"/>
                  </a:cubicBezTo>
                  <a:cubicBezTo>
                    <a:pt x="436" y="681"/>
                    <a:pt x="486" y="671"/>
                    <a:pt x="533" y="649"/>
                  </a:cubicBezTo>
                  <a:cubicBezTo>
                    <a:pt x="704" y="569"/>
                    <a:pt x="776" y="367"/>
                    <a:pt x="697" y="196"/>
                  </a:cubicBezTo>
                  <a:cubicBezTo>
                    <a:pt x="639" y="72"/>
                    <a:pt x="515" y="0"/>
                    <a:pt x="38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22228" y="1278621"/>
              <a:ext cx="86625" cy="51957"/>
            </a:xfrm>
            <a:custGeom>
              <a:avLst/>
              <a:gdLst/>
              <a:ahLst/>
              <a:cxnLst/>
              <a:rect l="l" t="t" r="r" b="b"/>
              <a:pathLst>
                <a:path w="952" h="571" fill="none" extrusionOk="0">
                  <a:moveTo>
                    <a:pt x="1" y="571"/>
                  </a:moveTo>
                  <a:cubicBezTo>
                    <a:pt x="179" y="483"/>
                    <a:pt x="354" y="400"/>
                    <a:pt x="529" y="316"/>
                  </a:cubicBezTo>
                  <a:cubicBezTo>
                    <a:pt x="529" y="267"/>
                    <a:pt x="518" y="221"/>
                    <a:pt x="526" y="171"/>
                  </a:cubicBezTo>
                  <a:cubicBezTo>
                    <a:pt x="529" y="149"/>
                    <a:pt x="533" y="122"/>
                    <a:pt x="545" y="99"/>
                  </a:cubicBezTo>
                  <a:cubicBezTo>
                    <a:pt x="583" y="27"/>
                    <a:pt x="682" y="0"/>
                    <a:pt x="761" y="27"/>
                  </a:cubicBezTo>
                  <a:cubicBezTo>
                    <a:pt x="841" y="50"/>
                    <a:pt x="902" y="118"/>
                    <a:pt x="952" y="18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 rot="-573904">
              <a:off x="3928604" y="1224574"/>
              <a:ext cx="84714" cy="127208"/>
            </a:xfrm>
            <a:custGeom>
              <a:avLst/>
              <a:gdLst/>
              <a:ahLst/>
              <a:cxnLst/>
              <a:rect l="l" t="t" r="r" b="b"/>
              <a:pathLst>
                <a:path w="931" h="1398" extrusionOk="0">
                  <a:moveTo>
                    <a:pt x="28" y="0"/>
                  </a:moveTo>
                  <a:cubicBezTo>
                    <a:pt x="11" y="0"/>
                    <a:pt x="1" y="1"/>
                    <a:pt x="1" y="1"/>
                  </a:cubicBezTo>
                  <a:lnTo>
                    <a:pt x="31" y="1397"/>
                  </a:lnTo>
                  <a:cubicBezTo>
                    <a:pt x="31" y="1397"/>
                    <a:pt x="39" y="1397"/>
                    <a:pt x="52" y="1397"/>
                  </a:cubicBezTo>
                  <a:cubicBezTo>
                    <a:pt x="182" y="1397"/>
                    <a:pt x="886" y="1366"/>
                    <a:pt x="906" y="689"/>
                  </a:cubicBezTo>
                  <a:cubicBezTo>
                    <a:pt x="930" y="34"/>
                    <a:pt x="182" y="0"/>
                    <a:pt x="28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804575" y="1234945"/>
              <a:ext cx="27753" cy="42403"/>
            </a:xfrm>
            <a:custGeom>
              <a:avLst/>
              <a:gdLst/>
              <a:ahLst/>
              <a:cxnLst/>
              <a:rect l="l" t="t" r="r" b="b"/>
              <a:pathLst>
                <a:path w="305" h="466" fill="none" extrusionOk="0">
                  <a:moveTo>
                    <a:pt x="191" y="465"/>
                  </a:moveTo>
                  <a:cubicBezTo>
                    <a:pt x="271" y="423"/>
                    <a:pt x="305" y="309"/>
                    <a:pt x="263" y="229"/>
                  </a:cubicBezTo>
                  <a:cubicBezTo>
                    <a:pt x="221" y="146"/>
                    <a:pt x="119" y="104"/>
                    <a:pt x="31" y="127"/>
                  </a:cubicBezTo>
                  <a:cubicBezTo>
                    <a:pt x="23" y="88"/>
                    <a:pt x="8" y="39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857532" y="1358240"/>
              <a:ext cx="22930" cy="44677"/>
            </a:xfrm>
            <a:custGeom>
              <a:avLst/>
              <a:gdLst/>
              <a:ahLst/>
              <a:cxnLst/>
              <a:rect l="l" t="t" r="r" b="b"/>
              <a:pathLst>
                <a:path w="252" h="491" fill="none" extrusionOk="0">
                  <a:moveTo>
                    <a:pt x="1" y="31"/>
                  </a:moveTo>
                  <a:cubicBezTo>
                    <a:pt x="84" y="0"/>
                    <a:pt x="187" y="57"/>
                    <a:pt x="221" y="145"/>
                  </a:cubicBezTo>
                  <a:cubicBezTo>
                    <a:pt x="252" y="228"/>
                    <a:pt x="210" y="331"/>
                    <a:pt x="134" y="381"/>
                  </a:cubicBezTo>
                  <a:cubicBezTo>
                    <a:pt x="153" y="411"/>
                    <a:pt x="179" y="457"/>
                    <a:pt x="198" y="491"/>
                  </a:cubicBezTo>
                </a:path>
              </a:pathLst>
            </a:custGeom>
            <a:noFill/>
            <a:ln w="95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538424" y="1175800"/>
              <a:ext cx="375617" cy="375344"/>
            </a:xfrm>
            <a:custGeom>
              <a:avLst/>
              <a:gdLst/>
              <a:ahLst/>
              <a:cxnLst/>
              <a:rect l="l" t="t" r="r" b="b"/>
              <a:pathLst>
                <a:path w="4128" h="4125" extrusionOk="0">
                  <a:moveTo>
                    <a:pt x="2385" y="0"/>
                  </a:moveTo>
                  <a:cubicBezTo>
                    <a:pt x="2385" y="0"/>
                    <a:pt x="0" y="613"/>
                    <a:pt x="1012" y="2918"/>
                  </a:cubicBezTo>
                  <a:cubicBezTo>
                    <a:pt x="1426" y="3862"/>
                    <a:pt x="2083" y="4125"/>
                    <a:pt x="2687" y="4125"/>
                  </a:cubicBezTo>
                  <a:cubicBezTo>
                    <a:pt x="3449" y="4125"/>
                    <a:pt x="4128" y="3706"/>
                    <a:pt x="4128" y="3706"/>
                  </a:cubicBezTo>
                  <a:lnTo>
                    <a:pt x="4063" y="3321"/>
                  </a:lnTo>
                  <a:lnTo>
                    <a:pt x="3044" y="3721"/>
                  </a:lnTo>
                  <a:cubicBezTo>
                    <a:pt x="2762" y="3436"/>
                    <a:pt x="2393" y="3409"/>
                    <a:pt x="2393" y="3409"/>
                  </a:cubicBezTo>
                  <a:cubicBezTo>
                    <a:pt x="2458" y="1986"/>
                    <a:pt x="1644" y="750"/>
                    <a:pt x="1644" y="750"/>
                  </a:cubicBezTo>
                  <a:lnTo>
                    <a:pt x="2587" y="198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57259" y="1459332"/>
              <a:ext cx="21565" cy="68608"/>
            </a:xfrm>
            <a:custGeom>
              <a:avLst/>
              <a:gdLst/>
              <a:ahLst/>
              <a:cxnLst/>
              <a:rect l="l" t="t" r="r" b="b"/>
              <a:pathLst>
                <a:path w="237" h="754" fill="none" extrusionOk="0">
                  <a:moveTo>
                    <a:pt x="126" y="753"/>
                  </a:moveTo>
                  <a:cubicBezTo>
                    <a:pt x="34" y="673"/>
                    <a:pt x="0" y="544"/>
                    <a:pt x="15" y="426"/>
                  </a:cubicBezTo>
                  <a:cubicBezTo>
                    <a:pt x="31" y="304"/>
                    <a:pt x="88" y="194"/>
                    <a:pt x="152" y="95"/>
                  </a:cubicBezTo>
                  <a:cubicBezTo>
                    <a:pt x="175" y="57"/>
                    <a:pt x="202" y="23"/>
                    <a:pt x="23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772728" y="1115563"/>
              <a:ext cx="63786" cy="35396"/>
            </a:xfrm>
            <a:custGeom>
              <a:avLst/>
              <a:gdLst/>
              <a:ahLst/>
              <a:cxnLst/>
              <a:rect l="l" t="t" r="r" b="b"/>
              <a:pathLst>
                <a:path w="701" h="389" fill="none" extrusionOk="0">
                  <a:moveTo>
                    <a:pt x="701" y="370"/>
                  </a:moveTo>
                  <a:cubicBezTo>
                    <a:pt x="423" y="389"/>
                    <a:pt x="141" y="240"/>
                    <a:pt x="1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4140698" y="1164699"/>
              <a:ext cx="450413" cy="302277"/>
            </a:xfrm>
            <a:custGeom>
              <a:avLst/>
              <a:gdLst/>
              <a:ahLst/>
              <a:cxnLst/>
              <a:rect l="l" t="t" r="r" b="b"/>
              <a:pathLst>
                <a:path w="4950" h="3322" extrusionOk="0">
                  <a:moveTo>
                    <a:pt x="822" y="1"/>
                  </a:moveTo>
                  <a:lnTo>
                    <a:pt x="560" y="568"/>
                  </a:lnTo>
                  <a:cubicBezTo>
                    <a:pt x="560" y="568"/>
                    <a:pt x="1514" y="587"/>
                    <a:pt x="1100" y="1404"/>
                  </a:cubicBezTo>
                  <a:cubicBezTo>
                    <a:pt x="714" y="2166"/>
                    <a:pt x="199" y="2192"/>
                    <a:pt x="130" y="2192"/>
                  </a:cubicBezTo>
                  <a:cubicBezTo>
                    <a:pt x="125" y="2192"/>
                    <a:pt x="122" y="2192"/>
                    <a:pt x="122" y="2192"/>
                  </a:cubicBezTo>
                  <a:lnTo>
                    <a:pt x="0" y="2755"/>
                  </a:lnTo>
                  <a:lnTo>
                    <a:pt x="4059" y="3322"/>
                  </a:lnTo>
                  <a:cubicBezTo>
                    <a:pt x="4059" y="3322"/>
                    <a:pt x="4950" y="2896"/>
                    <a:pt x="4524" y="153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4124411" y="1120204"/>
              <a:ext cx="455599" cy="460331"/>
            </a:xfrm>
            <a:custGeom>
              <a:avLst/>
              <a:gdLst/>
              <a:ahLst/>
              <a:cxnLst/>
              <a:rect l="l" t="t" r="r" b="b"/>
              <a:pathLst>
                <a:path w="5007" h="5059" extrusionOk="0">
                  <a:moveTo>
                    <a:pt x="2309" y="1"/>
                  </a:moveTo>
                  <a:cubicBezTo>
                    <a:pt x="1938" y="1"/>
                    <a:pt x="1492" y="30"/>
                    <a:pt x="1085" y="136"/>
                  </a:cubicBezTo>
                  <a:lnTo>
                    <a:pt x="860" y="794"/>
                  </a:lnTo>
                  <a:cubicBezTo>
                    <a:pt x="860" y="794"/>
                    <a:pt x="1188" y="657"/>
                    <a:pt x="1491" y="657"/>
                  </a:cubicBezTo>
                  <a:cubicBezTo>
                    <a:pt x="1699" y="657"/>
                    <a:pt x="1895" y="722"/>
                    <a:pt x="1964" y="942"/>
                  </a:cubicBezTo>
                  <a:cubicBezTo>
                    <a:pt x="2180" y="1646"/>
                    <a:pt x="1655" y="2795"/>
                    <a:pt x="256" y="2886"/>
                  </a:cubicBezTo>
                  <a:lnTo>
                    <a:pt x="1" y="3948"/>
                  </a:lnTo>
                  <a:cubicBezTo>
                    <a:pt x="1" y="3948"/>
                    <a:pt x="407" y="3857"/>
                    <a:pt x="862" y="3857"/>
                  </a:cubicBezTo>
                  <a:cubicBezTo>
                    <a:pt x="1539" y="3857"/>
                    <a:pt x="2325" y="4058"/>
                    <a:pt x="2047" y="5058"/>
                  </a:cubicBezTo>
                  <a:lnTo>
                    <a:pt x="5007" y="5020"/>
                  </a:lnTo>
                  <a:lnTo>
                    <a:pt x="4703" y="642"/>
                  </a:lnTo>
                  <a:lnTo>
                    <a:pt x="3131" y="48"/>
                  </a:lnTo>
                  <a:cubicBezTo>
                    <a:pt x="3131" y="48"/>
                    <a:pt x="2780" y="1"/>
                    <a:pt x="2309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4385102" y="1104826"/>
              <a:ext cx="177981" cy="120201"/>
            </a:xfrm>
            <a:custGeom>
              <a:avLst/>
              <a:gdLst/>
              <a:ahLst/>
              <a:cxnLst/>
              <a:rect l="l" t="t" r="r" b="b"/>
              <a:pathLst>
                <a:path w="1956" h="1321" extrusionOk="0">
                  <a:moveTo>
                    <a:pt x="655" y="0"/>
                  </a:moveTo>
                  <a:cubicBezTo>
                    <a:pt x="272" y="0"/>
                    <a:pt x="0" y="191"/>
                    <a:pt x="0" y="191"/>
                  </a:cubicBezTo>
                  <a:lnTo>
                    <a:pt x="1906" y="1321"/>
                  </a:lnTo>
                  <a:cubicBezTo>
                    <a:pt x="1955" y="1070"/>
                    <a:pt x="1868" y="507"/>
                    <a:pt x="1221" y="149"/>
                  </a:cubicBezTo>
                  <a:cubicBezTo>
                    <a:pt x="1020" y="38"/>
                    <a:pt x="827" y="0"/>
                    <a:pt x="655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99753" y="1436766"/>
              <a:ext cx="73431" cy="20564"/>
            </a:xfrm>
            <a:custGeom>
              <a:avLst/>
              <a:gdLst/>
              <a:ahLst/>
              <a:cxnLst/>
              <a:rect l="l" t="t" r="r" b="b"/>
              <a:pathLst>
                <a:path w="807" h="226" fill="none" extrusionOk="0">
                  <a:moveTo>
                    <a:pt x="807" y="62"/>
                  </a:moveTo>
                  <a:cubicBezTo>
                    <a:pt x="567" y="225"/>
                    <a:pt x="213" y="199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731873" y="1225300"/>
              <a:ext cx="38581" cy="71429"/>
            </a:xfrm>
            <a:custGeom>
              <a:avLst/>
              <a:gdLst/>
              <a:ahLst/>
              <a:cxnLst/>
              <a:rect l="l" t="t" r="r" b="b"/>
              <a:pathLst>
                <a:path w="424" h="785" fill="none" extrusionOk="0">
                  <a:moveTo>
                    <a:pt x="88" y="784"/>
                  </a:moveTo>
                  <a:cubicBezTo>
                    <a:pt x="1" y="487"/>
                    <a:pt x="149" y="145"/>
                    <a:pt x="423" y="0"/>
                  </a:cubicBezTo>
                </a:path>
              </a:pathLst>
            </a:custGeom>
            <a:noFill/>
            <a:ln w="9525" cap="rnd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000480" y="1431488"/>
              <a:ext cx="30937" cy="26934"/>
            </a:xfrm>
            <a:custGeom>
              <a:avLst/>
              <a:gdLst/>
              <a:ahLst/>
              <a:cxnLst/>
              <a:rect l="l" t="t" r="r" b="b"/>
              <a:pathLst>
                <a:path w="340" h="296" extrusionOk="0">
                  <a:moveTo>
                    <a:pt x="173" y="1"/>
                  </a:moveTo>
                  <a:cubicBezTo>
                    <a:pt x="151" y="1"/>
                    <a:pt x="128" y="6"/>
                    <a:pt x="107" y="17"/>
                  </a:cubicBezTo>
                  <a:cubicBezTo>
                    <a:pt x="31" y="51"/>
                    <a:pt x="1" y="139"/>
                    <a:pt x="35" y="211"/>
                  </a:cubicBezTo>
                  <a:cubicBezTo>
                    <a:pt x="62" y="265"/>
                    <a:pt x="114" y="296"/>
                    <a:pt x="167" y="296"/>
                  </a:cubicBezTo>
                  <a:cubicBezTo>
                    <a:pt x="189" y="296"/>
                    <a:pt x="212" y="291"/>
                    <a:pt x="233" y="279"/>
                  </a:cubicBezTo>
                  <a:cubicBezTo>
                    <a:pt x="305" y="245"/>
                    <a:pt x="339" y="158"/>
                    <a:pt x="301" y="85"/>
                  </a:cubicBezTo>
                  <a:cubicBezTo>
                    <a:pt x="277" y="32"/>
                    <a:pt x="226" y="1"/>
                    <a:pt x="173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851618" y="1102460"/>
              <a:ext cx="30210" cy="26934"/>
            </a:xfrm>
            <a:custGeom>
              <a:avLst/>
              <a:gdLst/>
              <a:ahLst/>
              <a:cxnLst/>
              <a:rect l="l" t="t" r="r" b="b"/>
              <a:pathLst>
                <a:path w="332" h="296" extrusionOk="0">
                  <a:moveTo>
                    <a:pt x="166" y="1"/>
                  </a:moveTo>
                  <a:cubicBezTo>
                    <a:pt x="148" y="1"/>
                    <a:pt x="129" y="4"/>
                    <a:pt x="111" y="11"/>
                  </a:cubicBezTo>
                  <a:cubicBezTo>
                    <a:pt x="35" y="42"/>
                    <a:pt x="1" y="126"/>
                    <a:pt x="31" y="202"/>
                  </a:cubicBezTo>
                  <a:cubicBezTo>
                    <a:pt x="52" y="260"/>
                    <a:pt x="108" y="296"/>
                    <a:pt x="167" y="296"/>
                  </a:cubicBezTo>
                  <a:cubicBezTo>
                    <a:pt x="185" y="296"/>
                    <a:pt x="204" y="292"/>
                    <a:pt x="222" y="285"/>
                  </a:cubicBezTo>
                  <a:cubicBezTo>
                    <a:pt x="298" y="255"/>
                    <a:pt x="332" y="171"/>
                    <a:pt x="305" y="95"/>
                  </a:cubicBezTo>
                  <a:cubicBezTo>
                    <a:pt x="282" y="37"/>
                    <a:pt x="225" y="1"/>
                    <a:pt x="166" y="1"/>
                  </a:cubicBezTo>
                  <a:close/>
                </a:path>
              </a:pathLst>
            </a:custGeom>
            <a:solidFill>
              <a:srgbClr val="620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876914" y="1534401"/>
              <a:ext cx="13922" cy="45132"/>
            </a:xfrm>
            <a:custGeom>
              <a:avLst/>
              <a:gdLst/>
              <a:ahLst/>
              <a:cxnLst/>
              <a:rect l="l" t="t" r="r" b="b"/>
              <a:pathLst>
                <a:path w="153" h="496" fill="none" extrusionOk="0">
                  <a:moveTo>
                    <a:pt x="1" y="495"/>
                  </a:moveTo>
                  <a:cubicBezTo>
                    <a:pt x="65" y="335"/>
                    <a:pt x="119" y="168"/>
                    <a:pt x="153" y="1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854439" y="1535129"/>
              <a:ext cx="7734" cy="31210"/>
            </a:xfrm>
            <a:custGeom>
              <a:avLst/>
              <a:gdLst/>
              <a:ahLst/>
              <a:cxnLst/>
              <a:rect l="l" t="t" r="r" b="b"/>
              <a:pathLst>
                <a:path w="85" h="343" fill="none" extrusionOk="0">
                  <a:moveTo>
                    <a:pt x="0" y="343"/>
                  </a:moveTo>
                  <a:cubicBezTo>
                    <a:pt x="12" y="225"/>
                    <a:pt x="38" y="110"/>
                    <a:pt x="84" y="0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232782" y="1150049"/>
              <a:ext cx="565700" cy="445408"/>
            </a:xfrm>
            <a:custGeom>
              <a:avLst/>
              <a:gdLst/>
              <a:ahLst/>
              <a:cxnLst/>
              <a:rect l="l" t="t" r="r" b="b"/>
              <a:pathLst>
                <a:path w="6217" h="4895" extrusionOk="0">
                  <a:moveTo>
                    <a:pt x="4538" y="1"/>
                  </a:moveTo>
                  <a:cubicBezTo>
                    <a:pt x="4006" y="1"/>
                    <a:pt x="3679" y="234"/>
                    <a:pt x="3679" y="234"/>
                  </a:cubicBezTo>
                  <a:cubicBezTo>
                    <a:pt x="3568" y="204"/>
                    <a:pt x="3452" y="191"/>
                    <a:pt x="3337" y="191"/>
                  </a:cubicBezTo>
                  <a:cubicBezTo>
                    <a:pt x="2831" y="191"/>
                    <a:pt x="2332" y="428"/>
                    <a:pt x="2332" y="428"/>
                  </a:cubicBezTo>
                  <a:lnTo>
                    <a:pt x="0" y="4822"/>
                  </a:lnTo>
                  <a:cubicBezTo>
                    <a:pt x="1088" y="4876"/>
                    <a:pt x="2025" y="4894"/>
                    <a:pt x="2789" y="4894"/>
                  </a:cubicBezTo>
                  <a:cubicBezTo>
                    <a:pt x="4319" y="4894"/>
                    <a:pt x="5162" y="4822"/>
                    <a:pt x="5162" y="4822"/>
                  </a:cubicBezTo>
                  <a:cubicBezTo>
                    <a:pt x="6216" y="2243"/>
                    <a:pt x="4987" y="55"/>
                    <a:pt x="4987" y="55"/>
                  </a:cubicBezTo>
                  <a:cubicBezTo>
                    <a:pt x="4825" y="16"/>
                    <a:pt x="4675" y="1"/>
                    <a:pt x="4538" y="1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735329" y="1175436"/>
              <a:ext cx="7370" cy="57234"/>
            </a:xfrm>
            <a:custGeom>
              <a:avLst/>
              <a:gdLst/>
              <a:ahLst/>
              <a:cxnLst/>
              <a:rect l="l" t="t" r="r" b="b"/>
              <a:pathLst>
                <a:path w="81" h="629" fill="none" extrusionOk="0">
                  <a:moveTo>
                    <a:pt x="1" y="1"/>
                  </a:moveTo>
                  <a:cubicBezTo>
                    <a:pt x="28" y="210"/>
                    <a:pt x="54" y="419"/>
                    <a:pt x="81" y="628"/>
                  </a:cubicBezTo>
                </a:path>
              </a:pathLst>
            </a:custGeom>
            <a:noFill/>
            <a:ln w="1625" cap="flat" cmpd="sng">
              <a:solidFill>
                <a:srgbClr val="488EFF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507941" y="1321570"/>
              <a:ext cx="23658" cy="30482"/>
            </a:xfrm>
            <a:custGeom>
              <a:avLst/>
              <a:gdLst/>
              <a:ahLst/>
              <a:cxnLst/>
              <a:rect l="l" t="t" r="r" b="b"/>
              <a:pathLst>
                <a:path w="260" h="335" fill="none" extrusionOk="0">
                  <a:moveTo>
                    <a:pt x="1" y="0"/>
                  </a:moveTo>
                  <a:cubicBezTo>
                    <a:pt x="115" y="87"/>
                    <a:pt x="202" y="202"/>
                    <a:pt x="259" y="33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638787" y="1476257"/>
              <a:ext cx="43676" cy="34031"/>
            </a:xfrm>
            <a:custGeom>
              <a:avLst/>
              <a:gdLst/>
              <a:ahLst/>
              <a:cxnLst/>
              <a:rect l="l" t="t" r="r" b="b"/>
              <a:pathLst>
                <a:path w="480" h="374" fill="none" extrusionOk="0">
                  <a:moveTo>
                    <a:pt x="1" y="0"/>
                  </a:moveTo>
                  <a:cubicBezTo>
                    <a:pt x="168" y="115"/>
                    <a:pt x="328" y="240"/>
                    <a:pt x="480" y="37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621134" y="1495638"/>
              <a:ext cx="26388" cy="32666"/>
            </a:xfrm>
            <a:custGeom>
              <a:avLst/>
              <a:gdLst/>
              <a:ahLst/>
              <a:cxnLst/>
              <a:rect l="l" t="t" r="r" b="b"/>
              <a:pathLst>
                <a:path w="290" h="359" fill="none" extrusionOk="0">
                  <a:moveTo>
                    <a:pt x="1" y="0"/>
                  </a:moveTo>
                  <a:cubicBezTo>
                    <a:pt x="118" y="99"/>
                    <a:pt x="217" y="221"/>
                    <a:pt x="290" y="358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243155" y="967792"/>
              <a:ext cx="253505" cy="263150"/>
            </a:xfrm>
            <a:custGeom>
              <a:avLst/>
              <a:gdLst/>
              <a:ahLst/>
              <a:cxnLst/>
              <a:rect l="l" t="t" r="r" b="b"/>
              <a:pathLst>
                <a:path w="2786" h="2892" extrusionOk="0">
                  <a:moveTo>
                    <a:pt x="1328" y="0"/>
                  </a:moveTo>
                  <a:lnTo>
                    <a:pt x="0" y="1594"/>
                  </a:lnTo>
                  <a:lnTo>
                    <a:pt x="1442" y="2891"/>
                  </a:lnTo>
                  <a:cubicBezTo>
                    <a:pt x="1442" y="2891"/>
                    <a:pt x="2226" y="2325"/>
                    <a:pt x="2785" y="1461"/>
                  </a:cubicBezTo>
                  <a:cubicBezTo>
                    <a:pt x="2785" y="1461"/>
                    <a:pt x="1769" y="190"/>
                    <a:pt x="13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27869" y="1204554"/>
              <a:ext cx="54777" cy="183532"/>
            </a:xfrm>
            <a:custGeom>
              <a:avLst/>
              <a:gdLst/>
              <a:ahLst/>
              <a:cxnLst/>
              <a:rect l="l" t="t" r="r" b="b"/>
              <a:pathLst>
                <a:path w="602" h="2017" fill="none" extrusionOk="0">
                  <a:moveTo>
                    <a:pt x="0" y="0"/>
                  </a:moveTo>
                  <a:cubicBezTo>
                    <a:pt x="601" y="620"/>
                    <a:pt x="601" y="1446"/>
                    <a:pt x="286" y="2016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643609" y="1058784"/>
              <a:ext cx="550505" cy="546046"/>
            </a:xfrm>
            <a:custGeom>
              <a:avLst/>
              <a:gdLst/>
              <a:ahLst/>
              <a:cxnLst/>
              <a:rect l="l" t="t" r="r" b="b"/>
              <a:pathLst>
                <a:path w="6050" h="6001" extrusionOk="0">
                  <a:moveTo>
                    <a:pt x="1735" y="1"/>
                  </a:moveTo>
                  <a:lnTo>
                    <a:pt x="1" y="229"/>
                  </a:lnTo>
                  <a:cubicBezTo>
                    <a:pt x="1671" y="2652"/>
                    <a:pt x="552" y="5825"/>
                    <a:pt x="552" y="5825"/>
                  </a:cubicBezTo>
                  <a:cubicBezTo>
                    <a:pt x="1114" y="5946"/>
                    <a:pt x="1615" y="6001"/>
                    <a:pt x="2062" y="6001"/>
                  </a:cubicBezTo>
                  <a:cubicBezTo>
                    <a:pt x="6050" y="6001"/>
                    <a:pt x="5730" y="1652"/>
                    <a:pt x="5730" y="1652"/>
                  </a:cubicBezTo>
                  <a:cubicBezTo>
                    <a:pt x="3288" y="81"/>
                    <a:pt x="1735" y="1"/>
                    <a:pt x="1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403027" y="988902"/>
              <a:ext cx="53777" cy="87990"/>
            </a:xfrm>
            <a:custGeom>
              <a:avLst/>
              <a:gdLst/>
              <a:ahLst/>
              <a:cxnLst/>
              <a:rect l="l" t="t" r="r" b="b"/>
              <a:pathLst>
                <a:path w="591" h="967" fill="none" extrusionOk="0">
                  <a:moveTo>
                    <a:pt x="1" y="0"/>
                  </a:moveTo>
                  <a:cubicBezTo>
                    <a:pt x="339" y="194"/>
                    <a:pt x="572" y="575"/>
                    <a:pt x="591" y="966"/>
                  </a:cubicBezTo>
                </a:path>
              </a:pathLst>
            </a:custGeom>
            <a:noFill/>
            <a:ln w="1625" cap="flat" cmpd="sng">
              <a:solidFill>
                <a:srgbClr val="FF643E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392381" y="967792"/>
              <a:ext cx="83440" cy="65515"/>
            </a:xfrm>
            <a:custGeom>
              <a:avLst/>
              <a:gdLst/>
              <a:ahLst/>
              <a:cxnLst/>
              <a:rect l="l" t="t" r="r" b="b"/>
              <a:pathLst>
                <a:path w="917" h="720" fill="none" extrusionOk="0">
                  <a:moveTo>
                    <a:pt x="917" y="719"/>
                  </a:moveTo>
                  <a:cubicBezTo>
                    <a:pt x="772" y="346"/>
                    <a:pt x="369" y="156"/>
                    <a:pt x="0" y="0"/>
                  </a:cubicBezTo>
                </a:path>
              </a:pathLst>
            </a:custGeom>
            <a:noFill/>
            <a:ln w="1625" cap="flat" cmpd="sng">
              <a:solidFill>
                <a:srgbClr val="FF5FAD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389559" y="615106"/>
              <a:ext cx="342405" cy="384352"/>
            </a:xfrm>
            <a:custGeom>
              <a:avLst/>
              <a:gdLst/>
              <a:ahLst/>
              <a:cxnLst/>
              <a:rect l="l" t="t" r="r" b="b"/>
              <a:pathLst>
                <a:path w="3763" h="4224" extrusionOk="0">
                  <a:moveTo>
                    <a:pt x="3438" y="0"/>
                  </a:moveTo>
                  <a:cubicBezTo>
                    <a:pt x="3326" y="0"/>
                    <a:pt x="3205" y="71"/>
                    <a:pt x="3109" y="141"/>
                  </a:cubicBezTo>
                  <a:cubicBezTo>
                    <a:pt x="2496" y="586"/>
                    <a:pt x="1477" y="1259"/>
                    <a:pt x="853" y="1693"/>
                  </a:cubicBezTo>
                  <a:lnTo>
                    <a:pt x="1" y="3713"/>
                  </a:lnTo>
                  <a:cubicBezTo>
                    <a:pt x="224" y="3953"/>
                    <a:pt x="559" y="4224"/>
                    <a:pt x="909" y="4224"/>
                  </a:cubicBezTo>
                  <a:cubicBezTo>
                    <a:pt x="953" y="4224"/>
                    <a:pt x="996" y="4220"/>
                    <a:pt x="1039" y="4211"/>
                  </a:cubicBezTo>
                  <a:cubicBezTo>
                    <a:pt x="1336" y="4154"/>
                    <a:pt x="1545" y="3891"/>
                    <a:pt x="1728" y="3644"/>
                  </a:cubicBezTo>
                  <a:cubicBezTo>
                    <a:pt x="2177" y="3035"/>
                    <a:pt x="2625" y="2427"/>
                    <a:pt x="3074" y="1818"/>
                  </a:cubicBezTo>
                  <a:cubicBezTo>
                    <a:pt x="3413" y="1365"/>
                    <a:pt x="3763" y="844"/>
                    <a:pt x="3683" y="285"/>
                  </a:cubicBezTo>
                  <a:cubicBezTo>
                    <a:pt x="3668" y="190"/>
                    <a:pt x="3637" y="87"/>
                    <a:pt x="3557" y="34"/>
                  </a:cubicBezTo>
                  <a:cubicBezTo>
                    <a:pt x="3520" y="10"/>
                    <a:pt x="3480" y="0"/>
                    <a:pt x="3438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22409" y="735761"/>
              <a:ext cx="1177352" cy="768614"/>
            </a:xfrm>
            <a:custGeom>
              <a:avLst/>
              <a:gdLst/>
              <a:ahLst/>
              <a:cxnLst/>
              <a:rect l="l" t="t" r="r" b="b"/>
              <a:pathLst>
                <a:path w="12939" h="8447" extrusionOk="0">
                  <a:moveTo>
                    <a:pt x="9708" y="0"/>
                  </a:moveTo>
                  <a:cubicBezTo>
                    <a:pt x="8825" y="0"/>
                    <a:pt x="7872" y="31"/>
                    <a:pt x="7004" y="123"/>
                  </a:cubicBezTo>
                  <a:cubicBezTo>
                    <a:pt x="5467" y="287"/>
                    <a:pt x="4231" y="443"/>
                    <a:pt x="3325" y="591"/>
                  </a:cubicBezTo>
                  <a:cubicBezTo>
                    <a:pt x="2614" y="705"/>
                    <a:pt x="1922" y="819"/>
                    <a:pt x="1362" y="1067"/>
                  </a:cubicBezTo>
                  <a:cubicBezTo>
                    <a:pt x="815" y="1310"/>
                    <a:pt x="396" y="1683"/>
                    <a:pt x="214" y="2314"/>
                  </a:cubicBezTo>
                  <a:cubicBezTo>
                    <a:pt x="1" y="3049"/>
                    <a:pt x="263" y="3828"/>
                    <a:pt x="887" y="4296"/>
                  </a:cubicBezTo>
                  <a:cubicBezTo>
                    <a:pt x="1758" y="4947"/>
                    <a:pt x="6696" y="8093"/>
                    <a:pt x="7255" y="8447"/>
                  </a:cubicBezTo>
                  <a:lnTo>
                    <a:pt x="9142" y="5483"/>
                  </a:lnTo>
                  <a:cubicBezTo>
                    <a:pt x="8354" y="4981"/>
                    <a:pt x="7358" y="4346"/>
                    <a:pt x="6395" y="3726"/>
                  </a:cubicBezTo>
                  <a:lnTo>
                    <a:pt x="6395" y="3726"/>
                  </a:lnTo>
                  <a:cubicBezTo>
                    <a:pt x="6532" y="3743"/>
                    <a:pt x="6672" y="3751"/>
                    <a:pt x="6816" y="3751"/>
                  </a:cubicBezTo>
                  <a:cubicBezTo>
                    <a:pt x="8370" y="3751"/>
                    <a:pt x="10339" y="2838"/>
                    <a:pt x="12341" y="2838"/>
                  </a:cubicBezTo>
                  <a:cubicBezTo>
                    <a:pt x="12382" y="2838"/>
                    <a:pt x="12422" y="2839"/>
                    <a:pt x="12463" y="2839"/>
                  </a:cubicBezTo>
                  <a:lnTo>
                    <a:pt x="12938" y="119"/>
                  </a:lnTo>
                  <a:cubicBezTo>
                    <a:pt x="12923" y="119"/>
                    <a:pt x="11451" y="0"/>
                    <a:pt x="9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851980" y="1023297"/>
              <a:ext cx="361513" cy="542315"/>
            </a:xfrm>
            <a:custGeom>
              <a:avLst/>
              <a:gdLst/>
              <a:ahLst/>
              <a:cxnLst/>
              <a:rect l="l" t="t" r="r" b="b"/>
              <a:pathLst>
                <a:path w="3973" h="5960" extrusionOk="0">
                  <a:moveTo>
                    <a:pt x="110" y="0"/>
                  </a:moveTo>
                  <a:cubicBezTo>
                    <a:pt x="40" y="0"/>
                    <a:pt x="1" y="3"/>
                    <a:pt x="1" y="3"/>
                  </a:cubicBezTo>
                  <a:lnTo>
                    <a:pt x="1667" y="5960"/>
                  </a:lnTo>
                  <a:cubicBezTo>
                    <a:pt x="3489" y="4929"/>
                    <a:pt x="3972" y="3476"/>
                    <a:pt x="3440" y="2042"/>
                  </a:cubicBezTo>
                  <a:cubicBezTo>
                    <a:pt x="2728" y="118"/>
                    <a:pt x="615" y="0"/>
                    <a:pt x="110" y="0"/>
                  </a:cubicBezTo>
                  <a:close/>
                </a:path>
              </a:pathLst>
            </a:custGeom>
            <a:solidFill>
              <a:srgbClr val="C34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767176" y="1394910"/>
              <a:ext cx="66970" cy="57234"/>
            </a:xfrm>
            <a:custGeom>
              <a:avLst/>
              <a:gdLst/>
              <a:ahLst/>
              <a:cxnLst/>
              <a:rect l="l" t="t" r="r" b="b"/>
              <a:pathLst>
                <a:path w="736" h="629" fill="none" extrusionOk="0">
                  <a:moveTo>
                    <a:pt x="735" y="628"/>
                  </a:moveTo>
                  <a:cubicBezTo>
                    <a:pt x="473" y="442"/>
                    <a:pt x="229" y="233"/>
                    <a:pt x="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77549" y="1082715"/>
              <a:ext cx="71702" cy="22930"/>
            </a:xfrm>
            <a:custGeom>
              <a:avLst/>
              <a:gdLst/>
              <a:ahLst/>
              <a:cxnLst/>
              <a:rect l="l" t="t" r="r" b="b"/>
              <a:pathLst>
                <a:path w="788" h="252" fill="none" extrusionOk="0">
                  <a:moveTo>
                    <a:pt x="788" y="0"/>
                  </a:moveTo>
                  <a:cubicBezTo>
                    <a:pt x="533" y="110"/>
                    <a:pt x="270" y="194"/>
                    <a:pt x="0" y="25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80006" y="771521"/>
              <a:ext cx="42675" cy="320567"/>
            </a:xfrm>
            <a:custGeom>
              <a:avLst/>
              <a:gdLst/>
              <a:ahLst/>
              <a:cxnLst/>
              <a:rect l="l" t="t" r="r" b="b"/>
              <a:pathLst>
                <a:path w="469" h="3523" fill="none" extrusionOk="0">
                  <a:moveTo>
                    <a:pt x="228" y="0"/>
                  </a:moveTo>
                  <a:cubicBezTo>
                    <a:pt x="0" y="548"/>
                    <a:pt x="27" y="1164"/>
                    <a:pt x="76" y="1746"/>
                  </a:cubicBezTo>
                  <a:cubicBezTo>
                    <a:pt x="130" y="2351"/>
                    <a:pt x="259" y="2952"/>
                    <a:pt x="468" y="352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08669" y="1063334"/>
              <a:ext cx="431031" cy="40583"/>
            </a:xfrm>
            <a:custGeom>
              <a:avLst/>
              <a:gdLst/>
              <a:ahLst/>
              <a:cxnLst/>
              <a:rect l="l" t="t" r="r" b="b"/>
              <a:pathLst>
                <a:path w="4737" h="446" fill="none" extrusionOk="0">
                  <a:moveTo>
                    <a:pt x="4737" y="0"/>
                  </a:moveTo>
                  <a:cubicBezTo>
                    <a:pt x="3188" y="445"/>
                    <a:pt x="1575" y="407"/>
                    <a:pt x="1" y="12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397567" y="794360"/>
              <a:ext cx="47134" cy="10464"/>
            </a:xfrm>
            <a:custGeom>
              <a:avLst/>
              <a:gdLst/>
              <a:ahLst/>
              <a:cxnLst/>
              <a:rect l="l" t="t" r="r" b="b"/>
              <a:pathLst>
                <a:path w="518" h="115" fill="none" extrusionOk="0">
                  <a:moveTo>
                    <a:pt x="517" y="57"/>
                  </a:moveTo>
                  <a:cubicBezTo>
                    <a:pt x="346" y="0"/>
                    <a:pt x="152" y="19"/>
                    <a:pt x="0" y="114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65630" y="807190"/>
              <a:ext cx="469066" cy="767795"/>
            </a:xfrm>
            <a:custGeom>
              <a:avLst/>
              <a:gdLst/>
              <a:ahLst/>
              <a:cxnLst/>
              <a:rect l="l" t="t" r="r" b="b"/>
              <a:pathLst>
                <a:path w="5155" h="8438" extrusionOk="0">
                  <a:moveTo>
                    <a:pt x="4432" y="0"/>
                  </a:moveTo>
                  <a:lnTo>
                    <a:pt x="2568" y="715"/>
                  </a:lnTo>
                  <a:cubicBezTo>
                    <a:pt x="2789" y="1290"/>
                    <a:pt x="3131" y="2420"/>
                    <a:pt x="3127" y="3043"/>
                  </a:cubicBezTo>
                  <a:cubicBezTo>
                    <a:pt x="2983" y="3572"/>
                    <a:pt x="1564" y="5379"/>
                    <a:pt x="0" y="7026"/>
                  </a:cubicBezTo>
                  <a:lnTo>
                    <a:pt x="31" y="8438"/>
                  </a:lnTo>
                  <a:lnTo>
                    <a:pt x="1442" y="8403"/>
                  </a:lnTo>
                  <a:lnTo>
                    <a:pt x="1488" y="8354"/>
                  </a:lnTo>
                  <a:cubicBezTo>
                    <a:pt x="1686" y="8141"/>
                    <a:pt x="2450" y="7327"/>
                    <a:pt x="3211" y="6410"/>
                  </a:cubicBezTo>
                  <a:cubicBezTo>
                    <a:pt x="4866" y="4417"/>
                    <a:pt x="5105" y="3656"/>
                    <a:pt x="5121" y="3135"/>
                  </a:cubicBezTo>
                  <a:cubicBezTo>
                    <a:pt x="5155" y="1921"/>
                    <a:pt x="4504" y="194"/>
                    <a:pt x="4432" y="0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09852" y="1415383"/>
              <a:ext cx="245498" cy="191721"/>
            </a:xfrm>
            <a:custGeom>
              <a:avLst/>
              <a:gdLst/>
              <a:ahLst/>
              <a:cxnLst/>
              <a:rect l="l" t="t" r="r" b="b"/>
              <a:pathLst>
                <a:path w="2698" h="2107" extrusionOk="0">
                  <a:moveTo>
                    <a:pt x="1228" y="0"/>
                  </a:moveTo>
                  <a:cubicBezTo>
                    <a:pt x="725" y="0"/>
                    <a:pt x="287" y="272"/>
                    <a:pt x="161" y="704"/>
                  </a:cubicBezTo>
                  <a:cubicBezTo>
                    <a:pt x="1" y="1255"/>
                    <a:pt x="400" y="1856"/>
                    <a:pt x="1058" y="2047"/>
                  </a:cubicBezTo>
                  <a:cubicBezTo>
                    <a:pt x="1197" y="2087"/>
                    <a:pt x="1336" y="2107"/>
                    <a:pt x="1471" y="2107"/>
                  </a:cubicBezTo>
                  <a:cubicBezTo>
                    <a:pt x="1973" y="2107"/>
                    <a:pt x="2412" y="1835"/>
                    <a:pt x="2538" y="1400"/>
                  </a:cubicBezTo>
                  <a:cubicBezTo>
                    <a:pt x="2698" y="852"/>
                    <a:pt x="2299" y="251"/>
                    <a:pt x="1640" y="61"/>
                  </a:cubicBezTo>
                  <a:cubicBezTo>
                    <a:pt x="1501" y="20"/>
                    <a:pt x="1362" y="0"/>
                    <a:pt x="1228" y="0"/>
                  </a:cubicBezTo>
                  <a:close/>
                </a:path>
              </a:pathLst>
            </a:custGeom>
            <a:solidFill>
              <a:srgbClr val="E37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375730" y="724751"/>
              <a:ext cx="259693" cy="269065"/>
            </a:xfrm>
            <a:custGeom>
              <a:avLst/>
              <a:gdLst/>
              <a:ahLst/>
              <a:cxnLst/>
              <a:rect l="l" t="t" r="r" b="b"/>
              <a:pathLst>
                <a:path w="2854" h="2957" extrusionOk="0">
                  <a:moveTo>
                    <a:pt x="694" y="1"/>
                  </a:moveTo>
                  <a:cubicBezTo>
                    <a:pt x="543" y="1"/>
                    <a:pt x="393" y="40"/>
                    <a:pt x="263" y="122"/>
                  </a:cubicBezTo>
                  <a:cubicBezTo>
                    <a:pt x="259" y="126"/>
                    <a:pt x="251" y="130"/>
                    <a:pt x="244" y="134"/>
                  </a:cubicBezTo>
                  <a:cubicBezTo>
                    <a:pt x="38" y="282"/>
                    <a:pt x="0" y="583"/>
                    <a:pt x="31" y="819"/>
                  </a:cubicBezTo>
                  <a:cubicBezTo>
                    <a:pt x="61" y="1066"/>
                    <a:pt x="156" y="1302"/>
                    <a:pt x="217" y="1545"/>
                  </a:cubicBezTo>
                  <a:cubicBezTo>
                    <a:pt x="312" y="1937"/>
                    <a:pt x="309" y="2352"/>
                    <a:pt x="423" y="2740"/>
                  </a:cubicBezTo>
                  <a:cubicBezTo>
                    <a:pt x="458" y="2859"/>
                    <a:pt x="502" y="2904"/>
                    <a:pt x="547" y="2904"/>
                  </a:cubicBezTo>
                  <a:cubicBezTo>
                    <a:pt x="649" y="2904"/>
                    <a:pt x="752" y="2659"/>
                    <a:pt x="750" y="2515"/>
                  </a:cubicBezTo>
                  <a:cubicBezTo>
                    <a:pt x="746" y="2401"/>
                    <a:pt x="719" y="2287"/>
                    <a:pt x="700" y="2169"/>
                  </a:cubicBezTo>
                  <a:cubicBezTo>
                    <a:pt x="678" y="2047"/>
                    <a:pt x="666" y="1918"/>
                    <a:pt x="662" y="1792"/>
                  </a:cubicBezTo>
                  <a:cubicBezTo>
                    <a:pt x="659" y="1713"/>
                    <a:pt x="674" y="1617"/>
                    <a:pt x="750" y="1591"/>
                  </a:cubicBezTo>
                  <a:cubicBezTo>
                    <a:pt x="762" y="1587"/>
                    <a:pt x="773" y="1585"/>
                    <a:pt x="784" y="1585"/>
                  </a:cubicBezTo>
                  <a:cubicBezTo>
                    <a:pt x="853" y="1585"/>
                    <a:pt x="912" y="1659"/>
                    <a:pt x="951" y="1724"/>
                  </a:cubicBezTo>
                  <a:cubicBezTo>
                    <a:pt x="1073" y="1922"/>
                    <a:pt x="1267" y="1903"/>
                    <a:pt x="1465" y="2024"/>
                  </a:cubicBezTo>
                  <a:cubicBezTo>
                    <a:pt x="1579" y="2093"/>
                    <a:pt x="1693" y="2161"/>
                    <a:pt x="1796" y="2245"/>
                  </a:cubicBezTo>
                  <a:cubicBezTo>
                    <a:pt x="1963" y="2374"/>
                    <a:pt x="2100" y="2542"/>
                    <a:pt x="2203" y="2728"/>
                  </a:cubicBezTo>
                  <a:cubicBezTo>
                    <a:pt x="2255" y="2825"/>
                    <a:pt x="2335" y="2957"/>
                    <a:pt x="2462" y="2957"/>
                  </a:cubicBezTo>
                  <a:cubicBezTo>
                    <a:pt x="2466" y="2957"/>
                    <a:pt x="2470" y="2957"/>
                    <a:pt x="2473" y="2957"/>
                  </a:cubicBezTo>
                  <a:cubicBezTo>
                    <a:pt x="2542" y="2957"/>
                    <a:pt x="2599" y="2896"/>
                    <a:pt x="2618" y="2831"/>
                  </a:cubicBezTo>
                  <a:cubicBezTo>
                    <a:pt x="2640" y="2766"/>
                    <a:pt x="2637" y="2698"/>
                    <a:pt x="2629" y="2629"/>
                  </a:cubicBezTo>
                  <a:cubicBezTo>
                    <a:pt x="2747" y="2572"/>
                    <a:pt x="2819" y="2416"/>
                    <a:pt x="2762" y="2302"/>
                  </a:cubicBezTo>
                  <a:lnTo>
                    <a:pt x="2762" y="2302"/>
                  </a:lnTo>
                  <a:cubicBezTo>
                    <a:pt x="2766" y="2310"/>
                    <a:pt x="2770" y="2313"/>
                    <a:pt x="2774" y="2313"/>
                  </a:cubicBezTo>
                  <a:cubicBezTo>
                    <a:pt x="2806" y="2313"/>
                    <a:pt x="2853" y="2141"/>
                    <a:pt x="2853" y="2131"/>
                  </a:cubicBezTo>
                  <a:cubicBezTo>
                    <a:pt x="2853" y="2032"/>
                    <a:pt x="2815" y="1929"/>
                    <a:pt x="2751" y="1857"/>
                  </a:cubicBezTo>
                  <a:cubicBezTo>
                    <a:pt x="2800" y="1762"/>
                    <a:pt x="2758" y="1648"/>
                    <a:pt x="2705" y="1557"/>
                  </a:cubicBezTo>
                  <a:cubicBezTo>
                    <a:pt x="2549" y="1279"/>
                    <a:pt x="2336" y="1104"/>
                    <a:pt x="2104" y="895"/>
                  </a:cubicBezTo>
                  <a:cubicBezTo>
                    <a:pt x="1960" y="769"/>
                    <a:pt x="1819" y="644"/>
                    <a:pt x="1678" y="518"/>
                  </a:cubicBezTo>
                  <a:cubicBezTo>
                    <a:pt x="1480" y="339"/>
                    <a:pt x="1275" y="160"/>
                    <a:pt x="1028" y="65"/>
                  </a:cubicBezTo>
                  <a:cubicBezTo>
                    <a:pt x="921" y="23"/>
                    <a:pt x="808" y="1"/>
                    <a:pt x="694" y="1"/>
                  </a:cubicBez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435602" y="861513"/>
              <a:ext cx="185261" cy="132667"/>
            </a:xfrm>
            <a:custGeom>
              <a:avLst/>
              <a:gdLst/>
              <a:ahLst/>
              <a:cxnLst/>
              <a:rect l="l" t="t" r="r" b="b"/>
              <a:pathLst>
                <a:path w="2036" h="1458" fill="none" extrusionOk="0">
                  <a:moveTo>
                    <a:pt x="1" y="1355"/>
                  </a:moveTo>
                  <a:cubicBezTo>
                    <a:pt x="126" y="1191"/>
                    <a:pt x="80" y="959"/>
                    <a:pt x="54" y="750"/>
                  </a:cubicBezTo>
                  <a:cubicBezTo>
                    <a:pt x="31" y="590"/>
                    <a:pt x="31" y="426"/>
                    <a:pt x="46" y="263"/>
                  </a:cubicBezTo>
                  <a:cubicBezTo>
                    <a:pt x="50" y="217"/>
                    <a:pt x="58" y="168"/>
                    <a:pt x="92" y="137"/>
                  </a:cubicBezTo>
                  <a:cubicBezTo>
                    <a:pt x="145" y="95"/>
                    <a:pt x="229" y="126"/>
                    <a:pt x="271" y="179"/>
                  </a:cubicBezTo>
                  <a:cubicBezTo>
                    <a:pt x="316" y="229"/>
                    <a:pt x="339" y="297"/>
                    <a:pt x="385" y="350"/>
                  </a:cubicBezTo>
                  <a:cubicBezTo>
                    <a:pt x="476" y="457"/>
                    <a:pt x="628" y="476"/>
                    <a:pt x="761" y="521"/>
                  </a:cubicBezTo>
                  <a:cubicBezTo>
                    <a:pt x="1088" y="643"/>
                    <a:pt x="1298" y="959"/>
                    <a:pt x="1511" y="1240"/>
                  </a:cubicBezTo>
                  <a:cubicBezTo>
                    <a:pt x="1556" y="1298"/>
                    <a:pt x="1606" y="1358"/>
                    <a:pt x="1667" y="1400"/>
                  </a:cubicBezTo>
                  <a:cubicBezTo>
                    <a:pt x="1731" y="1438"/>
                    <a:pt x="1815" y="1457"/>
                    <a:pt x="1884" y="1427"/>
                  </a:cubicBezTo>
                  <a:cubicBezTo>
                    <a:pt x="2036" y="1362"/>
                    <a:pt x="1948" y="1069"/>
                    <a:pt x="1891" y="963"/>
                  </a:cubicBezTo>
                  <a:cubicBezTo>
                    <a:pt x="1830" y="841"/>
                    <a:pt x="1739" y="742"/>
                    <a:pt x="1644" y="647"/>
                  </a:cubicBezTo>
                  <a:cubicBezTo>
                    <a:pt x="1416" y="411"/>
                    <a:pt x="1168" y="194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2245" y="837946"/>
              <a:ext cx="87262" cy="97362"/>
            </a:xfrm>
            <a:custGeom>
              <a:avLst/>
              <a:gdLst/>
              <a:ahLst/>
              <a:cxnLst/>
              <a:rect l="l" t="t" r="r" b="b"/>
              <a:pathLst>
                <a:path w="959" h="1070" fill="none" extrusionOk="0">
                  <a:moveTo>
                    <a:pt x="959" y="1070"/>
                  </a:moveTo>
                  <a:cubicBezTo>
                    <a:pt x="944" y="1005"/>
                    <a:pt x="898" y="948"/>
                    <a:pt x="856" y="895"/>
                  </a:cubicBezTo>
                  <a:cubicBezTo>
                    <a:pt x="597" y="571"/>
                    <a:pt x="335" y="24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63355" y="824115"/>
              <a:ext cx="64423" cy="69700"/>
            </a:xfrm>
            <a:custGeom>
              <a:avLst/>
              <a:gdLst/>
              <a:ahLst/>
              <a:cxnLst/>
              <a:rect l="l" t="t" r="r" b="b"/>
              <a:pathLst>
                <a:path w="708" h="766" fill="none" extrusionOk="0">
                  <a:moveTo>
                    <a:pt x="708" y="765"/>
                  </a:moveTo>
                  <a:cubicBezTo>
                    <a:pt x="495" y="476"/>
                    <a:pt x="267" y="23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23774" y="1239495"/>
              <a:ext cx="246590" cy="312650"/>
            </a:xfrm>
            <a:custGeom>
              <a:avLst/>
              <a:gdLst/>
              <a:ahLst/>
              <a:cxnLst/>
              <a:rect l="l" t="t" r="r" b="b"/>
              <a:pathLst>
                <a:path w="2710" h="3436" fill="none" extrusionOk="0">
                  <a:moveTo>
                    <a:pt x="2709" y="0"/>
                  </a:moveTo>
                  <a:cubicBezTo>
                    <a:pt x="2451" y="350"/>
                    <a:pt x="2203" y="716"/>
                    <a:pt x="1937" y="1054"/>
                  </a:cubicBezTo>
                  <a:cubicBezTo>
                    <a:pt x="1713" y="1343"/>
                    <a:pt x="1481" y="1625"/>
                    <a:pt x="1252" y="1906"/>
                  </a:cubicBezTo>
                  <a:cubicBezTo>
                    <a:pt x="834" y="2416"/>
                    <a:pt x="415" y="2926"/>
                    <a:pt x="1" y="343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308578" y="1098275"/>
              <a:ext cx="63786" cy="37125"/>
            </a:xfrm>
            <a:custGeom>
              <a:avLst/>
              <a:gdLst/>
              <a:ahLst/>
              <a:cxnLst/>
              <a:rect l="l" t="t" r="r" b="b"/>
              <a:pathLst>
                <a:path w="701" h="408" fill="none" extrusionOk="0">
                  <a:moveTo>
                    <a:pt x="0" y="404"/>
                  </a:moveTo>
                  <a:cubicBezTo>
                    <a:pt x="126" y="396"/>
                    <a:pt x="251" y="400"/>
                    <a:pt x="377" y="407"/>
                  </a:cubicBezTo>
                  <a:cubicBezTo>
                    <a:pt x="465" y="270"/>
                    <a:pt x="575" y="103"/>
                    <a:pt x="700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678276" y="581802"/>
              <a:ext cx="40947" cy="10464"/>
            </a:xfrm>
            <a:custGeom>
              <a:avLst/>
              <a:gdLst/>
              <a:ahLst/>
              <a:cxnLst/>
              <a:rect l="l" t="t" r="r" b="b"/>
              <a:pathLst>
                <a:path w="450" h="115" fill="none" extrusionOk="0">
                  <a:moveTo>
                    <a:pt x="0" y="50"/>
                  </a:moveTo>
                  <a:cubicBezTo>
                    <a:pt x="149" y="1"/>
                    <a:pt x="320" y="23"/>
                    <a:pt x="449" y="11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686920" y="555506"/>
              <a:ext cx="36761" cy="11192"/>
            </a:xfrm>
            <a:custGeom>
              <a:avLst/>
              <a:gdLst/>
              <a:ahLst/>
              <a:cxnLst/>
              <a:rect l="l" t="t" r="r" b="b"/>
              <a:pathLst>
                <a:path w="404" h="123" fill="none" extrusionOk="0">
                  <a:moveTo>
                    <a:pt x="0" y="65"/>
                  </a:moveTo>
                  <a:cubicBezTo>
                    <a:pt x="130" y="0"/>
                    <a:pt x="297" y="23"/>
                    <a:pt x="404" y="1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679277" y="643040"/>
              <a:ext cx="45496" cy="21201"/>
            </a:xfrm>
            <a:custGeom>
              <a:avLst/>
              <a:gdLst/>
              <a:ahLst/>
              <a:cxnLst/>
              <a:rect l="l" t="t" r="r" b="b"/>
              <a:pathLst>
                <a:path w="500" h="233" fill="none" extrusionOk="0">
                  <a:moveTo>
                    <a:pt x="1" y="54"/>
                  </a:moveTo>
                  <a:cubicBezTo>
                    <a:pt x="183" y="1"/>
                    <a:pt x="392" y="77"/>
                    <a:pt x="499" y="23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669268" y="675251"/>
              <a:ext cx="53049" cy="20200"/>
            </a:xfrm>
            <a:custGeom>
              <a:avLst/>
              <a:gdLst/>
              <a:ahLst/>
              <a:cxnLst/>
              <a:rect l="l" t="t" r="r" b="b"/>
              <a:pathLst>
                <a:path w="583" h="222" fill="none" extrusionOk="0">
                  <a:moveTo>
                    <a:pt x="0" y="46"/>
                  </a:moveTo>
                  <a:cubicBezTo>
                    <a:pt x="111" y="24"/>
                    <a:pt x="225" y="1"/>
                    <a:pt x="335" y="20"/>
                  </a:cubicBezTo>
                  <a:cubicBezTo>
                    <a:pt x="445" y="39"/>
                    <a:pt x="556" y="111"/>
                    <a:pt x="582" y="22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553619" y="612922"/>
              <a:ext cx="1164158" cy="180438"/>
            </a:xfrm>
            <a:custGeom>
              <a:avLst/>
              <a:gdLst/>
              <a:ahLst/>
              <a:cxnLst/>
              <a:rect l="l" t="t" r="r" b="b"/>
              <a:pathLst>
                <a:path w="12794" h="1983" fill="none" extrusionOk="0">
                  <a:moveTo>
                    <a:pt x="1" y="1983"/>
                  </a:moveTo>
                  <a:cubicBezTo>
                    <a:pt x="860" y="1781"/>
                    <a:pt x="1735" y="1747"/>
                    <a:pt x="2610" y="1686"/>
                  </a:cubicBezTo>
                  <a:cubicBezTo>
                    <a:pt x="3527" y="1625"/>
                    <a:pt x="4440" y="1564"/>
                    <a:pt x="5357" y="1504"/>
                  </a:cubicBezTo>
                  <a:cubicBezTo>
                    <a:pt x="7099" y="1386"/>
                    <a:pt x="8853" y="1294"/>
                    <a:pt x="10595" y="1416"/>
                  </a:cubicBezTo>
                  <a:cubicBezTo>
                    <a:pt x="11040" y="979"/>
                    <a:pt x="11539" y="556"/>
                    <a:pt x="12079" y="244"/>
                  </a:cubicBezTo>
                  <a:cubicBezTo>
                    <a:pt x="12299" y="119"/>
                    <a:pt x="12558" y="1"/>
                    <a:pt x="12794" y="96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765447" y="688809"/>
              <a:ext cx="17471" cy="79709"/>
            </a:xfrm>
            <a:custGeom>
              <a:avLst/>
              <a:gdLst/>
              <a:ahLst/>
              <a:cxnLst/>
              <a:rect l="l" t="t" r="r" b="b"/>
              <a:pathLst>
                <a:path w="192" h="876" fill="none" extrusionOk="0">
                  <a:moveTo>
                    <a:pt x="1" y="875"/>
                  </a:moveTo>
                  <a:cubicBezTo>
                    <a:pt x="35" y="578"/>
                    <a:pt x="104" y="285"/>
                    <a:pt x="191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336240" y="862150"/>
              <a:ext cx="57962" cy="96361"/>
            </a:xfrm>
            <a:custGeom>
              <a:avLst/>
              <a:gdLst/>
              <a:ahLst/>
              <a:cxnLst/>
              <a:rect l="l" t="t" r="r" b="b"/>
              <a:pathLst>
                <a:path w="637" h="1059" fill="none" extrusionOk="0">
                  <a:moveTo>
                    <a:pt x="1" y="1058"/>
                  </a:moveTo>
                  <a:cubicBezTo>
                    <a:pt x="88" y="663"/>
                    <a:pt x="297" y="294"/>
                    <a:pt x="594" y="20"/>
                  </a:cubicBezTo>
                  <a:cubicBezTo>
                    <a:pt x="606" y="9"/>
                    <a:pt x="636" y="1"/>
                    <a:pt x="636" y="2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07214" y="1385173"/>
              <a:ext cx="256235" cy="215106"/>
            </a:xfrm>
            <a:custGeom>
              <a:avLst/>
              <a:gdLst/>
              <a:ahLst/>
              <a:cxnLst/>
              <a:rect l="l" t="t" r="r" b="b"/>
              <a:pathLst>
                <a:path w="2816" h="2364" extrusionOk="0">
                  <a:moveTo>
                    <a:pt x="1463" y="1"/>
                  </a:moveTo>
                  <a:cubicBezTo>
                    <a:pt x="1357" y="1"/>
                    <a:pt x="1247" y="13"/>
                    <a:pt x="1138" y="39"/>
                  </a:cubicBezTo>
                  <a:cubicBezTo>
                    <a:pt x="442" y="206"/>
                    <a:pt x="1" y="849"/>
                    <a:pt x="149" y="1481"/>
                  </a:cubicBezTo>
                  <a:cubicBezTo>
                    <a:pt x="277" y="2012"/>
                    <a:pt x="783" y="2363"/>
                    <a:pt x="1353" y="2363"/>
                  </a:cubicBezTo>
                  <a:cubicBezTo>
                    <a:pt x="1460" y="2363"/>
                    <a:pt x="1569" y="2351"/>
                    <a:pt x="1678" y="2325"/>
                  </a:cubicBezTo>
                  <a:cubicBezTo>
                    <a:pt x="2374" y="2162"/>
                    <a:pt x="2816" y="1515"/>
                    <a:pt x="2667" y="884"/>
                  </a:cubicBezTo>
                  <a:cubicBezTo>
                    <a:pt x="2539" y="352"/>
                    <a:pt x="2033" y="1"/>
                    <a:pt x="1463" y="1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553256" y="1228576"/>
              <a:ext cx="210193" cy="297727"/>
            </a:xfrm>
            <a:custGeom>
              <a:avLst/>
              <a:gdLst/>
              <a:ahLst/>
              <a:cxnLst/>
              <a:rect l="l" t="t" r="r" b="b"/>
              <a:pathLst>
                <a:path w="2310" h="3272" extrusionOk="0">
                  <a:moveTo>
                    <a:pt x="1055" y="0"/>
                  </a:moveTo>
                  <a:cubicBezTo>
                    <a:pt x="813" y="0"/>
                    <a:pt x="567" y="110"/>
                    <a:pt x="393" y="284"/>
                  </a:cubicBezTo>
                  <a:cubicBezTo>
                    <a:pt x="157" y="524"/>
                    <a:pt x="46" y="862"/>
                    <a:pt x="27" y="1197"/>
                  </a:cubicBezTo>
                  <a:cubicBezTo>
                    <a:pt x="14" y="1431"/>
                    <a:pt x="44" y="1664"/>
                    <a:pt x="90" y="1894"/>
                  </a:cubicBezTo>
                  <a:lnTo>
                    <a:pt x="90" y="1894"/>
                  </a:lnTo>
                  <a:cubicBezTo>
                    <a:pt x="58" y="1786"/>
                    <a:pt x="29" y="1678"/>
                    <a:pt x="1" y="1570"/>
                  </a:cubicBezTo>
                  <a:lnTo>
                    <a:pt x="1" y="1570"/>
                  </a:lnTo>
                  <a:lnTo>
                    <a:pt x="157" y="2186"/>
                  </a:lnTo>
                  <a:cubicBezTo>
                    <a:pt x="133" y="2089"/>
                    <a:pt x="110" y="1992"/>
                    <a:pt x="90" y="1894"/>
                  </a:cubicBezTo>
                  <a:lnTo>
                    <a:pt x="90" y="1894"/>
                  </a:lnTo>
                  <a:cubicBezTo>
                    <a:pt x="159" y="2123"/>
                    <a:pt x="243" y="2348"/>
                    <a:pt x="362" y="2555"/>
                  </a:cubicBezTo>
                  <a:cubicBezTo>
                    <a:pt x="541" y="2856"/>
                    <a:pt x="807" y="3122"/>
                    <a:pt x="1142" y="3228"/>
                  </a:cubicBezTo>
                  <a:cubicBezTo>
                    <a:pt x="1235" y="3257"/>
                    <a:pt x="1334" y="3271"/>
                    <a:pt x="1432" y="3271"/>
                  </a:cubicBezTo>
                  <a:cubicBezTo>
                    <a:pt x="1687" y="3271"/>
                    <a:pt x="1941" y="3174"/>
                    <a:pt x="2101" y="2974"/>
                  </a:cubicBezTo>
                  <a:cubicBezTo>
                    <a:pt x="2287" y="2738"/>
                    <a:pt x="2310" y="2414"/>
                    <a:pt x="2291" y="2114"/>
                  </a:cubicBezTo>
                  <a:cubicBezTo>
                    <a:pt x="2260" y="1642"/>
                    <a:pt x="2143" y="1178"/>
                    <a:pt x="1949" y="752"/>
                  </a:cubicBezTo>
                  <a:cubicBezTo>
                    <a:pt x="1812" y="455"/>
                    <a:pt x="1618" y="158"/>
                    <a:pt x="1309" y="44"/>
                  </a:cubicBezTo>
                  <a:cubicBezTo>
                    <a:pt x="1227" y="14"/>
                    <a:pt x="1142" y="0"/>
                    <a:pt x="1055" y="0"/>
                  </a:cubicBezTo>
                  <a:close/>
                </a:path>
              </a:pathLst>
            </a:custGeom>
            <a:solidFill>
              <a:srgbClr val="112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460900" y="1350596"/>
              <a:ext cx="114651" cy="39218"/>
            </a:xfrm>
            <a:custGeom>
              <a:avLst/>
              <a:gdLst/>
              <a:ahLst/>
              <a:cxnLst/>
              <a:rect l="l" t="t" r="r" b="b"/>
              <a:pathLst>
                <a:path w="1260" h="431" fill="none" extrusionOk="0">
                  <a:moveTo>
                    <a:pt x="0" y="39"/>
                  </a:moveTo>
                  <a:cubicBezTo>
                    <a:pt x="449" y="1"/>
                    <a:pt x="909" y="145"/>
                    <a:pt x="1259" y="4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10399" y="1316019"/>
              <a:ext cx="65151" cy="49591"/>
            </a:xfrm>
            <a:custGeom>
              <a:avLst/>
              <a:gdLst/>
              <a:ahLst/>
              <a:cxnLst/>
              <a:rect l="l" t="t" r="r" b="b"/>
              <a:pathLst>
                <a:path w="716" h="545" fill="none" extrusionOk="0">
                  <a:moveTo>
                    <a:pt x="0" y="0"/>
                  </a:moveTo>
                  <a:cubicBezTo>
                    <a:pt x="156" y="266"/>
                    <a:pt x="419" y="464"/>
                    <a:pt x="715" y="544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39152" y="1529942"/>
              <a:ext cx="26752" cy="68972"/>
            </a:xfrm>
            <a:custGeom>
              <a:avLst/>
              <a:gdLst/>
              <a:ahLst/>
              <a:cxnLst/>
              <a:rect l="l" t="t" r="r" b="b"/>
              <a:pathLst>
                <a:path w="294" h="758" fill="none" extrusionOk="0">
                  <a:moveTo>
                    <a:pt x="293" y="0"/>
                  </a:moveTo>
                  <a:cubicBezTo>
                    <a:pt x="194" y="251"/>
                    <a:pt x="99" y="506"/>
                    <a:pt x="0" y="757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676550" y="1545866"/>
              <a:ext cx="11101" cy="66516"/>
            </a:xfrm>
            <a:custGeom>
              <a:avLst/>
              <a:gdLst/>
              <a:ahLst/>
              <a:cxnLst/>
              <a:rect l="l" t="t" r="r" b="b"/>
              <a:pathLst>
                <a:path w="122" h="731" fill="none" extrusionOk="0">
                  <a:moveTo>
                    <a:pt x="122" y="0"/>
                  </a:moveTo>
                  <a:cubicBezTo>
                    <a:pt x="80" y="244"/>
                    <a:pt x="38" y="487"/>
                    <a:pt x="0" y="730"/>
                  </a:cubicBezTo>
                </a:path>
              </a:pathLst>
            </a:custGeom>
            <a:noFill/>
            <a:ln w="1625" cap="flat" cmpd="sng">
              <a:solidFill>
                <a:srgbClr val="112446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648433" y="1265064"/>
              <a:ext cx="76616" cy="206098"/>
            </a:xfrm>
            <a:custGeom>
              <a:avLst/>
              <a:gdLst/>
              <a:ahLst/>
              <a:cxnLst/>
              <a:rect l="l" t="t" r="r" b="b"/>
              <a:pathLst>
                <a:path w="842" h="2265" fill="none" extrusionOk="0">
                  <a:moveTo>
                    <a:pt x="1" y="1"/>
                  </a:moveTo>
                  <a:cubicBezTo>
                    <a:pt x="594" y="572"/>
                    <a:pt x="842" y="1473"/>
                    <a:pt x="621" y="2264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671363" y="1362334"/>
              <a:ext cx="14559" cy="93540"/>
            </a:xfrm>
            <a:custGeom>
              <a:avLst/>
              <a:gdLst/>
              <a:ahLst/>
              <a:cxnLst/>
              <a:rect l="l" t="t" r="r" b="b"/>
              <a:pathLst>
                <a:path w="160" h="1028" fill="none" extrusionOk="0">
                  <a:moveTo>
                    <a:pt x="0" y="1"/>
                  </a:moveTo>
                  <a:cubicBezTo>
                    <a:pt x="133" y="324"/>
                    <a:pt x="160" y="689"/>
                    <a:pt x="76" y="1028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455349" y="1491179"/>
              <a:ext cx="72794" cy="64787"/>
            </a:xfrm>
            <a:custGeom>
              <a:avLst/>
              <a:gdLst/>
              <a:ahLst/>
              <a:cxnLst/>
              <a:rect l="l" t="t" r="r" b="b"/>
              <a:pathLst>
                <a:path w="800" h="712" fill="none" extrusionOk="0">
                  <a:moveTo>
                    <a:pt x="0" y="0"/>
                  </a:moveTo>
                  <a:cubicBezTo>
                    <a:pt x="23" y="388"/>
                    <a:pt x="415" y="711"/>
                    <a:pt x="799" y="662"/>
                  </a:cubicBezTo>
                </a:path>
              </a:pathLst>
            </a:custGeom>
            <a:noFill/>
            <a:ln w="1625" cap="flat" cmpd="sng">
              <a:solidFill>
                <a:srgbClr val="1B3B69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52981" y="766972"/>
              <a:ext cx="49591" cy="329666"/>
            </a:xfrm>
            <a:custGeom>
              <a:avLst/>
              <a:gdLst/>
              <a:ahLst/>
              <a:cxnLst/>
              <a:rect l="l" t="t" r="r" b="b"/>
              <a:pathLst>
                <a:path w="545" h="3623" fill="none" extrusionOk="0">
                  <a:moveTo>
                    <a:pt x="214" y="1"/>
                  </a:moveTo>
                  <a:cubicBezTo>
                    <a:pt x="24" y="1218"/>
                    <a:pt x="1" y="2515"/>
                    <a:pt x="545" y="3622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569906" y="1239495"/>
              <a:ext cx="278437" cy="172431"/>
            </a:xfrm>
            <a:custGeom>
              <a:avLst/>
              <a:gdLst/>
              <a:ahLst/>
              <a:cxnLst/>
              <a:rect l="l" t="t" r="r" b="b"/>
              <a:pathLst>
                <a:path w="3060" h="1895" fill="none" extrusionOk="0">
                  <a:moveTo>
                    <a:pt x="1" y="0"/>
                  </a:moveTo>
                  <a:cubicBezTo>
                    <a:pt x="997" y="666"/>
                    <a:pt x="2017" y="1298"/>
                    <a:pt x="3059" y="1895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694201" y="1337766"/>
              <a:ext cx="40219" cy="251048"/>
            </a:xfrm>
            <a:custGeom>
              <a:avLst/>
              <a:gdLst/>
              <a:ahLst/>
              <a:cxnLst/>
              <a:rect l="l" t="t" r="r" b="b"/>
              <a:pathLst>
                <a:path w="442" h="2759" fill="none" extrusionOk="0">
                  <a:moveTo>
                    <a:pt x="339" y="1"/>
                  </a:moveTo>
                  <a:cubicBezTo>
                    <a:pt x="441" y="925"/>
                    <a:pt x="221" y="1853"/>
                    <a:pt x="0" y="2759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143792" y="1087174"/>
              <a:ext cx="306463" cy="402005"/>
            </a:xfrm>
            <a:custGeom>
              <a:avLst/>
              <a:gdLst/>
              <a:ahLst/>
              <a:cxnLst/>
              <a:rect l="l" t="t" r="r" b="b"/>
              <a:pathLst>
                <a:path w="3368" h="4418" fill="none" extrusionOk="0">
                  <a:moveTo>
                    <a:pt x="3367" y="1"/>
                  </a:moveTo>
                  <a:cubicBezTo>
                    <a:pt x="3215" y="313"/>
                    <a:pt x="3059" y="624"/>
                    <a:pt x="2858" y="906"/>
                  </a:cubicBezTo>
                  <a:cubicBezTo>
                    <a:pt x="2732" y="1077"/>
                    <a:pt x="2587" y="1233"/>
                    <a:pt x="2450" y="1397"/>
                  </a:cubicBezTo>
                  <a:cubicBezTo>
                    <a:pt x="1781" y="2173"/>
                    <a:pt x="1119" y="2953"/>
                    <a:pt x="442" y="3721"/>
                  </a:cubicBezTo>
                  <a:cubicBezTo>
                    <a:pt x="256" y="3930"/>
                    <a:pt x="65" y="4151"/>
                    <a:pt x="1" y="4417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01936" y="1175436"/>
              <a:ext cx="106006" cy="144132"/>
            </a:xfrm>
            <a:custGeom>
              <a:avLst/>
              <a:gdLst/>
              <a:ahLst/>
              <a:cxnLst/>
              <a:rect l="l" t="t" r="r" b="b"/>
              <a:pathLst>
                <a:path w="1165" h="1584" fill="none" extrusionOk="0">
                  <a:moveTo>
                    <a:pt x="1" y="172"/>
                  </a:moveTo>
                  <a:cubicBezTo>
                    <a:pt x="187" y="103"/>
                    <a:pt x="381" y="77"/>
                    <a:pt x="571" y="35"/>
                  </a:cubicBezTo>
                  <a:cubicBezTo>
                    <a:pt x="731" y="1"/>
                    <a:pt x="906" y="81"/>
                    <a:pt x="1005" y="202"/>
                  </a:cubicBezTo>
                  <a:cubicBezTo>
                    <a:pt x="1131" y="354"/>
                    <a:pt x="1165" y="564"/>
                    <a:pt x="1157" y="758"/>
                  </a:cubicBezTo>
                  <a:cubicBezTo>
                    <a:pt x="1142" y="1073"/>
                    <a:pt x="1016" y="1347"/>
                    <a:pt x="811" y="158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111581" y="1413563"/>
              <a:ext cx="1047870" cy="203004"/>
            </a:xfrm>
            <a:custGeom>
              <a:avLst/>
              <a:gdLst/>
              <a:ahLst/>
              <a:cxnLst/>
              <a:rect l="l" t="t" r="r" b="b"/>
              <a:pathLst>
                <a:path w="11516" h="2231" fill="none" extrusionOk="0">
                  <a:moveTo>
                    <a:pt x="11516" y="5"/>
                  </a:moveTo>
                  <a:cubicBezTo>
                    <a:pt x="11158" y="883"/>
                    <a:pt x="10200" y="1614"/>
                    <a:pt x="9321" y="1880"/>
                  </a:cubicBezTo>
                  <a:cubicBezTo>
                    <a:pt x="8366" y="2165"/>
                    <a:pt x="7335" y="2108"/>
                    <a:pt x="6365" y="1884"/>
                  </a:cubicBezTo>
                  <a:cubicBezTo>
                    <a:pt x="4958" y="1994"/>
                    <a:pt x="3520" y="2048"/>
                    <a:pt x="2108" y="1941"/>
                  </a:cubicBezTo>
                  <a:cubicBezTo>
                    <a:pt x="1686" y="2223"/>
                    <a:pt x="1077" y="2230"/>
                    <a:pt x="651" y="1945"/>
                  </a:cubicBezTo>
                  <a:cubicBezTo>
                    <a:pt x="229" y="1663"/>
                    <a:pt x="1" y="1112"/>
                    <a:pt x="100" y="610"/>
                  </a:cubicBezTo>
                  <a:cubicBezTo>
                    <a:pt x="142" y="397"/>
                    <a:pt x="241" y="199"/>
                    <a:pt x="332" y="1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7"/>
          <p:cNvSpPr/>
          <p:nvPr/>
        </p:nvSpPr>
        <p:spPr>
          <a:xfrm rot="10800000">
            <a:off x="66348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1" name="Google Shape;671;p37"/>
          <p:cNvSpPr/>
          <p:nvPr/>
        </p:nvSpPr>
        <p:spPr>
          <a:xfrm rot="10800000" flipH="1">
            <a:off x="1044175" y="541138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37"/>
          <p:cNvSpPr txBox="1">
            <a:spLocks noGrp="1"/>
          </p:cNvSpPr>
          <p:nvPr>
            <p:ph type="title"/>
          </p:nvPr>
        </p:nvSpPr>
        <p:spPr>
          <a:xfrm>
            <a:off x="2178850" y="2114400"/>
            <a:ext cx="4786200" cy="16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6000" b="1" dirty="0">
                <a:latin typeface="Chiller" panose="04020404031007020602" pitchFamily="82" charset="0"/>
                <a:hlinkClick r:id="rId4" action="ppaction://hlinksldjump"/>
              </a:rPr>
              <a:t>PENILAIAN DIRI</a:t>
            </a:r>
            <a:endParaRPr sz="6000" b="1" dirty="0">
              <a:latin typeface="Chiller" panose="04020404031007020602" pitchFamily="82" charset="0"/>
              <a:hlinkClick r:id="rId4" action="ppaction://hlinksldjump"/>
            </a:endParaRPr>
          </a:p>
        </p:txBody>
      </p:sp>
      <p:sp>
        <p:nvSpPr>
          <p:cNvPr id="3" name="Action Button: Go Forward or Next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61D7C87-E271-B542-D3D2-9487FB446952}"/>
              </a:ext>
            </a:extLst>
          </p:cNvPr>
          <p:cNvSpPr/>
          <p:nvPr/>
        </p:nvSpPr>
        <p:spPr>
          <a:xfrm>
            <a:off x="7330895" y="2731577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Action Button: Go Home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A80CF71-D772-2011-F777-D48BA9757C2C}"/>
              </a:ext>
            </a:extLst>
          </p:cNvPr>
          <p:cNvSpPr/>
          <p:nvPr/>
        </p:nvSpPr>
        <p:spPr>
          <a:xfrm>
            <a:off x="1373666" y="2705792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45"/>
          <p:cNvGrpSpPr/>
          <p:nvPr/>
        </p:nvGrpSpPr>
        <p:grpSpPr>
          <a:xfrm>
            <a:off x="1039425" y="1168000"/>
            <a:ext cx="7068725" cy="3407575"/>
            <a:chOff x="1039425" y="1168000"/>
            <a:chExt cx="7068725" cy="3407575"/>
          </a:xfrm>
        </p:grpSpPr>
        <p:sp>
          <p:nvSpPr>
            <p:cNvPr id="1145" name="Google Shape;1145;p45"/>
            <p:cNvSpPr/>
            <p:nvPr/>
          </p:nvSpPr>
          <p:spPr>
            <a:xfrm>
              <a:off x="1039425" y="1168000"/>
              <a:ext cx="3536150" cy="3407575"/>
            </a:xfrm>
            <a:custGeom>
              <a:avLst/>
              <a:gdLst/>
              <a:ahLst/>
              <a:cxnLst/>
              <a:rect l="l" t="t" r="r" b="b"/>
              <a:pathLst>
                <a:path w="141446" h="136303" extrusionOk="0">
                  <a:moveTo>
                    <a:pt x="0" y="0"/>
                  </a:moveTo>
                  <a:lnTo>
                    <a:pt x="0" y="136303"/>
                  </a:lnTo>
                  <a:lnTo>
                    <a:pt x="141446" y="13630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46" name="Google Shape;1146;p45"/>
            <p:cNvSpPr/>
            <p:nvPr/>
          </p:nvSpPr>
          <p:spPr>
            <a:xfrm flipH="1">
              <a:off x="4572000" y="1168000"/>
              <a:ext cx="3536150" cy="3407575"/>
            </a:xfrm>
            <a:custGeom>
              <a:avLst/>
              <a:gdLst/>
              <a:ahLst/>
              <a:cxnLst/>
              <a:rect l="l" t="t" r="r" b="b"/>
              <a:pathLst>
                <a:path w="141446" h="136303" extrusionOk="0">
                  <a:moveTo>
                    <a:pt x="0" y="0"/>
                  </a:moveTo>
                  <a:lnTo>
                    <a:pt x="0" y="136303"/>
                  </a:lnTo>
                  <a:lnTo>
                    <a:pt x="141446" y="13630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1147" name="Google Shape;1147;p45"/>
          <p:cNvSpPr/>
          <p:nvPr/>
        </p:nvSpPr>
        <p:spPr>
          <a:xfrm>
            <a:off x="538009" y="207279"/>
            <a:ext cx="8068200" cy="77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5"/>
          <p:cNvSpPr/>
          <p:nvPr/>
        </p:nvSpPr>
        <p:spPr>
          <a:xfrm>
            <a:off x="614100" y="283479"/>
            <a:ext cx="7915800" cy="621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5"/>
          <p:cNvSpPr txBox="1">
            <a:spLocks noGrp="1"/>
          </p:cNvSpPr>
          <p:nvPr>
            <p:ph type="title"/>
          </p:nvPr>
        </p:nvSpPr>
        <p:spPr>
          <a:xfrm>
            <a:off x="720184" y="3079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PENILAIAN DIRI</a:t>
            </a:r>
            <a:endParaRPr sz="4000" b="1" dirty="0">
              <a:latin typeface="Chiller" panose="040204040310070206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AA271-D61D-B91C-69DE-4AC80E842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122" y="3495898"/>
            <a:ext cx="6902605" cy="1079677"/>
          </a:xfrm>
        </p:spPr>
        <p:txBody>
          <a:bodyPr/>
          <a:lstStyle/>
          <a:p>
            <a:pPr marL="358775" algn="just"/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Bila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jawaban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"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",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maka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segera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lakukan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review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pembelajaran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terutama</a:t>
            </a:r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pada</a:t>
            </a:r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bagian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masih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"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Tidak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".</a:t>
            </a:r>
          </a:p>
          <a:p>
            <a:pPr marL="358775" algn="just"/>
            <a:r>
              <a:rPr lang="sv-SE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Bila semua jawaban "Ya", maka Anda dapat melanjutkan ke pembelajaran berikutnya. </a:t>
            </a:r>
            <a:endParaRPr lang="en-ID" sz="1600" dirty="0">
              <a:solidFill>
                <a:schemeClr val="tx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5A72B-F983-3065-8D1D-999074E65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999" y="1049044"/>
            <a:ext cx="6891454" cy="2446854"/>
          </a:xfrm>
          <a:prstGeom prst="rect">
            <a:avLst/>
          </a:prstGeom>
        </p:spPr>
      </p:pic>
      <p:sp>
        <p:nvSpPr>
          <p:cNvPr id="6" name="Action Button: Go Home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9EBE0AA-B553-EDB7-2066-0D809FE7C990}"/>
              </a:ext>
            </a:extLst>
          </p:cNvPr>
          <p:cNvSpPr/>
          <p:nvPr/>
        </p:nvSpPr>
        <p:spPr>
          <a:xfrm>
            <a:off x="890455" y="396506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922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0"/>
          <p:cNvSpPr/>
          <p:nvPr/>
        </p:nvSpPr>
        <p:spPr>
          <a:xfrm>
            <a:off x="713100" y="539400"/>
            <a:ext cx="3396000" cy="1132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60"/>
          <p:cNvSpPr/>
          <p:nvPr/>
        </p:nvSpPr>
        <p:spPr>
          <a:xfrm>
            <a:off x="828000" y="649293"/>
            <a:ext cx="3236700" cy="978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60"/>
          <p:cNvSpPr txBox="1"/>
          <p:nvPr/>
        </p:nvSpPr>
        <p:spPr>
          <a:xfrm>
            <a:off x="720000" y="4234338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60"/>
          <p:cNvSpPr/>
          <p:nvPr/>
        </p:nvSpPr>
        <p:spPr>
          <a:xfrm>
            <a:off x="312450" y="316350"/>
            <a:ext cx="8163950" cy="4511025"/>
          </a:xfrm>
          <a:custGeom>
            <a:avLst/>
            <a:gdLst/>
            <a:ahLst/>
            <a:cxnLst/>
            <a:rect l="l" t="t" r="r" b="b"/>
            <a:pathLst>
              <a:path w="326558" h="180441" extrusionOk="0">
                <a:moveTo>
                  <a:pt x="326558" y="393"/>
                </a:moveTo>
                <a:lnTo>
                  <a:pt x="0" y="0"/>
                </a:lnTo>
                <a:lnTo>
                  <a:pt x="0" y="180432"/>
                </a:lnTo>
                <a:lnTo>
                  <a:pt x="285573" y="1804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784" name="Google Shape;1784;p60"/>
          <p:cNvGrpSpPr>
            <a:grpSpLocks/>
          </p:cNvGrpSpPr>
          <p:nvPr/>
        </p:nvGrpSpPr>
        <p:grpSpPr>
          <a:xfrm>
            <a:off x="6122918" y="1896896"/>
            <a:ext cx="3093021" cy="3046988"/>
            <a:chOff x="4279650" y="743206"/>
            <a:chExt cx="3838193" cy="3862231"/>
          </a:xfrm>
        </p:grpSpPr>
        <p:sp>
          <p:nvSpPr>
            <p:cNvPr id="1785" name="Google Shape;1785;p60"/>
            <p:cNvSpPr>
              <a:spLocks/>
            </p:cNvSpPr>
            <p:nvPr/>
          </p:nvSpPr>
          <p:spPr>
            <a:xfrm>
              <a:off x="4779840" y="3000399"/>
              <a:ext cx="1305275" cy="1605027"/>
            </a:xfrm>
            <a:custGeom>
              <a:avLst/>
              <a:gdLst/>
              <a:ahLst/>
              <a:cxnLst/>
              <a:rect l="l" t="t" r="r" b="b"/>
              <a:pathLst>
                <a:path w="9937" h="12219" extrusionOk="0">
                  <a:moveTo>
                    <a:pt x="4169" y="0"/>
                  </a:moveTo>
                  <a:lnTo>
                    <a:pt x="3542" y="244"/>
                  </a:lnTo>
                  <a:cubicBezTo>
                    <a:pt x="3504" y="259"/>
                    <a:pt x="3454" y="278"/>
                    <a:pt x="3416" y="293"/>
                  </a:cubicBezTo>
                  <a:lnTo>
                    <a:pt x="3302" y="343"/>
                  </a:lnTo>
                  <a:lnTo>
                    <a:pt x="3272" y="464"/>
                  </a:lnTo>
                  <a:cubicBezTo>
                    <a:pt x="3260" y="506"/>
                    <a:pt x="3249" y="556"/>
                    <a:pt x="3237" y="597"/>
                  </a:cubicBezTo>
                  <a:cubicBezTo>
                    <a:pt x="3218" y="696"/>
                    <a:pt x="3195" y="795"/>
                    <a:pt x="3157" y="898"/>
                  </a:cubicBezTo>
                  <a:lnTo>
                    <a:pt x="651" y="8092"/>
                  </a:lnTo>
                  <a:cubicBezTo>
                    <a:pt x="624" y="8171"/>
                    <a:pt x="593" y="8251"/>
                    <a:pt x="567" y="8335"/>
                  </a:cubicBezTo>
                  <a:cubicBezTo>
                    <a:pt x="403" y="8791"/>
                    <a:pt x="236" y="9267"/>
                    <a:pt x="160" y="9769"/>
                  </a:cubicBezTo>
                  <a:cubicBezTo>
                    <a:pt x="114" y="10070"/>
                    <a:pt x="137" y="10359"/>
                    <a:pt x="156" y="10636"/>
                  </a:cubicBezTo>
                  <a:cubicBezTo>
                    <a:pt x="179" y="10910"/>
                    <a:pt x="202" y="11169"/>
                    <a:pt x="156" y="11420"/>
                  </a:cubicBezTo>
                  <a:cubicBezTo>
                    <a:pt x="137" y="11519"/>
                    <a:pt x="107" y="11614"/>
                    <a:pt x="65" y="11705"/>
                  </a:cubicBezTo>
                  <a:lnTo>
                    <a:pt x="34" y="11770"/>
                  </a:lnTo>
                  <a:lnTo>
                    <a:pt x="38" y="11839"/>
                  </a:lnTo>
                  <a:cubicBezTo>
                    <a:pt x="49" y="11968"/>
                    <a:pt x="38" y="12097"/>
                    <a:pt x="0" y="12219"/>
                  </a:cubicBezTo>
                  <a:lnTo>
                    <a:pt x="263" y="12219"/>
                  </a:lnTo>
                  <a:cubicBezTo>
                    <a:pt x="293" y="12086"/>
                    <a:pt x="304" y="11949"/>
                    <a:pt x="293" y="11816"/>
                  </a:cubicBezTo>
                  <a:cubicBezTo>
                    <a:pt x="346" y="11705"/>
                    <a:pt x="384" y="11588"/>
                    <a:pt x="403" y="11466"/>
                  </a:cubicBezTo>
                  <a:cubicBezTo>
                    <a:pt x="502" y="10910"/>
                    <a:pt x="323" y="10366"/>
                    <a:pt x="411" y="9807"/>
                  </a:cubicBezTo>
                  <a:cubicBezTo>
                    <a:pt x="495" y="9244"/>
                    <a:pt x="704" y="8708"/>
                    <a:pt x="890" y="8175"/>
                  </a:cubicBezTo>
                  <a:lnTo>
                    <a:pt x="3397" y="982"/>
                  </a:lnTo>
                  <a:cubicBezTo>
                    <a:pt x="3439" y="864"/>
                    <a:pt x="3466" y="753"/>
                    <a:pt x="3485" y="654"/>
                  </a:cubicBezTo>
                  <a:cubicBezTo>
                    <a:pt x="3496" y="616"/>
                    <a:pt x="3504" y="567"/>
                    <a:pt x="3515" y="529"/>
                  </a:cubicBezTo>
                  <a:cubicBezTo>
                    <a:pt x="3553" y="510"/>
                    <a:pt x="3599" y="495"/>
                    <a:pt x="3633" y="479"/>
                  </a:cubicBezTo>
                  <a:cubicBezTo>
                    <a:pt x="3633" y="479"/>
                    <a:pt x="4120" y="293"/>
                    <a:pt x="4131" y="285"/>
                  </a:cubicBezTo>
                  <a:cubicBezTo>
                    <a:pt x="4139" y="293"/>
                    <a:pt x="4150" y="301"/>
                    <a:pt x="4158" y="304"/>
                  </a:cubicBezTo>
                  <a:cubicBezTo>
                    <a:pt x="4188" y="327"/>
                    <a:pt x="4219" y="354"/>
                    <a:pt x="4242" y="373"/>
                  </a:cubicBezTo>
                  <a:cubicBezTo>
                    <a:pt x="4249" y="392"/>
                    <a:pt x="4268" y="449"/>
                    <a:pt x="4272" y="563"/>
                  </a:cubicBezTo>
                  <a:cubicBezTo>
                    <a:pt x="4287" y="810"/>
                    <a:pt x="4261" y="1084"/>
                    <a:pt x="4234" y="1373"/>
                  </a:cubicBezTo>
                  <a:cubicBezTo>
                    <a:pt x="4207" y="1636"/>
                    <a:pt x="4181" y="1906"/>
                    <a:pt x="4181" y="2191"/>
                  </a:cubicBezTo>
                  <a:cubicBezTo>
                    <a:pt x="4181" y="2214"/>
                    <a:pt x="4181" y="2248"/>
                    <a:pt x="4177" y="2283"/>
                  </a:cubicBezTo>
                  <a:cubicBezTo>
                    <a:pt x="4169" y="2720"/>
                    <a:pt x="4177" y="3203"/>
                    <a:pt x="4356" y="3587"/>
                  </a:cubicBezTo>
                  <a:cubicBezTo>
                    <a:pt x="4371" y="3774"/>
                    <a:pt x="4409" y="3953"/>
                    <a:pt x="4466" y="4124"/>
                  </a:cubicBezTo>
                  <a:cubicBezTo>
                    <a:pt x="4310" y="4637"/>
                    <a:pt x="4310" y="5181"/>
                    <a:pt x="4466" y="5649"/>
                  </a:cubicBezTo>
                  <a:cubicBezTo>
                    <a:pt x="4291" y="6239"/>
                    <a:pt x="4295" y="6954"/>
                    <a:pt x="4630" y="7536"/>
                  </a:cubicBezTo>
                  <a:cubicBezTo>
                    <a:pt x="4584" y="7791"/>
                    <a:pt x="4580" y="8034"/>
                    <a:pt x="4614" y="8270"/>
                  </a:cubicBezTo>
                  <a:cubicBezTo>
                    <a:pt x="4675" y="8715"/>
                    <a:pt x="4869" y="9096"/>
                    <a:pt x="5170" y="9377"/>
                  </a:cubicBezTo>
                  <a:cubicBezTo>
                    <a:pt x="5196" y="9590"/>
                    <a:pt x="5246" y="9800"/>
                    <a:pt x="5326" y="9997"/>
                  </a:cubicBezTo>
                  <a:cubicBezTo>
                    <a:pt x="5588" y="10667"/>
                    <a:pt x="6231" y="11116"/>
                    <a:pt x="6927" y="11116"/>
                  </a:cubicBezTo>
                  <a:cubicBezTo>
                    <a:pt x="7102" y="11116"/>
                    <a:pt x="7277" y="11089"/>
                    <a:pt x="7445" y="11032"/>
                  </a:cubicBezTo>
                  <a:cubicBezTo>
                    <a:pt x="7460" y="11028"/>
                    <a:pt x="7475" y="11021"/>
                    <a:pt x="7490" y="11017"/>
                  </a:cubicBezTo>
                  <a:cubicBezTo>
                    <a:pt x="7589" y="11123"/>
                    <a:pt x="7711" y="11211"/>
                    <a:pt x="7852" y="11268"/>
                  </a:cubicBezTo>
                  <a:cubicBezTo>
                    <a:pt x="7871" y="11340"/>
                    <a:pt x="7901" y="11416"/>
                    <a:pt x="7939" y="11485"/>
                  </a:cubicBezTo>
                  <a:cubicBezTo>
                    <a:pt x="7985" y="11565"/>
                    <a:pt x="8042" y="11641"/>
                    <a:pt x="8107" y="11705"/>
                  </a:cubicBezTo>
                  <a:cubicBezTo>
                    <a:pt x="8061" y="11755"/>
                    <a:pt x="8019" y="11808"/>
                    <a:pt x="7985" y="11865"/>
                  </a:cubicBezTo>
                  <a:lnTo>
                    <a:pt x="9936" y="11865"/>
                  </a:lnTo>
                  <a:lnTo>
                    <a:pt x="9936" y="11610"/>
                  </a:lnTo>
                  <a:lnTo>
                    <a:pt x="8373" y="11610"/>
                  </a:lnTo>
                  <a:lnTo>
                    <a:pt x="8285" y="11523"/>
                  </a:lnTo>
                  <a:cubicBezTo>
                    <a:pt x="8236" y="11477"/>
                    <a:pt x="8194" y="11420"/>
                    <a:pt x="8160" y="11359"/>
                  </a:cubicBezTo>
                  <a:cubicBezTo>
                    <a:pt x="8133" y="11310"/>
                    <a:pt x="8110" y="11257"/>
                    <a:pt x="8095" y="11199"/>
                  </a:cubicBezTo>
                  <a:lnTo>
                    <a:pt x="8061" y="11082"/>
                  </a:lnTo>
                  <a:lnTo>
                    <a:pt x="7947" y="11032"/>
                  </a:lnTo>
                  <a:cubicBezTo>
                    <a:pt x="7844" y="10990"/>
                    <a:pt x="7753" y="10926"/>
                    <a:pt x="7673" y="10846"/>
                  </a:cubicBezTo>
                  <a:lnTo>
                    <a:pt x="7559" y="10720"/>
                  </a:lnTo>
                  <a:lnTo>
                    <a:pt x="7403" y="10777"/>
                  </a:lnTo>
                  <a:cubicBezTo>
                    <a:pt x="7391" y="10781"/>
                    <a:pt x="7380" y="10789"/>
                    <a:pt x="7365" y="10792"/>
                  </a:cubicBezTo>
                  <a:cubicBezTo>
                    <a:pt x="7224" y="10838"/>
                    <a:pt x="7076" y="10861"/>
                    <a:pt x="6927" y="10861"/>
                  </a:cubicBezTo>
                  <a:cubicBezTo>
                    <a:pt x="6334" y="10861"/>
                    <a:pt x="5786" y="10477"/>
                    <a:pt x="5562" y="9906"/>
                  </a:cubicBezTo>
                  <a:cubicBezTo>
                    <a:pt x="5493" y="9727"/>
                    <a:pt x="5444" y="9541"/>
                    <a:pt x="5425" y="9347"/>
                  </a:cubicBezTo>
                  <a:lnTo>
                    <a:pt x="5413" y="9256"/>
                  </a:lnTo>
                  <a:lnTo>
                    <a:pt x="5345" y="9191"/>
                  </a:lnTo>
                  <a:cubicBezTo>
                    <a:pt x="5082" y="8947"/>
                    <a:pt x="4919" y="8617"/>
                    <a:pt x="4865" y="8236"/>
                  </a:cubicBezTo>
                  <a:cubicBezTo>
                    <a:pt x="4835" y="8023"/>
                    <a:pt x="4839" y="7810"/>
                    <a:pt x="4877" y="7578"/>
                  </a:cubicBezTo>
                  <a:lnTo>
                    <a:pt x="4892" y="7490"/>
                  </a:lnTo>
                  <a:lnTo>
                    <a:pt x="4846" y="7411"/>
                  </a:lnTo>
                  <a:cubicBezTo>
                    <a:pt x="4580" y="6943"/>
                    <a:pt x="4527" y="6326"/>
                    <a:pt x="4710" y="5722"/>
                  </a:cubicBezTo>
                  <a:lnTo>
                    <a:pt x="4732" y="5642"/>
                  </a:lnTo>
                  <a:lnTo>
                    <a:pt x="4706" y="5569"/>
                  </a:lnTo>
                  <a:cubicBezTo>
                    <a:pt x="4565" y="5147"/>
                    <a:pt x="4565" y="4660"/>
                    <a:pt x="4706" y="4196"/>
                  </a:cubicBezTo>
                  <a:lnTo>
                    <a:pt x="4732" y="4120"/>
                  </a:lnTo>
                  <a:lnTo>
                    <a:pt x="4706" y="4044"/>
                  </a:lnTo>
                  <a:cubicBezTo>
                    <a:pt x="4656" y="3892"/>
                    <a:pt x="4622" y="3732"/>
                    <a:pt x="4611" y="3565"/>
                  </a:cubicBezTo>
                  <a:lnTo>
                    <a:pt x="4607" y="3523"/>
                  </a:lnTo>
                  <a:lnTo>
                    <a:pt x="4588" y="3481"/>
                  </a:lnTo>
                  <a:cubicBezTo>
                    <a:pt x="4428" y="3139"/>
                    <a:pt x="4424" y="2686"/>
                    <a:pt x="4432" y="2290"/>
                  </a:cubicBezTo>
                  <a:lnTo>
                    <a:pt x="4432" y="2279"/>
                  </a:lnTo>
                  <a:cubicBezTo>
                    <a:pt x="4432" y="2245"/>
                    <a:pt x="4436" y="2214"/>
                    <a:pt x="4436" y="2191"/>
                  </a:cubicBezTo>
                  <a:cubicBezTo>
                    <a:pt x="4436" y="1921"/>
                    <a:pt x="4458" y="1655"/>
                    <a:pt x="4485" y="1400"/>
                  </a:cubicBezTo>
                  <a:cubicBezTo>
                    <a:pt x="4516" y="1100"/>
                    <a:pt x="4542" y="818"/>
                    <a:pt x="4527" y="548"/>
                  </a:cubicBezTo>
                  <a:cubicBezTo>
                    <a:pt x="4519" y="438"/>
                    <a:pt x="4504" y="346"/>
                    <a:pt x="4481" y="282"/>
                  </a:cubicBezTo>
                  <a:lnTo>
                    <a:pt x="4455" y="217"/>
                  </a:lnTo>
                  <a:lnTo>
                    <a:pt x="4405" y="175"/>
                  </a:lnTo>
                  <a:cubicBezTo>
                    <a:pt x="4379" y="156"/>
                    <a:pt x="4341" y="126"/>
                    <a:pt x="4306" y="103"/>
                  </a:cubicBezTo>
                  <a:lnTo>
                    <a:pt x="416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0"/>
            <p:cNvSpPr>
              <a:spLocks/>
            </p:cNvSpPr>
            <p:nvPr/>
          </p:nvSpPr>
          <p:spPr>
            <a:xfrm>
              <a:off x="4279650" y="743206"/>
              <a:ext cx="3838193" cy="3862231"/>
            </a:xfrm>
            <a:custGeom>
              <a:avLst/>
              <a:gdLst/>
              <a:ahLst/>
              <a:cxnLst/>
              <a:rect l="l" t="t" r="r" b="b"/>
              <a:pathLst>
                <a:path w="29220" h="29403" extrusionOk="0">
                  <a:moveTo>
                    <a:pt x="14616" y="1"/>
                  </a:moveTo>
                  <a:cubicBezTo>
                    <a:pt x="12516" y="1"/>
                    <a:pt x="10929" y="1211"/>
                    <a:pt x="10271" y="3322"/>
                  </a:cubicBezTo>
                  <a:cubicBezTo>
                    <a:pt x="9959" y="4319"/>
                    <a:pt x="10188" y="5171"/>
                    <a:pt x="10454" y="5673"/>
                  </a:cubicBezTo>
                  <a:cubicBezTo>
                    <a:pt x="10416" y="6472"/>
                    <a:pt x="10827" y="6856"/>
                    <a:pt x="11108" y="7122"/>
                  </a:cubicBezTo>
                  <a:cubicBezTo>
                    <a:pt x="11215" y="7221"/>
                    <a:pt x="11306" y="7305"/>
                    <a:pt x="11382" y="7415"/>
                  </a:cubicBezTo>
                  <a:cubicBezTo>
                    <a:pt x="11412" y="7457"/>
                    <a:pt x="11462" y="7586"/>
                    <a:pt x="11466" y="7971"/>
                  </a:cubicBezTo>
                  <a:cubicBezTo>
                    <a:pt x="11470" y="8419"/>
                    <a:pt x="11508" y="8903"/>
                    <a:pt x="11751" y="9401"/>
                  </a:cubicBezTo>
                  <a:cubicBezTo>
                    <a:pt x="11991" y="9884"/>
                    <a:pt x="12421" y="10257"/>
                    <a:pt x="12919" y="10516"/>
                  </a:cubicBezTo>
                  <a:cubicBezTo>
                    <a:pt x="12637" y="10573"/>
                    <a:pt x="12394" y="10736"/>
                    <a:pt x="12234" y="10987"/>
                  </a:cubicBezTo>
                  <a:cubicBezTo>
                    <a:pt x="12036" y="11295"/>
                    <a:pt x="12021" y="11680"/>
                    <a:pt x="12196" y="11992"/>
                  </a:cubicBezTo>
                  <a:cubicBezTo>
                    <a:pt x="12204" y="12003"/>
                    <a:pt x="12208" y="12014"/>
                    <a:pt x="12215" y="12022"/>
                  </a:cubicBezTo>
                  <a:cubicBezTo>
                    <a:pt x="11918" y="12148"/>
                    <a:pt x="11671" y="12311"/>
                    <a:pt x="11462" y="12520"/>
                  </a:cubicBezTo>
                  <a:cubicBezTo>
                    <a:pt x="11279" y="12707"/>
                    <a:pt x="11142" y="12920"/>
                    <a:pt x="11051" y="13144"/>
                  </a:cubicBezTo>
                  <a:cubicBezTo>
                    <a:pt x="10876" y="13186"/>
                    <a:pt x="10712" y="13262"/>
                    <a:pt x="10576" y="13365"/>
                  </a:cubicBezTo>
                  <a:lnTo>
                    <a:pt x="8346" y="13365"/>
                  </a:lnTo>
                  <a:cubicBezTo>
                    <a:pt x="8114" y="13239"/>
                    <a:pt x="7848" y="13175"/>
                    <a:pt x="7578" y="13175"/>
                  </a:cubicBezTo>
                  <a:cubicBezTo>
                    <a:pt x="7350" y="13175"/>
                    <a:pt x="7118" y="13224"/>
                    <a:pt x="6912" y="13315"/>
                  </a:cubicBezTo>
                  <a:cubicBezTo>
                    <a:pt x="6634" y="13445"/>
                    <a:pt x="6406" y="13639"/>
                    <a:pt x="6250" y="13871"/>
                  </a:cubicBezTo>
                  <a:cubicBezTo>
                    <a:pt x="5836" y="13977"/>
                    <a:pt x="5467" y="14285"/>
                    <a:pt x="5276" y="14700"/>
                  </a:cubicBezTo>
                  <a:cubicBezTo>
                    <a:pt x="5067" y="15172"/>
                    <a:pt x="5101" y="15647"/>
                    <a:pt x="5124" y="15997"/>
                  </a:cubicBezTo>
                  <a:cubicBezTo>
                    <a:pt x="5159" y="16450"/>
                    <a:pt x="4999" y="16884"/>
                    <a:pt x="4816" y="17382"/>
                  </a:cubicBezTo>
                  <a:cubicBezTo>
                    <a:pt x="4736" y="17603"/>
                    <a:pt x="4653" y="17827"/>
                    <a:pt x="4580" y="18067"/>
                  </a:cubicBezTo>
                  <a:cubicBezTo>
                    <a:pt x="4310" y="18976"/>
                    <a:pt x="4025" y="19889"/>
                    <a:pt x="3732" y="20783"/>
                  </a:cubicBezTo>
                  <a:cubicBezTo>
                    <a:pt x="3382" y="21856"/>
                    <a:pt x="3009" y="22932"/>
                    <a:pt x="2625" y="23990"/>
                  </a:cubicBezTo>
                  <a:cubicBezTo>
                    <a:pt x="2553" y="24188"/>
                    <a:pt x="2488" y="24416"/>
                    <a:pt x="2416" y="24663"/>
                  </a:cubicBezTo>
                  <a:cubicBezTo>
                    <a:pt x="2283" y="25127"/>
                    <a:pt x="2005" y="26101"/>
                    <a:pt x="1720" y="26268"/>
                  </a:cubicBezTo>
                  <a:cubicBezTo>
                    <a:pt x="1689" y="26287"/>
                    <a:pt x="1621" y="26310"/>
                    <a:pt x="1556" y="26337"/>
                  </a:cubicBezTo>
                  <a:cubicBezTo>
                    <a:pt x="1457" y="26375"/>
                    <a:pt x="1332" y="26421"/>
                    <a:pt x="1206" y="26493"/>
                  </a:cubicBezTo>
                  <a:cubicBezTo>
                    <a:pt x="712" y="26763"/>
                    <a:pt x="365" y="27273"/>
                    <a:pt x="301" y="27832"/>
                  </a:cubicBezTo>
                  <a:cubicBezTo>
                    <a:pt x="297" y="27859"/>
                    <a:pt x="293" y="27881"/>
                    <a:pt x="289" y="27908"/>
                  </a:cubicBezTo>
                  <a:cubicBezTo>
                    <a:pt x="84" y="28201"/>
                    <a:pt x="0" y="28593"/>
                    <a:pt x="72" y="29015"/>
                  </a:cubicBezTo>
                  <a:cubicBezTo>
                    <a:pt x="95" y="29167"/>
                    <a:pt x="110" y="29289"/>
                    <a:pt x="118" y="29403"/>
                  </a:cubicBezTo>
                  <a:lnTo>
                    <a:pt x="373" y="29403"/>
                  </a:lnTo>
                  <a:cubicBezTo>
                    <a:pt x="365" y="29274"/>
                    <a:pt x="350" y="29141"/>
                    <a:pt x="320" y="28973"/>
                  </a:cubicBezTo>
                  <a:cubicBezTo>
                    <a:pt x="263" y="28627"/>
                    <a:pt x="323" y="28300"/>
                    <a:pt x="498" y="28056"/>
                  </a:cubicBezTo>
                  <a:lnTo>
                    <a:pt x="540" y="27999"/>
                  </a:lnTo>
                  <a:lnTo>
                    <a:pt x="544" y="27927"/>
                  </a:lnTo>
                  <a:cubicBezTo>
                    <a:pt x="544" y="27904"/>
                    <a:pt x="548" y="27881"/>
                    <a:pt x="552" y="27862"/>
                  </a:cubicBezTo>
                  <a:cubicBezTo>
                    <a:pt x="609" y="27383"/>
                    <a:pt x="906" y="26946"/>
                    <a:pt x="1328" y="26713"/>
                  </a:cubicBezTo>
                  <a:cubicBezTo>
                    <a:pt x="1438" y="26653"/>
                    <a:pt x="1548" y="26611"/>
                    <a:pt x="1647" y="26573"/>
                  </a:cubicBezTo>
                  <a:cubicBezTo>
                    <a:pt x="1742" y="26539"/>
                    <a:pt x="1803" y="26512"/>
                    <a:pt x="1849" y="26485"/>
                  </a:cubicBezTo>
                  <a:cubicBezTo>
                    <a:pt x="2157" y="26303"/>
                    <a:pt x="2389" y="25679"/>
                    <a:pt x="2659" y="24732"/>
                  </a:cubicBezTo>
                  <a:cubicBezTo>
                    <a:pt x="2728" y="24492"/>
                    <a:pt x="2792" y="24264"/>
                    <a:pt x="2861" y="24077"/>
                  </a:cubicBezTo>
                  <a:cubicBezTo>
                    <a:pt x="3249" y="23016"/>
                    <a:pt x="3622" y="21936"/>
                    <a:pt x="3972" y="20863"/>
                  </a:cubicBezTo>
                  <a:cubicBezTo>
                    <a:pt x="4268" y="19965"/>
                    <a:pt x="4554" y="19048"/>
                    <a:pt x="4824" y="18139"/>
                  </a:cubicBezTo>
                  <a:cubicBezTo>
                    <a:pt x="4892" y="17907"/>
                    <a:pt x="4976" y="17686"/>
                    <a:pt x="5052" y="17473"/>
                  </a:cubicBezTo>
                  <a:cubicBezTo>
                    <a:pt x="5246" y="16945"/>
                    <a:pt x="5413" y="16488"/>
                    <a:pt x="5379" y="15978"/>
                  </a:cubicBezTo>
                  <a:cubicBezTo>
                    <a:pt x="5353" y="15640"/>
                    <a:pt x="5322" y="15217"/>
                    <a:pt x="5508" y="14807"/>
                  </a:cubicBezTo>
                  <a:cubicBezTo>
                    <a:pt x="5664" y="14464"/>
                    <a:pt x="5965" y="14206"/>
                    <a:pt x="6311" y="14114"/>
                  </a:cubicBezTo>
                  <a:lnTo>
                    <a:pt x="6406" y="14091"/>
                  </a:lnTo>
                  <a:lnTo>
                    <a:pt x="6460" y="14012"/>
                  </a:lnTo>
                  <a:cubicBezTo>
                    <a:pt x="6593" y="13814"/>
                    <a:pt x="6787" y="13654"/>
                    <a:pt x="7019" y="13547"/>
                  </a:cubicBezTo>
                  <a:cubicBezTo>
                    <a:pt x="7194" y="13468"/>
                    <a:pt x="7384" y="13426"/>
                    <a:pt x="7578" y="13426"/>
                  </a:cubicBezTo>
                  <a:cubicBezTo>
                    <a:pt x="7806" y="13426"/>
                    <a:pt x="8031" y="13483"/>
                    <a:pt x="8228" y="13589"/>
                  </a:cubicBezTo>
                  <a:lnTo>
                    <a:pt x="8282" y="13616"/>
                  </a:lnTo>
                  <a:lnTo>
                    <a:pt x="10655" y="13616"/>
                  </a:lnTo>
                  <a:lnTo>
                    <a:pt x="10724" y="13566"/>
                  </a:lnTo>
                  <a:cubicBezTo>
                    <a:pt x="10838" y="13487"/>
                    <a:pt x="10967" y="13426"/>
                    <a:pt x="11112" y="13391"/>
                  </a:cubicBezTo>
                  <a:lnTo>
                    <a:pt x="11237" y="13361"/>
                  </a:lnTo>
                  <a:lnTo>
                    <a:pt x="11287" y="13239"/>
                  </a:lnTo>
                  <a:cubicBezTo>
                    <a:pt x="11367" y="13041"/>
                    <a:pt x="11485" y="12859"/>
                    <a:pt x="11641" y="12699"/>
                  </a:cubicBezTo>
                  <a:cubicBezTo>
                    <a:pt x="11827" y="12513"/>
                    <a:pt x="12048" y="12368"/>
                    <a:pt x="12314" y="12258"/>
                  </a:cubicBezTo>
                  <a:lnTo>
                    <a:pt x="12588" y="12144"/>
                  </a:lnTo>
                  <a:lnTo>
                    <a:pt x="12432" y="11889"/>
                  </a:lnTo>
                  <a:cubicBezTo>
                    <a:pt x="12428" y="11881"/>
                    <a:pt x="12421" y="11874"/>
                    <a:pt x="12417" y="11866"/>
                  </a:cubicBezTo>
                  <a:cubicBezTo>
                    <a:pt x="12291" y="11638"/>
                    <a:pt x="12303" y="11352"/>
                    <a:pt x="12451" y="11120"/>
                  </a:cubicBezTo>
                  <a:cubicBezTo>
                    <a:pt x="12561" y="10942"/>
                    <a:pt x="12729" y="10824"/>
                    <a:pt x="12934" y="10774"/>
                  </a:cubicBezTo>
                  <a:cubicBezTo>
                    <a:pt x="12938" y="10759"/>
                    <a:pt x="12949" y="10744"/>
                    <a:pt x="12957" y="10732"/>
                  </a:cubicBezTo>
                  <a:cubicBezTo>
                    <a:pt x="13026" y="10643"/>
                    <a:pt x="13123" y="10614"/>
                    <a:pt x="13228" y="10614"/>
                  </a:cubicBezTo>
                  <a:cubicBezTo>
                    <a:pt x="13316" y="10614"/>
                    <a:pt x="13409" y="10634"/>
                    <a:pt x="13497" y="10656"/>
                  </a:cubicBezTo>
                  <a:lnTo>
                    <a:pt x="13676" y="10622"/>
                  </a:lnTo>
                  <a:lnTo>
                    <a:pt x="13109" y="10329"/>
                  </a:lnTo>
                  <a:cubicBezTo>
                    <a:pt x="13037" y="10318"/>
                    <a:pt x="12972" y="10291"/>
                    <a:pt x="12938" y="10242"/>
                  </a:cubicBezTo>
                  <a:cubicBezTo>
                    <a:pt x="12938" y="10238"/>
                    <a:pt x="12938" y="10238"/>
                    <a:pt x="12938" y="10238"/>
                  </a:cubicBezTo>
                  <a:cubicBezTo>
                    <a:pt x="12493" y="9991"/>
                    <a:pt x="12166" y="9663"/>
                    <a:pt x="11979" y="9287"/>
                  </a:cubicBezTo>
                  <a:cubicBezTo>
                    <a:pt x="11755" y="8838"/>
                    <a:pt x="11721" y="8389"/>
                    <a:pt x="11717" y="7971"/>
                  </a:cubicBezTo>
                  <a:cubicBezTo>
                    <a:pt x="11713" y="7506"/>
                    <a:pt x="11648" y="7354"/>
                    <a:pt x="11591" y="7271"/>
                  </a:cubicBezTo>
                  <a:cubicBezTo>
                    <a:pt x="11500" y="7141"/>
                    <a:pt x="11393" y="7042"/>
                    <a:pt x="11283" y="6936"/>
                  </a:cubicBezTo>
                  <a:cubicBezTo>
                    <a:pt x="11013" y="6681"/>
                    <a:pt x="10674" y="6365"/>
                    <a:pt x="10705" y="5684"/>
                  </a:cubicBezTo>
                  <a:lnTo>
                    <a:pt x="10709" y="5616"/>
                  </a:lnTo>
                  <a:lnTo>
                    <a:pt x="10674" y="5555"/>
                  </a:lnTo>
                  <a:cubicBezTo>
                    <a:pt x="10518" y="5254"/>
                    <a:pt x="10184" y="4448"/>
                    <a:pt x="10515" y="3398"/>
                  </a:cubicBezTo>
                  <a:cubicBezTo>
                    <a:pt x="11135" y="1401"/>
                    <a:pt x="12634" y="256"/>
                    <a:pt x="14616" y="256"/>
                  </a:cubicBezTo>
                  <a:cubicBezTo>
                    <a:pt x="16590" y="256"/>
                    <a:pt x="18081" y="1401"/>
                    <a:pt x="18705" y="3398"/>
                  </a:cubicBezTo>
                  <a:cubicBezTo>
                    <a:pt x="19036" y="4448"/>
                    <a:pt x="18701" y="5254"/>
                    <a:pt x="18545" y="5555"/>
                  </a:cubicBezTo>
                  <a:lnTo>
                    <a:pt x="18511" y="5616"/>
                  </a:lnTo>
                  <a:lnTo>
                    <a:pt x="18515" y="5684"/>
                  </a:lnTo>
                  <a:cubicBezTo>
                    <a:pt x="18545" y="6365"/>
                    <a:pt x="18207" y="6681"/>
                    <a:pt x="17936" y="6936"/>
                  </a:cubicBezTo>
                  <a:cubicBezTo>
                    <a:pt x="17826" y="7042"/>
                    <a:pt x="17720" y="7141"/>
                    <a:pt x="17628" y="7271"/>
                  </a:cubicBezTo>
                  <a:cubicBezTo>
                    <a:pt x="17571" y="7354"/>
                    <a:pt x="17507" y="7506"/>
                    <a:pt x="17503" y="7971"/>
                  </a:cubicBezTo>
                  <a:cubicBezTo>
                    <a:pt x="17499" y="8389"/>
                    <a:pt x="17465" y="8838"/>
                    <a:pt x="17240" y="9287"/>
                  </a:cubicBezTo>
                  <a:cubicBezTo>
                    <a:pt x="17062" y="9648"/>
                    <a:pt x="16731" y="9979"/>
                    <a:pt x="16297" y="10226"/>
                  </a:cubicBezTo>
                  <a:cubicBezTo>
                    <a:pt x="16297" y="10234"/>
                    <a:pt x="16293" y="10238"/>
                    <a:pt x="16289" y="10242"/>
                  </a:cubicBezTo>
                  <a:cubicBezTo>
                    <a:pt x="16255" y="10295"/>
                    <a:pt x="16183" y="10322"/>
                    <a:pt x="16107" y="10329"/>
                  </a:cubicBezTo>
                  <a:lnTo>
                    <a:pt x="15548" y="10622"/>
                  </a:lnTo>
                  <a:lnTo>
                    <a:pt x="15734" y="10656"/>
                  </a:lnTo>
                  <a:cubicBezTo>
                    <a:pt x="15822" y="10634"/>
                    <a:pt x="15916" y="10614"/>
                    <a:pt x="16004" y="10614"/>
                  </a:cubicBezTo>
                  <a:cubicBezTo>
                    <a:pt x="16110" y="10614"/>
                    <a:pt x="16208" y="10643"/>
                    <a:pt x="16274" y="10732"/>
                  </a:cubicBezTo>
                  <a:cubicBezTo>
                    <a:pt x="16286" y="10748"/>
                    <a:pt x="16293" y="10759"/>
                    <a:pt x="16297" y="10774"/>
                  </a:cubicBezTo>
                  <a:cubicBezTo>
                    <a:pt x="16495" y="10827"/>
                    <a:pt x="16658" y="10945"/>
                    <a:pt x="16769" y="11120"/>
                  </a:cubicBezTo>
                  <a:cubicBezTo>
                    <a:pt x="16917" y="11352"/>
                    <a:pt x="16928" y="11638"/>
                    <a:pt x="16803" y="11866"/>
                  </a:cubicBezTo>
                  <a:cubicBezTo>
                    <a:pt x="16795" y="11874"/>
                    <a:pt x="16791" y="11881"/>
                    <a:pt x="16788" y="11889"/>
                  </a:cubicBezTo>
                  <a:lnTo>
                    <a:pt x="16635" y="12144"/>
                  </a:lnTo>
                  <a:lnTo>
                    <a:pt x="16906" y="12258"/>
                  </a:lnTo>
                  <a:cubicBezTo>
                    <a:pt x="17172" y="12368"/>
                    <a:pt x="17393" y="12513"/>
                    <a:pt x="17575" y="12699"/>
                  </a:cubicBezTo>
                  <a:cubicBezTo>
                    <a:pt x="17735" y="12859"/>
                    <a:pt x="17853" y="13041"/>
                    <a:pt x="17933" y="13239"/>
                  </a:cubicBezTo>
                  <a:lnTo>
                    <a:pt x="17978" y="13361"/>
                  </a:lnTo>
                  <a:lnTo>
                    <a:pt x="18108" y="13391"/>
                  </a:lnTo>
                  <a:cubicBezTo>
                    <a:pt x="18252" y="13426"/>
                    <a:pt x="18382" y="13487"/>
                    <a:pt x="18496" y="13566"/>
                  </a:cubicBezTo>
                  <a:lnTo>
                    <a:pt x="18564" y="13616"/>
                  </a:lnTo>
                  <a:lnTo>
                    <a:pt x="20934" y="13616"/>
                  </a:lnTo>
                  <a:lnTo>
                    <a:pt x="20991" y="13589"/>
                  </a:lnTo>
                  <a:cubicBezTo>
                    <a:pt x="21189" y="13483"/>
                    <a:pt x="21413" y="13426"/>
                    <a:pt x="21638" y="13426"/>
                  </a:cubicBezTo>
                  <a:cubicBezTo>
                    <a:pt x="21836" y="13426"/>
                    <a:pt x="22026" y="13468"/>
                    <a:pt x="22197" y="13547"/>
                  </a:cubicBezTo>
                  <a:cubicBezTo>
                    <a:pt x="22433" y="13654"/>
                    <a:pt x="22627" y="13814"/>
                    <a:pt x="22760" y="14012"/>
                  </a:cubicBezTo>
                  <a:lnTo>
                    <a:pt x="22813" y="14091"/>
                  </a:lnTo>
                  <a:lnTo>
                    <a:pt x="22905" y="14114"/>
                  </a:lnTo>
                  <a:cubicBezTo>
                    <a:pt x="23255" y="14206"/>
                    <a:pt x="23555" y="14464"/>
                    <a:pt x="23711" y="14807"/>
                  </a:cubicBezTo>
                  <a:cubicBezTo>
                    <a:pt x="23898" y="15217"/>
                    <a:pt x="23867" y="15640"/>
                    <a:pt x="23840" y="15978"/>
                  </a:cubicBezTo>
                  <a:cubicBezTo>
                    <a:pt x="23806" y="16488"/>
                    <a:pt x="23970" y="16945"/>
                    <a:pt x="24164" y="17469"/>
                  </a:cubicBezTo>
                  <a:cubicBezTo>
                    <a:pt x="24244" y="17683"/>
                    <a:pt x="24324" y="17907"/>
                    <a:pt x="24396" y="18139"/>
                  </a:cubicBezTo>
                  <a:cubicBezTo>
                    <a:pt x="24666" y="19048"/>
                    <a:pt x="24951" y="19965"/>
                    <a:pt x="25248" y="20863"/>
                  </a:cubicBezTo>
                  <a:cubicBezTo>
                    <a:pt x="25598" y="21939"/>
                    <a:pt x="25971" y="23020"/>
                    <a:pt x="26359" y="24077"/>
                  </a:cubicBezTo>
                  <a:cubicBezTo>
                    <a:pt x="26427" y="24264"/>
                    <a:pt x="26492" y="24492"/>
                    <a:pt x="26560" y="24728"/>
                  </a:cubicBezTo>
                  <a:cubicBezTo>
                    <a:pt x="26831" y="25679"/>
                    <a:pt x="27063" y="26303"/>
                    <a:pt x="27367" y="26485"/>
                  </a:cubicBezTo>
                  <a:cubicBezTo>
                    <a:pt x="27416" y="26512"/>
                    <a:pt x="27477" y="26539"/>
                    <a:pt x="27572" y="26573"/>
                  </a:cubicBezTo>
                  <a:cubicBezTo>
                    <a:pt x="27671" y="26611"/>
                    <a:pt x="27782" y="26653"/>
                    <a:pt x="27892" y="26713"/>
                  </a:cubicBezTo>
                  <a:cubicBezTo>
                    <a:pt x="28314" y="26946"/>
                    <a:pt x="28611" y="27383"/>
                    <a:pt x="28668" y="27862"/>
                  </a:cubicBezTo>
                  <a:cubicBezTo>
                    <a:pt x="28672" y="27881"/>
                    <a:pt x="28672" y="27904"/>
                    <a:pt x="28675" y="27927"/>
                  </a:cubicBezTo>
                  <a:lnTo>
                    <a:pt x="28679" y="27999"/>
                  </a:lnTo>
                  <a:lnTo>
                    <a:pt x="28721" y="28056"/>
                  </a:lnTo>
                  <a:cubicBezTo>
                    <a:pt x="28892" y="28300"/>
                    <a:pt x="28957" y="28627"/>
                    <a:pt x="28896" y="28973"/>
                  </a:cubicBezTo>
                  <a:cubicBezTo>
                    <a:pt x="28870" y="29141"/>
                    <a:pt x="28854" y="29274"/>
                    <a:pt x="28847" y="29403"/>
                  </a:cubicBezTo>
                  <a:lnTo>
                    <a:pt x="29102" y="29403"/>
                  </a:lnTo>
                  <a:cubicBezTo>
                    <a:pt x="29105" y="29289"/>
                    <a:pt x="29124" y="29167"/>
                    <a:pt x="29147" y="29015"/>
                  </a:cubicBezTo>
                  <a:cubicBezTo>
                    <a:pt x="29219" y="28593"/>
                    <a:pt x="29136" y="28201"/>
                    <a:pt x="28927" y="27908"/>
                  </a:cubicBezTo>
                  <a:cubicBezTo>
                    <a:pt x="28927" y="27885"/>
                    <a:pt x="28923" y="27859"/>
                    <a:pt x="28919" y="27832"/>
                  </a:cubicBezTo>
                  <a:cubicBezTo>
                    <a:pt x="28854" y="27273"/>
                    <a:pt x="28504" y="26763"/>
                    <a:pt x="28014" y="26493"/>
                  </a:cubicBezTo>
                  <a:cubicBezTo>
                    <a:pt x="27888" y="26421"/>
                    <a:pt x="27763" y="26375"/>
                    <a:pt x="27664" y="26337"/>
                  </a:cubicBezTo>
                  <a:cubicBezTo>
                    <a:pt x="27599" y="26310"/>
                    <a:pt x="27530" y="26287"/>
                    <a:pt x="27500" y="26268"/>
                  </a:cubicBezTo>
                  <a:cubicBezTo>
                    <a:pt x="27215" y="26101"/>
                    <a:pt x="26937" y="25127"/>
                    <a:pt x="26804" y="24663"/>
                  </a:cubicBezTo>
                  <a:cubicBezTo>
                    <a:pt x="26732" y="24416"/>
                    <a:pt x="26667" y="24188"/>
                    <a:pt x="26595" y="23990"/>
                  </a:cubicBezTo>
                  <a:cubicBezTo>
                    <a:pt x="26210" y="22936"/>
                    <a:pt x="25838" y="21856"/>
                    <a:pt x="25488" y="20783"/>
                  </a:cubicBezTo>
                  <a:cubicBezTo>
                    <a:pt x="25195" y="19889"/>
                    <a:pt x="24909" y="18976"/>
                    <a:pt x="24639" y="18067"/>
                  </a:cubicBezTo>
                  <a:cubicBezTo>
                    <a:pt x="24567" y="17827"/>
                    <a:pt x="24483" y="17603"/>
                    <a:pt x="24403" y="17382"/>
                  </a:cubicBezTo>
                  <a:cubicBezTo>
                    <a:pt x="24221" y="16884"/>
                    <a:pt x="24061" y="16450"/>
                    <a:pt x="24095" y="15997"/>
                  </a:cubicBezTo>
                  <a:cubicBezTo>
                    <a:pt x="24118" y="15647"/>
                    <a:pt x="24152" y="15172"/>
                    <a:pt x="23939" y="14700"/>
                  </a:cubicBezTo>
                  <a:cubicBezTo>
                    <a:pt x="23753" y="14285"/>
                    <a:pt x="23384" y="13977"/>
                    <a:pt x="22969" y="13871"/>
                  </a:cubicBezTo>
                  <a:cubicBezTo>
                    <a:pt x="22813" y="13639"/>
                    <a:pt x="22585" y="13445"/>
                    <a:pt x="22304" y="13315"/>
                  </a:cubicBezTo>
                  <a:cubicBezTo>
                    <a:pt x="22098" y="13224"/>
                    <a:pt x="21870" y="13175"/>
                    <a:pt x="21638" y="13175"/>
                  </a:cubicBezTo>
                  <a:cubicBezTo>
                    <a:pt x="21372" y="13175"/>
                    <a:pt x="21105" y="13239"/>
                    <a:pt x="20873" y="13365"/>
                  </a:cubicBezTo>
                  <a:lnTo>
                    <a:pt x="18644" y="13365"/>
                  </a:lnTo>
                  <a:cubicBezTo>
                    <a:pt x="18507" y="13262"/>
                    <a:pt x="18344" y="13186"/>
                    <a:pt x="18169" y="13144"/>
                  </a:cubicBezTo>
                  <a:cubicBezTo>
                    <a:pt x="18077" y="12916"/>
                    <a:pt x="17940" y="12707"/>
                    <a:pt x="17758" y="12520"/>
                  </a:cubicBezTo>
                  <a:cubicBezTo>
                    <a:pt x="17548" y="12311"/>
                    <a:pt x="17301" y="12148"/>
                    <a:pt x="17004" y="12022"/>
                  </a:cubicBezTo>
                  <a:cubicBezTo>
                    <a:pt x="17012" y="12014"/>
                    <a:pt x="17016" y="12003"/>
                    <a:pt x="17024" y="11992"/>
                  </a:cubicBezTo>
                  <a:cubicBezTo>
                    <a:pt x="17199" y="11680"/>
                    <a:pt x="17183" y="11295"/>
                    <a:pt x="16985" y="10983"/>
                  </a:cubicBezTo>
                  <a:cubicBezTo>
                    <a:pt x="16826" y="10736"/>
                    <a:pt x="16582" y="10573"/>
                    <a:pt x="16301" y="10516"/>
                  </a:cubicBezTo>
                  <a:cubicBezTo>
                    <a:pt x="16830" y="10242"/>
                    <a:pt x="17244" y="9850"/>
                    <a:pt x="17469" y="9401"/>
                  </a:cubicBezTo>
                  <a:cubicBezTo>
                    <a:pt x="17712" y="8903"/>
                    <a:pt x="17750" y="8419"/>
                    <a:pt x="17754" y="7971"/>
                  </a:cubicBezTo>
                  <a:cubicBezTo>
                    <a:pt x="17758" y="7586"/>
                    <a:pt x="17807" y="7457"/>
                    <a:pt x="17838" y="7415"/>
                  </a:cubicBezTo>
                  <a:cubicBezTo>
                    <a:pt x="17914" y="7305"/>
                    <a:pt x="18005" y="7221"/>
                    <a:pt x="18111" y="7122"/>
                  </a:cubicBezTo>
                  <a:cubicBezTo>
                    <a:pt x="18393" y="6856"/>
                    <a:pt x="18804" y="6472"/>
                    <a:pt x="18766" y="5673"/>
                  </a:cubicBezTo>
                  <a:cubicBezTo>
                    <a:pt x="19032" y="5171"/>
                    <a:pt x="19260" y="4319"/>
                    <a:pt x="18948" y="3322"/>
                  </a:cubicBezTo>
                  <a:cubicBezTo>
                    <a:pt x="18290" y="1211"/>
                    <a:pt x="16708" y="1"/>
                    <a:pt x="1461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0"/>
            <p:cNvSpPr>
              <a:spLocks/>
            </p:cNvSpPr>
            <p:nvPr/>
          </p:nvSpPr>
          <p:spPr>
            <a:xfrm>
              <a:off x="6312331" y="3000399"/>
              <a:ext cx="1304749" cy="1605027"/>
            </a:xfrm>
            <a:custGeom>
              <a:avLst/>
              <a:gdLst/>
              <a:ahLst/>
              <a:cxnLst/>
              <a:rect l="l" t="t" r="r" b="b"/>
              <a:pathLst>
                <a:path w="9933" h="12219" extrusionOk="0">
                  <a:moveTo>
                    <a:pt x="5767" y="0"/>
                  </a:moveTo>
                  <a:lnTo>
                    <a:pt x="5630" y="103"/>
                  </a:lnTo>
                  <a:cubicBezTo>
                    <a:pt x="5596" y="126"/>
                    <a:pt x="5558" y="156"/>
                    <a:pt x="5531" y="175"/>
                  </a:cubicBezTo>
                  <a:lnTo>
                    <a:pt x="5482" y="221"/>
                  </a:lnTo>
                  <a:lnTo>
                    <a:pt x="5455" y="282"/>
                  </a:lnTo>
                  <a:cubicBezTo>
                    <a:pt x="5433" y="346"/>
                    <a:pt x="5417" y="438"/>
                    <a:pt x="5410" y="548"/>
                  </a:cubicBezTo>
                  <a:cubicBezTo>
                    <a:pt x="5394" y="818"/>
                    <a:pt x="5421" y="1100"/>
                    <a:pt x="5452" y="1400"/>
                  </a:cubicBezTo>
                  <a:cubicBezTo>
                    <a:pt x="5478" y="1655"/>
                    <a:pt x="5501" y="1917"/>
                    <a:pt x="5501" y="2191"/>
                  </a:cubicBezTo>
                  <a:cubicBezTo>
                    <a:pt x="5501" y="2214"/>
                    <a:pt x="5505" y="2245"/>
                    <a:pt x="5505" y="2279"/>
                  </a:cubicBezTo>
                  <a:lnTo>
                    <a:pt x="5505" y="2290"/>
                  </a:lnTo>
                  <a:cubicBezTo>
                    <a:pt x="5512" y="2686"/>
                    <a:pt x="5509" y="3139"/>
                    <a:pt x="5349" y="3481"/>
                  </a:cubicBezTo>
                  <a:lnTo>
                    <a:pt x="5330" y="3523"/>
                  </a:lnTo>
                  <a:lnTo>
                    <a:pt x="5326" y="3565"/>
                  </a:lnTo>
                  <a:cubicBezTo>
                    <a:pt x="5315" y="3732"/>
                    <a:pt x="5280" y="3892"/>
                    <a:pt x="5231" y="4044"/>
                  </a:cubicBezTo>
                  <a:lnTo>
                    <a:pt x="5204" y="4120"/>
                  </a:lnTo>
                  <a:lnTo>
                    <a:pt x="5231" y="4196"/>
                  </a:lnTo>
                  <a:cubicBezTo>
                    <a:pt x="5368" y="4660"/>
                    <a:pt x="5372" y="5147"/>
                    <a:pt x="5231" y="5566"/>
                  </a:cubicBezTo>
                  <a:lnTo>
                    <a:pt x="5204" y="5642"/>
                  </a:lnTo>
                  <a:lnTo>
                    <a:pt x="5227" y="5718"/>
                  </a:lnTo>
                  <a:cubicBezTo>
                    <a:pt x="5406" y="6315"/>
                    <a:pt x="5353" y="6946"/>
                    <a:pt x="5090" y="7411"/>
                  </a:cubicBezTo>
                  <a:lnTo>
                    <a:pt x="5044" y="7490"/>
                  </a:lnTo>
                  <a:lnTo>
                    <a:pt x="5060" y="7578"/>
                  </a:lnTo>
                  <a:cubicBezTo>
                    <a:pt x="5098" y="7810"/>
                    <a:pt x="5102" y="8023"/>
                    <a:pt x="5071" y="8236"/>
                  </a:cubicBezTo>
                  <a:cubicBezTo>
                    <a:pt x="5018" y="8617"/>
                    <a:pt x="4854" y="8947"/>
                    <a:pt x="4592" y="9191"/>
                  </a:cubicBezTo>
                  <a:lnTo>
                    <a:pt x="4523" y="9256"/>
                  </a:lnTo>
                  <a:lnTo>
                    <a:pt x="4512" y="9347"/>
                  </a:lnTo>
                  <a:cubicBezTo>
                    <a:pt x="4493" y="9541"/>
                    <a:pt x="4443" y="9727"/>
                    <a:pt x="4375" y="9906"/>
                  </a:cubicBezTo>
                  <a:cubicBezTo>
                    <a:pt x="4151" y="10477"/>
                    <a:pt x="3603" y="10861"/>
                    <a:pt x="3009" y="10861"/>
                  </a:cubicBezTo>
                  <a:cubicBezTo>
                    <a:pt x="2861" y="10861"/>
                    <a:pt x="2713" y="10838"/>
                    <a:pt x="2572" y="10792"/>
                  </a:cubicBezTo>
                  <a:cubicBezTo>
                    <a:pt x="2557" y="10789"/>
                    <a:pt x="2545" y="10781"/>
                    <a:pt x="2534" y="10777"/>
                  </a:cubicBezTo>
                  <a:lnTo>
                    <a:pt x="2378" y="10720"/>
                  </a:lnTo>
                  <a:lnTo>
                    <a:pt x="2264" y="10846"/>
                  </a:lnTo>
                  <a:cubicBezTo>
                    <a:pt x="2184" y="10926"/>
                    <a:pt x="2093" y="10990"/>
                    <a:pt x="1990" y="11032"/>
                  </a:cubicBezTo>
                  <a:lnTo>
                    <a:pt x="1876" y="11082"/>
                  </a:lnTo>
                  <a:lnTo>
                    <a:pt x="1841" y="11199"/>
                  </a:lnTo>
                  <a:cubicBezTo>
                    <a:pt x="1826" y="11257"/>
                    <a:pt x="1803" y="11310"/>
                    <a:pt x="1777" y="11359"/>
                  </a:cubicBezTo>
                  <a:cubicBezTo>
                    <a:pt x="1743" y="11420"/>
                    <a:pt x="1701" y="11477"/>
                    <a:pt x="1651" y="11523"/>
                  </a:cubicBezTo>
                  <a:lnTo>
                    <a:pt x="1564" y="11610"/>
                  </a:lnTo>
                  <a:lnTo>
                    <a:pt x="0" y="11610"/>
                  </a:lnTo>
                  <a:lnTo>
                    <a:pt x="0" y="11865"/>
                  </a:lnTo>
                  <a:lnTo>
                    <a:pt x="1952" y="11865"/>
                  </a:lnTo>
                  <a:cubicBezTo>
                    <a:pt x="1918" y="11808"/>
                    <a:pt x="1876" y="11755"/>
                    <a:pt x="1830" y="11705"/>
                  </a:cubicBezTo>
                  <a:cubicBezTo>
                    <a:pt x="1895" y="11641"/>
                    <a:pt x="1952" y="11565"/>
                    <a:pt x="1997" y="11485"/>
                  </a:cubicBezTo>
                  <a:cubicBezTo>
                    <a:pt x="2035" y="11416"/>
                    <a:pt x="2066" y="11340"/>
                    <a:pt x="2085" y="11268"/>
                  </a:cubicBezTo>
                  <a:cubicBezTo>
                    <a:pt x="2226" y="11211"/>
                    <a:pt x="2347" y="11123"/>
                    <a:pt x="2446" y="11017"/>
                  </a:cubicBezTo>
                  <a:cubicBezTo>
                    <a:pt x="2461" y="11021"/>
                    <a:pt x="2477" y="11028"/>
                    <a:pt x="2492" y="11032"/>
                  </a:cubicBezTo>
                  <a:cubicBezTo>
                    <a:pt x="2659" y="11089"/>
                    <a:pt x="2834" y="11116"/>
                    <a:pt x="3009" y="11116"/>
                  </a:cubicBezTo>
                  <a:cubicBezTo>
                    <a:pt x="3705" y="11116"/>
                    <a:pt x="4348" y="10667"/>
                    <a:pt x="4611" y="9997"/>
                  </a:cubicBezTo>
                  <a:cubicBezTo>
                    <a:pt x="4691" y="9800"/>
                    <a:pt x="4740" y="9590"/>
                    <a:pt x="4767" y="9377"/>
                  </a:cubicBezTo>
                  <a:cubicBezTo>
                    <a:pt x="5067" y="9096"/>
                    <a:pt x="5261" y="8715"/>
                    <a:pt x="5322" y="8270"/>
                  </a:cubicBezTo>
                  <a:cubicBezTo>
                    <a:pt x="5356" y="8034"/>
                    <a:pt x="5353" y="7791"/>
                    <a:pt x="5307" y="7536"/>
                  </a:cubicBezTo>
                  <a:cubicBezTo>
                    <a:pt x="5646" y="6950"/>
                    <a:pt x="5646" y="6235"/>
                    <a:pt x="5471" y="5645"/>
                  </a:cubicBezTo>
                  <a:cubicBezTo>
                    <a:pt x="5627" y="5178"/>
                    <a:pt x="5627" y="4637"/>
                    <a:pt x="5471" y="4124"/>
                  </a:cubicBezTo>
                  <a:cubicBezTo>
                    <a:pt x="5528" y="3953"/>
                    <a:pt x="5566" y="3774"/>
                    <a:pt x="5581" y="3587"/>
                  </a:cubicBezTo>
                  <a:cubicBezTo>
                    <a:pt x="5760" y="3203"/>
                    <a:pt x="5767" y="2720"/>
                    <a:pt x="5756" y="2283"/>
                  </a:cubicBezTo>
                  <a:cubicBezTo>
                    <a:pt x="5756" y="2248"/>
                    <a:pt x="5756" y="2214"/>
                    <a:pt x="5756" y="2191"/>
                  </a:cubicBezTo>
                  <a:cubicBezTo>
                    <a:pt x="5756" y="1906"/>
                    <a:pt x="5729" y="1636"/>
                    <a:pt x="5703" y="1373"/>
                  </a:cubicBezTo>
                  <a:cubicBezTo>
                    <a:pt x="5676" y="1084"/>
                    <a:pt x="5649" y="810"/>
                    <a:pt x="5665" y="563"/>
                  </a:cubicBezTo>
                  <a:cubicBezTo>
                    <a:pt x="5668" y="449"/>
                    <a:pt x="5687" y="392"/>
                    <a:pt x="5695" y="373"/>
                  </a:cubicBezTo>
                  <a:cubicBezTo>
                    <a:pt x="5718" y="354"/>
                    <a:pt x="5748" y="327"/>
                    <a:pt x="5779" y="304"/>
                  </a:cubicBezTo>
                  <a:cubicBezTo>
                    <a:pt x="5786" y="301"/>
                    <a:pt x="5798" y="293"/>
                    <a:pt x="5805" y="285"/>
                  </a:cubicBezTo>
                  <a:cubicBezTo>
                    <a:pt x="5817" y="293"/>
                    <a:pt x="6304" y="479"/>
                    <a:pt x="6304" y="479"/>
                  </a:cubicBezTo>
                  <a:cubicBezTo>
                    <a:pt x="6338" y="495"/>
                    <a:pt x="6384" y="510"/>
                    <a:pt x="6422" y="529"/>
                  </a:cubicBezTo>
                  <a:cubicBezTo>
                    <a:pt x="6433" y="567"/>
                    <a:pt x="6441" y="616"/>
                    <a:pt x="6452" y="654"/>
                  </a:cubicBezTo>
                  <a:cubicBezTo>
                    <a:pt x="6471" y="753"/>
                    <a:pt x="6498" y="864"/>
                    <a:pt x="6540" y="982"/>
                  </a:cubicBezTo>
                  <a:lnTo>
                    <a:pt x="9046" y="8175"/>
                  </a:lnTo>
                  <a:cubicBezTo>
                    <a:pt x="9206" y="8636"/>
                    <a:pt x="9366" y="9096"/>
                    <a:pt x="9472" y="9571"/>
                  </a:cubicBezTo>
                  <a:cubicBezTo>
                    <a:pt x="9613" y="10210"/>
                    <a:pt x="9419" y="10831"/>
                    <a:pt x="9533" y="11466"/>
                  </a:cubicBezTo>
                  <a:cubicBezTo>
                    <a:pt x="9552" y="11588"/>
                    <a:pt x="9590" y="11705"/>
                    <a:pt x="9644" y="11816"/>
                  </a:cubicBezTo>
                  <a:cubicBezTo>
                    <a:pt x="9632" y="11949"/>
                    <a:pt x="9644" y="12086"/>
                    <a:pt x="9674" y="12219"/>
                  </a:cubicBezTo>
                  <a:lnTo>
                    <a:pt x="9933" y="12219"/>
                  </a:lnTo>
                  <a:cubicBezTo>
                    <a:pt x="9899" y="12097"/>
                    <a:pt x="9883" y="11968"/>
                    <a:pt x="9899" y="11839"/>
                  </a:cubicBezTo>
                  <a:lnTo>
                    <a:pt x="9902" y="11770"/>
                  </a:lnTo>
                  <a:lnTo>
                    <a:pt x="9872" y="11705"/>
                  </a:lnTo>
                  <a:cubicBezTo>
                    <a:pt x="9830" y="11614"/>
                    <a:pt x="9800" y="11519"/>
                    <a:pt x="9781" y="11420"/>
                  </a:cubicBezTo>
                  <a:cubicBezTo>
                    <a:pt x="9731" y="11146"/>
                    <a:pt x="9746" y="10872"/>
                    <a:pt x="9765" y="10579"/>
                  </a:cubicBezTo>
                  <a:cubicBezTo>
                    <a:pt x="9784" y="10237"/>
                    <a:pt x="9803" y="9883"/>
                    <a:pt x="9720" y="9514"/>
                  </a:cubicBezTo>
                  <a:cubicBezTo>
                    <a:pt x="9606" y="9012"/>
                    <a:pt x="9434" y="8521"/>
                    <a:pt x="9286" y="8092"/>
                  </a:cubicBezTo>
                  <a:lnTo>
                    <a:pt x="6779" y="898"/>
                  </a:lnTo>
                  <a:cubicBezTo>
                    <a:pt x="6741" y="795"/>
                    <a:pt x="6718" y="693"/>
                    <a:pt x="6699" y="597"/>
                  </a:cubicBezTo>
                  <a:cubicBezTo>
                    <a:pt x="6688" y="556"/>
                    <a:pt x="6676" y="506"/>
                    <a:pt x="6665" y="464"/>
                  </a:cubicBezTo>
                  <a:lnTo>
                    <a:pt x="6635" y="343"/>
                  </a:lnTo>
                  <a:lnTo>
                    <a:pt x="6520" y="297"/>
                  </a:lnTo>
                  <a:cubicBezTo>
                    <a:pt x="6482" y="278"/>
                    <a:pt x="6437" y="259"/>
                    <a:pt x="6399" y="244"/>
                  </a:cubicBezTo>
                  <a:cubicBezTo>
                    <a:pt x="6395" y="244"/>
                    <a:pt x="5912" y="57"/>
                    <a:pt x="5897" y="50"/>
                  </a:cubicBezTo>
                  <a:lnTo>
                    <a:pt x="576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0"/>
            <p:cNvSpPr>
              <a:spLocks/>
            </p:cNvSpPr>
            <p:nvPr/>
          </p:nvSpPr>
          <p:spPr>
            <a:xfrm>
              <a:off x="6274764" y="2158418"/>
              <a:ext cx="1808496" cy="2447012"/>
            </a:xfrm>
            <a:custGeom>
              <a:avLst/>
              <a:gdLst/>
              <a:ahLst/>
              <a:cxnLst/>
              <a:rect l="l" t="t" r="r" b="b"/>
              <a:pathLst>
                <a:path w="13768" h="18629" extrusionOk="0">
                  <a:moveTo>
                    <a:pt x="1112" y="0"/>
                  </a:moveTo>
                  <a:lnTo>
                    <a:pt x="1112" y="0"/>
                  </a:lnTo>
                  <a:cubicBezTo>
                    <a:pt x="1131" y="50"/>
                    <a:pt x="1131" y="103"/>
                    <a:pt x="1100" y="149"/>
                  </a:cubicBezTo>
                  <a:cubicBezTo>
                    <a:pt x="1055" y="218"/>
                    <a:pt x="956" y="240"/>
                    <a:pt x="856" y="240"/>
                  </a:cubicBezTo>
                  <a:cubicBezTo>
                    <a:pt x="831" y="240"/>
                    <a:pt x="805" y="238"/>
                    <a:pt x="781" y="236"/>
                  </a:cubicBezTo>
                  <a:cubicBezTo>
                    <a:pt x="706" y="227"/>
                    <a:pt x="634" y="217"/>
                    <a:pt x="564" y="217"/>
                  </a:cubicBezTo>
                  <a:cubicBezTo>
                    <a:pt x="485" y="217"/>
                    <a:pt x="407" y="230"/>
                    <a:pt x="328" y="270"/>
                  </a:cubicBezTo>
                  <a:cubicBezTo>
                    <a:pt x="279" y="297"/>
                    <a:pt x="237" y="331"/>
                    <a:pt x="199" y="369"/>
                  </a:cubicBezTo>
                  <a:cubicBezTo>
                    <a:pt x="119" y="449"/>
                    <a:pt x="62" y="540"/>
                    <a:pt x="1" y="632"/>
                  </a:cubicBezTo>
                  <a:lnTo>
                    <a:pt x="28" y="643"/>
                  </a:lnTo>
                  <a:cubicBezTo>
                    <a:pt x="76" y="664"/>
                    <a:pt x="129" y="672"/>
                    <a:pt x="183" y="672"/>
                  </a:cubicBezTo>
                  <a:cubicBezTo>
                    <a:pt x="270" y="672"/>
                    <a:pt x="360" y="651"/>
                    <a:pt x="442" y="628"/>
                  </a:cubicBezTo>
                  <a:cubicBezTo>
                    <a:pt x="555" y="597"/>
                    <a:pt x="691" y="557"/>
                    <a:pt x="814" y="557"/>
                  </a:cubicBezTo>
                  <a:cubicBezTo>
                    <a:pt x="920" y="557"/>
                    <a:pt x="1017" y="586"/>
                    <a:pt x="1085" y="674"/>
                  </a:cubicBezTo>
                  <a:cubicBezTo>
                    <a:pt x="1127" y="731"/>
                    <a:pt x="1142" y="807"/>
                    <a:pt x="1100" y="864"/>
                  </a:cubicBezTo>
                  <a:cubicBezTo>
                    <a:pt x="1056" y="932"/>
                    <a:pt x="960" y="956"/>
                    <a:pt x="862" y="956"/>
                  </a:cubicBezTo>
                  <a:cubicBezTo>
                    <a:pt x="835" y="956"/>
                    <a:pt x="807" y="955"/>
                    <a:pt x="781" y="951"/>
                  </a:cubicBezTo>
                  <a:cubicBezTo>
                    <a:pt x="706" y="942"/>
                    <a:pt x="634" y="933"/>
                    <a:pt x="564" y="933"/>
                  </a:cubicBezTo>
                  <a:cubicBezTo>
                    <a:pt x="485" y="933"/>
                    <a:pt x="407" y="945"/>
                    <a:pt x="328" y="985"/>
                  </a:cubicBezTo>
                  <a:cubicBezTo>
                    <a:pt x="279" y="1012"/>
                    <a:pt x="237" y="1050"/>
                    <a:pt x="199" y="1088"/>
                  </a:cubicBezTo>
                  <a:cubicBezTo>
                    <a:pt x="134" y="1153"/>
                    <a:pt x="77" y="1221"/>
                    <a:pt x="43" y="1301"/>
                  </a:cubicBezTo>
                  <a:cubicBezTo>
                    <a:pt x="89" y="1328"/>
                    <a:pt x="138" y="1338"/>
                    <a:pt x="187" y="1338"/>
                  </a:cubicBezTo>
                  <a:cubicBezTo>
                    <a:pt x="272" y="1338"/>
                    <a:pt x="360" y="1307"/>
                    <a:pt x="442" y="1271"/>
                  </a:cubicBezTo>
                  <a:cubicBezTo>
                    <a:pt x="555" y="1220"/>
                    <a:pt x="690" y="1156"/>
                    <a:pt x="813" y="1156"/>
                  </a:cubicBezTo>
                  <a:cubicBezTo>
                    <a:pt x="919" y="1156"/>
                    <a:pt x="1017" y="1203"/>
                    <a:pt x="1085" y="1343"/>
                  </a:cubicBezTo>
                  <a:cubicBezTo>
                    <a:pt x="1127" y="1431"/>
                    <a:pt x="1142" y="1549"/>
                    <a:pt x="1100" y="1640"/>
                  </a:cubicBezTo>
                  <a:cubicBezTo>
                    <a:pt x="1070" y="1716"/>
                    <a:pt x="1017" y="1758"/>
                    <a:pt x="952" y="1773"/>
                  </a:cubicBezTo>
                  <a:lnTo>
                    <a:pt x="956" y="1784"/>
                  </a:lnTo>
                  <a:cubicBezTo>
                    <a:pt x="1024" y="1800"/>
                    <a:pt x="1093" y="1819"/>
                    <a:pt x="1165" y="1834"/>
                  </a:cubicBezTo>
                  <a:cubicBezTo>
                    <a:pt x="1538" y="1925"/>
                    <a:pt x="1819" y="2073"/>
                    <a:pt x="2029" y="2283"/>
                  </a:cubicBezTo>
                  <a:cubicBezTo>
                    <a:pt x="2310" y="2568"/>
                    <a:pt x="2363" y="2899"/>
                    <a:pt x="2333" y="3158"/>
                  </a:cubicBezTo>
                  <a:cubicBezTo>
                    <a:pt x="2398" y="3131"/>
                    <a:pt x="2466" y="3112"/>
                    <a:pt x="2542" y="3101"/>
                  </a:cubicBezTo>
                  <a:cubicBezTo>
                    <a:pt x="2575" y="3095"/>
                    <a:pt x="2610" y="3093"/>
                    <a:pt x="2644" y="3093"/>
                  </a:cubicBezTo>
                  <a:cubicBezTo>
                    <a:pt x="2841" y="3093"/>
                    <a:pt x="3045" y="3177"/>
                    <a:pt x="3139" y="3352"/>
                  </a:cubicBezTo>
                  <a:lnTo>
                    <a:pt x="5909" y="3352"/>
                  </a:lnTo>
                  <a:cubicBezTo>
                    <a:pt x="5916" y="3344"/>
                    <a:pt x="5924" y="3336"/>
                    <a:pt x="5935" y="3329"/>
                  </a:cubicBezTo>
                  <a:cubicBezTo>
                    <a:pt x="6083" y="3218"/>
                    <a:pt x="6268" y="3160"/>
                    <a:pt x="6452" y="3160"/>
                  </a:cubicBezTo>
                  <a:cubicBezTo>
                    <a:pt x="6571" y="3160"/>
                    <a:pt x="6690" y="3184"/>
                    <a:pt x="6799" y="3234"/>
                  </a:cubicBezTo>
                  <a:cubicBezTo>
                    <a:pt x="7054" y="3352"/>
                    <a:pt x="7248" y="3561"/>
                    <a:pt x="7263" y="3842"/>
                  </a:cubicBezTo>
                  <a:lnTo>
                    <a:pt x="7301" y="3842"/>
                  </a:lnTo>
                  <a:cubicBezTo>
                    <a:pt x="7353" y="3824"/>
                    <a:pt x="7406" y="3815"/>
                    <a:pt x="7459" y="3815"/>
                  </a:cubicBezTo>
                  <a:cubicBezTo>
                    <a:pt x="7707" y="3815"/>
                    <a:pt x="7951" y="4006"/>
                    <a:pt x="8058" y="4242"/>
                  </a:cubicBezTo>
                  <a:cubicBezTo>
                    <a:pt x="8191" y="4527"/>
                    <a:pt x="8168" y="4854"/>
                    <a:pt x="8146" y="5170"/>
                  </a:cubicBezTo>
                  <a:cubicBezTo>
                    <a:pt x="8085" y="6022"/>
                    <a:pt x="8488" y="6726"/>
                    <a:pt x="8720" y="7510"/>
                  </a:cubicBezTo>
                  <a:cubicBezTo>
                    <a:pt x="8994" y="8426"/>
                    <a:pt x="9279" y="9339"/>
                    <a:pt x="9576" y="10249"/>
                  </a:cubicBezTo>
                  <a:cubicBezTo>
                    <a:pt x="9930" y="11329"/>
                    <a:pt x="10302" y="12405"/>
                    <a:pt x="10690" y="13478"/>
                  </a:cubicBezTo>
                  <a:cubicBezTo>
                    <a:pt x="10957" y="14201"/>
                    <a:pt x="11212" y="15726"/>
                    <a:pt x="11923" y="16149"/>
                  </a:cubicBezTo>
                  <a:cubicBezTo>
                    <a:pt x="12090" y="16248"/>
                    <a:pt x="12288" y="16289"/>
                    <a:pt x="12459" y="16385"/>
                  </a:cubicBezTo>
                  <a:cubicBezTo>
                    <a:pt x="12741" y="16537"/>
                    <a:pt x="12939" y="16830"/>
                    <a:pt x="12977" y="17149"/>
                  </a:cubicBezTo>
                  <a:cubicBezTo>
                    <a:pt x="12988" y="17244"/>
                    <a:pt x="12981" y="17347"/>
                    <a:pt x="12946" y="17435"/>
                  </a:cubicBezTo>
                  <a:lnTo>
                    <a:pt x="12969" y="17446"/>
                  </a:lnTo>
                  <a:cubicBezTo>
                    <a:pt x="13197" y="17556"/>
                    <a:pt x="13251" y="17864"/>
                    <a:pt x="13209" y="18115"/>
                  </a:cubicBezTo>
                  <a:cubicBezTo>
                    <a:pt x="13175" y="18309"/>
                    <a:pt x="13156" y="18469"/>
                    <a:pt x="13152" y="18629"/>
                  </a:cubicBezTo>
                  <a:lnTo>
                    <a:pt x="13658" y="18629"/>
                  </a:lnTo>
                  <a:cubicBezTo>
                    <a:pt x="13665" y="18500"/>
                    <a:pt x="13681" y="18367"/>
                    <a:pt x="13707" y="18199"/>
                  </a:cubicBezTo>
                  <a:cubicBezTo>
                    <a:pt x="13768" y="17853"/>
                    <a:pt x="13703" y="17526"/>
                    <a:pt x="13532" y="17282"/>
                  </a:cubicBezTo>
                  <a:lnTo>
                    <a:pt x="13490" y="17225"/>
                  </a:lnTo>
                  <a:lnTo>
                    <a:pt x="13486" y="17153"/>
                  </a:lnTo>
                  <a:cubicBezTo>
                    <a:pt x="13483" y="17130"/>
                    <a:pt x="13483" y="17107"/>
                    <a:pt x="13479" y="17088"/>
                  </a:cubicBezTo>
                  <a:cubicBezTo>
                    <a:pt x="13422" y="16609"/>
                    <a:pt x="13125" y="16172"/>
                    <a:pt x="12703" y="15939"/>
                  </a:cubicBezTo>
                  <a:cubicBezTo>
                    <a:pt x="12593" y="15879"/>
                    <a:pt x="12482" y="15837"/>
                    <a:pt x="12383" y="15799"/>
                  </a:cubicBezTo>
                  <a:cubicBezTo>
                    <a:pt x="12288" y="15765"/>
                    <a:pt x="12227" y="15738"/>
                    <a:pt x="12182" y="15711"/>
                  </a:cubicBezTo>
                  <a:cubicBezTo>
                    <a:pt x="11874" y="15529"/>
                    <a:pt x="11642" y="14905"/>
                    <a:pt x="11371" y="13954"/>
                  </a:cubicBezTo>
                  <a:cubicBezTo>
                    <a:pt x="11303" y="13718"/>
                    <a:pt x="11238" y="13490"/>
                    <a:pt x="11170" y="13303"/>
                  </a:cubicBezTo>
                  <a:cubicBezTo>
                    <a:pt x="10782" y="12246"/>
                    <a:pt x="10409" y="11165"/>
                    <a:pt x="10059" y="10089"/>
                  </a:cubicBezTo>
                  <a:cubicBezTo>
                    <a:pt x="9762" y="9191"/>
                    <a:pt x="9477" y="8274"/>
                    <a:pt x="9207" y="7365"/>
                  </a:cubicBezTo>
                  <a:cubicBezTo>
                    <a:pt x="9138" y="7133"/>
                    <a:pt x="9055" y="6909"/>
                    <a:pt x="8979" y="6695"/>
                  </a:cubicBezTo>
                  <a:cubicBezTo>
                    <a:pt x="8785" y="6171"/>
                    <a:pt x="8617" y="5714"/>
                    <a:pt x="8651" y="5204"/>
                  </a:cubicBezTo>
                  <a:cubicBezTo>
                    <a:pt x="8678" y="4866"/>
                    <a:pt x="8709" y="4443"/>
                    <a:pt x="8522" y="4033"/>
                  </a:cubicBezTo>
                  <a:cubicBezTo>
                    <a:pt x="8366" y="3690"/>
                    <a:pt x="8066" y="3432"/>
                    <a:pt x="7716" y="3340"/>
                  </a:cubicBezTo>
                  <a:lnTo>
                    <a:pt x="7624" y="3317"/>
                  </a:lnTo>
                  <a:lnTo>
                    <a:pt x="7571" y="3238"/>
                  </a:lnTo>
                  <a:cubicBezTo>
                    <a:pt x="7438" y="3040"/>
                    <a:pt x="7244" y="2880"/>
                    <a:pt x="7012" y="2773"/>
                  </a:cubicBezTo>
                  <a:cubicBezTo>
                    <a:pt x="6837" y="2694"/>
                    <a:pt x="6647" y="2652"/>
                    <a:pt x="6449" y="2652"/>
                  </a:cubicBezTo>
                  <a:cubicBezTo>
                    <a:pt x="6224" y="2652"/>
                    <a:pt x="6000" y="2709"/>
                    <a:pt x="5802" y="2815"/>
                  </a:cubicBezTo>
                  <a:lnTo>
                    <a:pt x="5745" y="2842"/>
                  </a:lnTo>
                  <a:lnTo>
                    <a:pt x="3375" y="2842"/>
                  </a:lnTo>
                  <a:lnTo>
                    <a:pt x="3307" y="2792"/>
                  </a:lnTo>
                  <a:cubicBezTo>
                    <a:pt x="3193" y="2713"/>
                    <a:pt x="3063" y="2652"/>
                    <a:pt x="2919" y="2617"/>
                  </a:cubicBezTo>
                  <a:lnTo>
                    <a:pt x="2789" y="2587"/>
                  </a:lnTo>
                  <a:lnTo>
                    <a:pt x="2744" y="2465"/>
                  </a:lnTo>
                  <a:cubicBezTo>
                    <a:pt x="2664" y="2267"/>
                    <a:pt x="2546" y="2085"/>
                    <a:pt x="2386" y="1925"/>
                  </a:cubicBezTo>
                  <a:cubicBezTo>
                    <a:pt x="2204" y="1739"/>
                    <a:pt x="1983" y="1594"/>
                    <a:pt x="1717" y="1484"/>
                  </a:cubicBezTo>
                  <a:lnTo>
                    <a:pt x="1446" y="1370"/>
                  </a:lnTo>
                  <a:lnTo>
                    <a:pt x="1599" y="1115"/>
                  </a:lnTo>
                  <a:cubicBezTo>
                    <a:pt x="1602" y="1107"/>
                    <a:pt x="1606" y="1100"/>
                    <a:pt x="1614" y="1092"/>
                  </a:cubicBezTo>
                  <a:cubicBezTo>
                    <a:pt x="1739" y="864"/>
                    <a:pt x="1728" y="578"/>
                    <a:pt x="1580" y="346"/>
                  </a:cubicBezTo>
                  <a:cubicBezTo>
                    <a:pt x="1469" y="171"/>
                    <a:pt x="1306" y="53"/>
                    <a:pt x="11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0"/>
            <p:cNvSpPr>
              <a:spLocks/>
            </p:cNvSpPr>
            <p:nvPr/>
          </p:nvSpPr>
          <p:spPr>
            <a:xfrm>
              <a:off x="6312331" y="2901358"/>
              <a:ext cx="1377257" cy="1704068"/>
            </a:xfrm>
            <a:custGeom>
              <a:avLst/>
              <a:gdLst/>
              <a:ahLst/>
              <a:cxnLst/>
              <a:rect l="l" t="t" r="r" b="b"/>
              <a:pathLst>
                <a:path w="10485" h="12973" extrusionOk="0">
                  <a:moveTo>
                    <a:pt x="5661" y="1"/>
                  </a:moveTo>
                  <a:cubicBezTo>
                    <a:pt x="5630" y="305"/>
                    <a:pt x="5349" y="404"/>
                    <a:pt x="5155" y="587"/>
                  </a:cubicBezTo>
                  <a:cubicBezTo>
                    <a:pt x="4972" y="758"/>
                    <a:pt x="4919" y="1024"/>
                    <a:pt x="4904" y="1272"/>
                  </a:cubicBezTo>
                  <a:cubicBezTo>
                    <a:pt x="4869" y="1827"/>
                    <a:pt x="4995" y="2390"/>
                    <a:pt x="4995" y="2945"/>
                  </a:cubicBezTo>
                  <a:cubicBezTo>
                    <a:pt x="4995" y="3166"/>
                    <a:pt x="5044" y="3866"/>
                    <a:pt x="4828" y="4125"/>
                  </a:cubicBezTo>
                  <a:cubicBezTo>
                    <a:pt x="4831" y="4383"/>
                    <a:pt x="4778" y="4638"/>
                    <a:pt x="4653" y="4859"/>
                  </a:cubicBezTo>
                  <a:cubicBezTo>
                    <a:pt x="4656" y="4859"/>
                    <a:pt x="4656" y="4863"/>
                    <a:pt x="4656" y="4866"/>
                  </a:cubicBezTo>
                  <a:cubicBezTo>
                    <a:pt x="4866" y="5334"/>
                    <a:pt x="4904" y="5935"/>
                    <a:pt x="4653" y="6380"/>
                  </a:cubicBezTo>
                  <a:cubicBezTo>
                    <a:pt x="4656" y="6380"/>
                    <a:pt x="4656" y="6384"/>
                    <a:pt x="4656" y="6388"/>
                  </a:cubicBezTo>
                  <a:cubicBezTo>
                    <a:pt x="4900" y="6936"/>
                    <a:pt x="4911" y="7659"/>
                    <a:pt x="4504" y="8111"/>
                  </a:cubicBezTo>
                  <a:lnTo>
                    <a:pt x="4489" y="8115"/>
                  </a:lnTo>
                  <a:cubicBezTo>
                    <a:pt x="4558" y="8351"/>
                    <a:pt x="4611" y="8629"/>
                    <a:pt x="4569" y="8922"/>
                  </a:cubicBezTo>
                  <a:cubicBezTo>
                    <a:pt x="4520" y="9279"/>
                    <a:pt x="4333" y="9561"/>
                    <a:pt x="4040" y="9720"/>
                  </a:cubicBezTo>
                  <a:lnTo>
                    <a:pt x="4017" y="9724"/>
                  </a:lnTo>
                  <a:cubicBezTo>
                    <a:pt x="4033" y="9975"/>
                    <a:pt x="3998" y="10226"/>
                    <a:pt x="3903" y="10474"/>
                  </a:cubicBezTo>
                  <a:cubicBezTo>
                    <a:pt x="3759" y="10846"/>
                    <a:pt x="3402" y="11109"/>
                    <a:pt x="3011" y="11109"/>
                  </a:cubicBezTo>
                  <a:cubicBezTo>
                    <a:pt x="2919" y="11109"/>
                    <a:pt x="2825" y="11095"/>
                    <a:pt x="2732" y="11063"/>
                  </a:cubicBezTo>
                  <a:cubicBezTo>
                    <a:pt x="2427" y="10964"/>
                    <a:pt x="2203" y="10710"/>
                    <a:pt x="2016" y="10451"/>
                  </a:cubicBezTo>
                  <a:cubicBezTo>
                    <a:pt x="1704" y="10025"/>
                    <a:pt x="1450" y="9561"/>
                    <a:pt x="1138" y="9135"/>
                  </a:cubicBezTo>
                  <a:cubicBezTo>
                    <a:pt x="993" y="8933"/>
                    <a:pt x="841" y="8739"/>
                    <a:pt x="670" y="8572"/>
                  </a:cubicBezTo>
                  <a:cubicBezTo>
                    <a:pt x="639" y="8580"/>
                    <a:pt x="608" y="8584"/>
                    <a:pt x="576" y="8584"/>
                  </a:cubicBezTo>
                  <a:cubicBezTo>
                    <a:pt x="549" y="8584"/>
                    <a:pt x="521" y="8581"/>
                    <a:pt x="495" y="8575"/>
                  </a:cubicBezTo>
                  <a:cubicBezTo>
                    <a:pt x="421" y="8561"/>
                    <a:pt x="351" y="8547"/>
                    <a:pt x="282" y="8547"/>
                  </a:cubicBezTo>
                  <a:cubicBezTo>
                    <a:pt x="201" y="8547"/>
                    <a:pt x="122" y="8567"/>
                    <a:pt x="42" y="8633"/>
                  </a:cubicBezTo>
                  <a:cubicBezTo>
                    <a:pt x="38" y="8633"/>
                    <a:pt x="38" y="8636"/>
                    <a:pt x="38" y="8636"/>
                  </a:cubicBezTo>
                  <a:cubicBezTo>
                    <a:pt x="278" y="8773"/>
                    <a:pt x="514" y="8941"/>
                    <a:pt x="731" y="9131"/>
                  </a:cubicBezTo>
                  <a:cubicBezTo>
                    <a:pt x="1297" y="9633"/>
                    <a:pt x="1754" y="10291"/>
                    <a:pt x="1956" y="10991"/>
                  </a:cubicBezTo>
                  <a:cubicBezTo>
                    <a:pt x="1997" y="11136"/>
                    <a:pt x="1914" y="11288"/>
                    <a:pt x="1769" y="11330"/>
                  </a:cubicBezTo>
                  <a:cubicBezTo>
                    <a:pt x="1743" y="11333"/>
                    <a:pt x="1716" y="11337"/>
                    <a:pt x="1693" y="11337"/>
                  </a:cubicBezTo>
                  <a:cubicBezTo>
                    <a:pt x="1575" y="11337"/>
                    <a:pt x="1465" y="11261"/>
                    <a:pt x="1431" y="11139"/>
                  </a:cubicBezTo>
                  <a:cubicBezTo>
                    <a:pt x="1267" y="10573"/>
                    <a:pt x="1024" y="10101"/>
                    <a:pt x="643" y="9720"/>
                  </a:cubicBezTo>
                  <a:lnTo>
                    <a:pt x="643" y="9709"/>
                  </a:lnTo>
                  <a:cubicBezTo>
                    <a:pt x="621" y="9714"/>
                    <a:pt x="598" y="9716"/>
                    <a:pt x="576" y="9716"/>
                  </a:cubicBezTo>
                  <a:cubicBezTo>
                    <a:pt x="549" y="9716"/>
                    <a:pt x="522" y="9713"/>
                    <a:pt x="495" y="9709"/>
                  </a:cubicBezTo>
                  <a:cubicBezTo>
                    <a:pt x="420" y="9695"/>
                    <a:pt x="349" y="9680"/>
                    <a:pt x="279" y="9680"/>
                  </a:cubicBezTo>
                  <a:cubicBezTo>
                    <a:pt x="199" y="9680"/>
                    <a:pt x="121" y="9699"/>
                    <a:pt x="42" y="9762"/>
                  </a:cubicBezTo>
                  <a:cubicBezTo>
                    <a:pt x="27" y="9778"/>
                    <a:pt x="12" y="9789"/>
                    <a:pt x="0" y="9804"/>
                  </a:cubicBezTo>
                  <a:lnTo>
                    <a:pt x="0" y="11543"/>
                  </a:lnTo>
                  <a:cubicBezTo>
                    <a:pt x="58" y="11568"/>
                    <a:pt x="121" y="11578"/>
                    <a:pt x="184" y="11578"/>
                  </a:cubicBezTo>
                  <a:cubicBezTo>
                    <a:pt x="292" y="11578"/>
                    <a:pt x="404" y="11549"/>
                    <a:pt x="506" y="11516"/>
                  </a:cubicBezTo>
                  <a:cubicBezTo>
                    <a:pt x="647" y="11467"/>
                    <a:pt x="817" y="11407"/>
                    <a:pt x="973" y="11407"/>
                  </a:cubicBezTo>
                  <a:cubicBezTo>
                    <a:pt x="1106" y="11407"/>
                    <a:pt x="1228" y="11451"/>
                    <a:pt x="1313" y="11585"/>
                  </a:cubicBezTo>
                  <a:cubicBezTo>
                    <a:pt x="1366" y="11668"/>
                    <a:pt x="1381" y="11779"/>
                    <a:pt x="1332" y="11866"/>
                  </a:cubicBezTo>
                  <a:cubicBezTo>
                    <a:pt x="1275" y="11967"/>
                    <a:pt x="1154" y="12003"/>
                    <a:pt x="1032" y="12003"/>
                  </a:cubicBezTo>
                  <a:cubicBezTo>
                    <a:pt x="998" y="12003"/>
                    <a:pt x="965" y="12000"/>
                    <a:pt x="932" y="11995"/>
                  </a:cubicBezTo>
                  <a:cubicBezTo>
                    <a:pt x="831" y="11982"/>
                    <a:pt x="727" y="11955"/>
                    <a:pt x="626" y="11955"/>
                  </a:cubicBezTo>
                  <a:cubicBezTo>
                    <a:pt x="579" y="11955"/>
                    <a:pt x="533" y="11961"/>
                    <a:pt x="487" y="11976"/>
                  </a:cubicBezTo>
                  <a:cubicBezTo>
                    <a:pt x="384" y="12011"/>
                    <a:pt x="308" y="12090"/>
                    <a:pt x="232" y="12170"/>
                  </a:cubicBezTo>
                  <a:cubicBezTo>
                    <a:pt x="175" y="12227"/>
                    <a:pt x="114" y="12296"/>
                    <a:pt x="73" y="12364"/>
                  </a:cubicBezTo>
                  <a:lnTo>
                    <a:pt x="1564" y="12364"/>
                  </a:lnTo>
                  <a:lnTo>
                    <a:pt x="1651" y="12277"/>
                  </a:lnTo>
                  <a:cubicBezTo>
                    <a:pt x="1701" y="12231"/>
                    <a:pt x="1743" y="12174"/>
                    <a:pt x="1777" y="12113"/>
                  </a:cubicBezTo>
                  <a:cubicBezTo>
                    <a:pt x="1803" y="12064"/>
                    <a:pt x="1826" y="12011"/>
                    <a:pt x="1841" y="11953"/>
                  </a:cubicBezTo>
                  <a:lnTo>
                    <a:pt x="1876" y="11836"/>
                  </a:lnTo>
                  <a:lnTo>
                    <a:pt x="1990" y="11786"/>
                  </a:lnTo>
                  <a:cubicBezTo>
                    <a:pt x="2093" y="11744"/>
                    <a:pt x="2184" y="11680"/>
                    <a:pt x="2264" y="11600"/>
                  </a:cubicBezTo>
                  <a:lnTo>
                    <a:pt x="2378" y="11474"/>
                  </a:lnTo>
                  <a:lnTo>
                    <a:pt x="2534" y="11531"/>
                  </a:lnTo>
                  <a:cubicBezTo>
                    <a:pt x="2545" y="11535"/>
                    <a:pt x="2557" y="11543"/>
                    <a:pt x="2572" y="11546"/>
                  </a:cubicBezTo>
                  <a:cubicBezTo>
                    <a:pt x="2713" y="11592"/>
                    <a:pt x="2861" y="11615"/>
                    <a:pt x="3009" y="11615"/>
                  </a:cubicBezTo>
                  <a:cubicBezTo>
                    <a:pt x="3603" y="11615"/>
                    <a:pt x="4151" y="11231"/>
                    <a:pt x="4375" y="10660"/>
                  </a:cubicBezTo>
                  <a:cubicBezTo>
                    <a:pt x="4443" y="10481"/>
                    <a:pt x="4493" y="10295"/>
                    <a:pt x="4512" y="10101"/>
                  </a:cubicBezTo>
                  <a:lnTo>
                    <a:pt x="4523" y="10010"/>
                  </a:lnTo>
                  <a:lnTo>
                    <a:pt x="4592" y="9945"/>
                  </a:lnTo>
                  <a:cubicBezTo>
                    <a:pt x="4854" y="9701"/>
                    <a:pt x="5018" y="9371"/>
                    <a:pt x="5071" y="8990"/>
                  </a:cubicBezTo>
                  <a:cubicBezTo>
                    <a:pt x="5102" y="8777"/>
                    <a:pt x="5098" y="8564"/>
                    <a:pt x="5060" y="8332"/>
                  </a:cubicBezTo>
                  <a:lnTo>
                    <a:pt x="5044" y="8244"/>
                  </a:lnTo>
                  <a:lnTo>
                    <a:pt x="5090" y="8165"/>
                  </a:lnTo>
                  <a:cubicBezTo>
                    <a:pt x="5353" y="7700"/>
                    <a:pt x="5406" y="7069"/>
                    <a:pt x="5227" y="6472"/>
                  </a:cubicBezTo>
                  <a:lnTo>
                    <a:pt x="5204" y="6396"/>
                  </a:lnTo>
                  <a:lnTo>
                    <a:pt x="5231" y="6320"/>
                  </a:lnTo>
                  <a:cubicBezTo>
                    <a:pt x="5372" y="5901"/>
                    <a:pt x="5368" y="5414"/>
                    <a:pt x="5231" y="4950"/>
                  </a:cubicBezTo>
                  <a:lnTo>
                    <a:pt x="5204" y="4874"/>
                  </a:lnTo>
                  <a:lnTo>
                    <a:pt x="5231" y="4798"/>
                  </a:lnTo>
                  <a:cubicBezTo>
                    <a:pt x="5280" y="4646"/>
                    <a:pt x="5315" y="4486"/>
                    <a:pt x="5326" y="4319"/>
                  </a:cubicBezTo>
                  <a:lnTo>
                    <a:pt x="5330" y="4277"/>
                  </a:lnTo>
                  <a:lnTo>
                    <a:pt x="5349" y="4235"/>
                  </a:lnTo>
                  <a:cubicBezTo>
                    <a:pt x="5509" y="3893"/>
                    <a:pt x="5512" y="3440"/>
                    <a:pt x="5505" y="3044"/>
                  </a:cubicBezTo>
                  <a:lnTo>
                    <a:pt x="5505" y="3033"/>
                  </a:lnTo>
                  <a:cubicBezTo>
                    <a:pt x="5505" y="2999"/>
                    <a:pt x="5501" y="2968"/>
                    <a:pt x="5501" y="2945"/>
                  </a:cubicBezTo>
                  <a:cubicBezTo>
                    <a:pt x="5501" y="2671"/>
                    <a:pt x="5478" y="2409"/>
                    <a:pt x="5452" y="2154"/>
                  </a:cubicBezTo>
                  <a:cubicBezTo>
                    <a:pt x="5421" y="1854"/>
                    <a:pt x="5394" y="1572"/>
                    <a:pt x="5410" y="1302"/>
                  </a:cubicBezTo>
                  <a:cubicBezTo>
                    <a:pt x="5417" y="1192"/>
                    <a:pt x="5433" y="1100"/>
                    <a:pt x="5455" y="1036"/>
                  </a:cubicBezTo>
                  <a:lnTo>
                    <a:pt x="5482" y="975"/>
                  </a:lnTo>
                  <a:lnTo>
                    <a:pt x="5531" y="929"/>
                  </a:lnTo>
                  <a:cubicBezTo>
                    <a:pt x="5558" y="910"/>
                    <a:pt x="5596" y="880"/>
                    <a:pt x="5630" y="857"/>
                  </a:cubicBezTo>
                  <a:lnTo>
                    <a:pt x="5767" y="754"/>
                  </a:lnTo>
                  <a:lnTo>
                    <a:pt x="5897" y="804"/>
                  </a:lnTo>
                  <a:cubicBezTo>
                    <a:pt x="5912" y="811"/>
                    <a:pt x="6395" y="998"/>
                    <a:pt x="6399" y="998"/>
                  </a:cubicBezTo>
                  <a:cubicBezTo>
                    <a:pt x="6437" y="1013"/>
                    <a:pt x="6482" y="1032"/>
                    <a:pt x="6520" y="1051"/>
                  </a:cubicBezTo>
                  <a:lnTo>
                    <a:pt x="6635" y="1097"/>
                  </a:lnTo>
                  <a:lnTo>
                    <a:pt x="6665" y="1218"/>
                  </a:lnTo>
                  <a:cubicBezTo>
                    <a:pt x="6676" y="1260"/>
                    <a:pt x="6688" y="1310"/>
                    <a:pt x="6699" y="1351"/>
                  </a:cubicBezTo>
                  <a:cubicBezTo>
                    <a:pt x="6718" y="1447"/>
                    <a:pt x="6741" y="1549"/>
                    <a:pt x="6779" y="1652"/>
                  </a:cubicBezTo>
                  <a:lnTo>
                    <a:pt x="9286" y="8846"/>
                  </a:lnTo>
                  <a:cubicBezTo>
                    <a:pt x="9434" y="9275"/>
                    <a:pt x="9606" y="9766"/>
                    <a:pt x="9720" y="10268"/>
                  </a:cubicBezTo>
                  <a:cubicBezTo>
                    <a:pt x="9803" y="10637"/>
                    <a:pt x="9784" y="10991"/>
                    <a:pt x="9765" y="11333"/>
                  </a:cubicBezTo>
                  <a:cubicBezTo>
                    <a:pt x="9746" y="11626"/>
                    <a:pt x="9731" y="11900"/>
                    <a:pt x="9781" y="12174"/>
                  </a:cubicBezTo>
                  <a:cubicBezTo>
                    <a:pt x="9800" y="12273"/>
                    <a:pt x="9830" y="12368"/>
                    <a:pt x="9872" y="12459"/>
                  </a:cubicBezTo>
                  <a:lnTo>
                    <a:pt x="9902" y="12524"/>
                  </a:lnTo>
                  <a:lnTo>
                    <a:pt x="9899" y="12593"/>
                  </a:lnTo>
                  <a:cubicBezTo>
                    <a:pt x="9883" y="12722"/>
                    <a:pt x="9899" y="12851"/>
                    <a:pt x="9933" y="12973"/>
                  </a:cubicBezTo>
                  <a:lnTo>
                    <a:pt x="10484" y="12973"/>
                  </a:lnTo>
                  <a:cubicBezTo>
                    <a:pt x="10382" y="12806"/>
                    <a:pt x="10359" y="12574"/>
                    <a:pt x="10484" y="12429"/>
                  </a:cubicBezTo>
                  <a:cubicBezTo>
                    <a:pt x="10378" y="12353"/>
                    <a:pt x="10306" y="12220"/>
                    <a:pt x="10283" y="12087"/>
                  </a:cubicBezTo>
                  <a:cubicBezTo>
                    <a:pt x="10207" y="11668"/>
                    <a:pt x="10355" y="11231"/>
                    <a:pt x="10317" y="10808"/>
                  </a:cubicBezTo>
                  <a:cubicBezTo>
                    <a:pt x="10249" y="10074"/>
                    <a:pt x="10005" y="9371"/>
                    <a:pt x="9762" y="8678"/>
                  </a:cubicBezTo>
                  <a:cubicBezTo>
                    <a:pt x="9286" y="7301"/>
                    <a:pt x="8807" y="5928"/>
                    <a:pt x="8327" y="4554"/>
                  </a:cubicBezTo>
                  <a:cubicBezTo>
                    <a:pt x="8088" y="3866"/>
                    <a:pt x="7848" y="3177"/>
                    <a:pt x="7608" y="2493"/>
                  </a:cubicBezTo>
                  <a:cubicBezTo>
                    <a:pt x="7491" y="2158"/>
                    <a:pt x="7373" y="1823"/>
                    <a:pt x="7258" y="1488"/>
                  </a:cubicBezTo>
                  <a:cubicBezTo>
                    <a:pt x="7167" y="1226"/>
                    <a:pt x="7167" y="876"/>
                    <a:pt x="6935" y="701"/>
                  </a:cubicBezTo>
                  <a:cubicBezTo>
                    <a:pt x="6829" y="621"/>
                    <a:pt x="6703" y="572"/>
                    <a:pt x="6578" y="526"/>
                  </a:cubicBezTo>
                  <a:cubicBezTo>
                    <a:pt x="6422" y="465"/>
                    <a:pt x="6266" y="404"/>
                    <a:pt x="6113" y="343"/>
                  </a:cubicBezTo>
                  <a:cubicBezTo>
                    <a:pt x="5931" y="275"/>
                    <a:pt x="5729" y="184"/>
                    <a:pt x="56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0"/>
            <p:cNvSpPr>
              <a:spLocks/>
            </p:cNvSpPr>
            <p:nvPr/>
          </p:nvSpPr>
          <p:spPr>
            <a:xfrm>
              <a:off x="7830767" y="4448450"/>
              <a:ext cx="184554" cy="156969"/>
            </a:xfrm>
            <a:custGeom>
              <a:avLst/>
              <a:gdLst/>
              <a:ahLst/>
              <a:cxnLst/>
              <a:rect l="l" t="t" r="r" b="b"/>
              <a:pathLst>
                <a:path w="1405" h="1195" extrusionOk="0">
                  <a:moveTo>
                    <a:pt x="1100" y="1"/>
                  </a:moveTo>
                  <a:cubicBezTo>
                    <a:pt x="1081" y="46"/>
                    <a:pt x="1055" y="88"/>
                    <a:pt x="1017" y="118"/>
                  </a:cubicBezTo>
                  <a:cubicBezTo>
                    <a:pt x="940" y="189"/>
                    <a:pt x="844" y="211"/>
                    <a:pt x="744" y="211"/>
                  </a:cubicBezTo>
                  <a:cubicBezTo>
                    <a:pt x="606" y="211"/>
                    <a:pt x="459" y="170"/>
                    <a:pt x="336" y="156"/>
                  </a:cubicBezTo>
                  <a:cubicBezTo>
                    <a:pt x="285" y="149"/>
                    <a:pt x="239" y="146"/>
                    <a:pt x="195" y="146"/>
                  </a:cubicBezTo>
                  <a:cubicBezTo>
                    <a:pt x="124" y="146"/>
                    <a:pt x="60" y="155"/>
                    <a:pt x="1" y="172"/>
                  </a:cubicBezTo>
                  <a:lnTo>
                    <a:pt x="5" y="183"/>
                  </a:lnTo>
                  <a:cubicBezTo>
                    <a:pt x="26" y="177"/>
                    <a:pt x="49" y="174"/>
                    <a:pt x="72" y="174"/>
                  </a:cubicBezTo>
                  <a:cubicBezTo>
                    <a:pt x="133" y="174"/>
                    <a:pt x="197" y="194"/>
                    <a:pt x="252" y="225"/>
                  </a:cubicBezTo>
                  <a:cubicBezTo>
                    <a:pt x="579" y="411"/>
                    <a:pt x="492" y="872"/>
                    <a:pt x="423" y="1195"/>
                  </a:cubicBezTo>
                  <a:lnTo>
                    <a:pt x="1306" y="1195"/>
                  </a:lnTo>
                  <a:cubicBezTo>
                    <a:pt x="1310" y="1035"/>
                    <a:pt x="1329" y="875"/>
                    <a:pt x="1363" y="681"/>
                  </a:cubicBezTo>
                  <a:cubicBezTo>
                    <a:pt x="1405" y="430"/>
                    <a:pt x="1351" y="122"/>
                    <a:pt x="1123" y="12"/>
                  </a:cubicBezTo>
                  <a:lnTo>
                    <a:pt x="1100" y="1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0"/>
            <p:cNvSpPr>
              <a:spLocks/>
            </p:cNvSpPr>
            <p:nvPr/>
          </p:nvSpPr>
          <p:spPr>
            <a:xfrm>
              <a:off x="7672881" y="4470912"/>
              <a:ext cx="234075" cy="134508"/>
            </a:xfrm>
            <a:custGeom>
              <a:avLst/>
              <a:gdLst/>
              <a:ahLst/>
              <a:cxnLst/>
              <a:rect l="l" t="t" r="r" b="b"/>
              <a:pathLst>
                <a:path w="1782" h="1024" extrusionOk="0">
                  <a:moveTo>
                    <a:pt x="1203" y="1"/>
                  </a:moveTo>
                  <a:cubicBezTo>
                    <a:pt x="1093" y="35"/>
                    <a:pt x="994" y="100"/>
                    <a:pt x="880" y="202"/>
                  </a:cubicBezTo>
                  <a:cubicBezTo>
                    <a:pt x="788" y="282"/>
                    <a:pt x="705" y="373"/>
                    <a:pt x="606" y="442"/>
                  </a:cubicBezTo>
                  <a:cubicBezTo>
                    <a:pt x="522" y="503"/>
                    <a:pt x="422" y="545"/>
                    <a:pt x="322" y="545"/>
                  </a:cubicBezTo>
                  <a:cubicBezTo>
                    <a:pt x="304" y="545"/>
                    <a:pt x="285" y="544"/>
                    <a:pt x="267" y="541"/>
                  </a:cubicBezTo>
                  <a:cubicBezTo>
                    <a:pt x="214" y="533"/>
                    <a:pt x="168" y="510"/>
                    <a:pt x="126" y="480"/>
                  </a:cubicBezTo>
                  <a:cubicBezTo>
                    <a:pt x="1" y="625"/>
                    <a:pt x="24" y="857"/>
                    <a:pt x="126" y="1024"/>
                  </a:cubicBezTo>
                  <a:lnTo>
                    <a:pt x="1625" y="1024"/>
                  </a:lnTo>
                  <a:cubicBezTo>
                    <a:pt x="1694" y="701"/>
                    <a:pt x="1781" y="240"/>
                    <a:pt x="1454" y="54"/>
                  </a:cubicBezTo>
                  <a:cubicBezTo>
                    <a:pt x="1399" y="23"/>
                    <a:pt x="1335" y="3"/>
                    <a:pt x="1274" y="3"/>
                  </a:cubicBezTo>
                  <a:cubicBezTo>
                    <a:pt x="1251" y="3"/>
                    <a:pt x="1228" y="6"/>
                    <a:pt x="1207" y="12"/>
                  </a:cubicBezTo>
                  <a:lnTo>
                    <a:pt x="1203" y="1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0"/>
            <p:cNvSpPr>
              <a:spLocks/>
            </p:cNvSpPr>
            <p:nvPr/>
          </p:nvSpPr>
          <p:spPr>
            <a:xfrm>
              <a:off x="7029779" y="2659535"/>
              <a:ext cx="951142" cy="1883105"/>
            </a:xfrm>
            <a:custGeom>
              <a:avLst/>
              <a:gdLst/>
              <a:ahLst/>
              <a:cxnLst/>
              <a:rect l="l" t="t" r="r" b="b"/>
              <a:pathLst>
                <a:path w="7241" h="14336" extrusionOk="0">
                  <a:moveTo>
                    <a:pt x="1711" y="0"/>
                  </a:moveTo>
                  <a:cubicBezTo>
                    <a:pt x="1658" y="0"/>
                    <a:pt x="1605" y="9"/>
                    <a:pt x="1553" y="27"/>
                  </a:cubicBezTo>
                  <a:lnTo>
                    <a:pt x="1515" y="27"/>
                  </a:lnTo>
                  <a:cubicBezTo>
                    <a:pt x="1515" y="39"/>
                    <a:pt x="1515" y="50"/>
                    <a:pt x="1515" y="62"/>
                  </a:cubicBezTo>
                  <a:cubicBezTo>
                    <a:pt x="1515" y="187"/>
                    <a:pt x="1466" y="320"/>
                    <a:pt x="1359" y="389"/>
                  </a:cubicBezTo>
                  <a:cubicBezTo>
                    <a:pt x="1301" y="426"/>
                    <a:pt x="1238" y="440"/>
                    <a:pt x="1173" y="440"/>
                  </a:cubicBezTo>
                  <a:cubicBezTo>
                    <a:pt x="998" y="440"/>
                    <a:pt x="803" y="341"/>
                    <a:pt x="616" y="341"/>
                  </a:cubicBezTo>
                  <a:cubicBezTo>
                    <a:pt x="591" y="341"/>
                    <a:pt x="566" y="343"/>
                    <a:pt x="541" y="347"/>
                  </a:cubicBezTo>
                  <a:cubicBezTo>
                    <a:pt x="461" y="358"/>
                    <a:pt x="389" y="396"/>
                    <a:pt x="320" y="442"/>
                  </a:cubicBezTo>
                  <a:cubicBezTo>
                    <a:pt x="119" y="587"/>
                    <a:pt x="1" y="845"/>
                    <a:pt x="20" y="1093"/>
                  </a:cubicBezTo>
                  <a:cubicBezTo>
                    <a:pt x="39" y="1340"/>
                    <a:pt x="222" y="1583"/>
                    <a:pt x="199" y="1831"/>
                  </a:cubicBezTo>
                  <a:cubicBezTo>
                    <a:pt x="199" y="1834"/>
                    <a:pt x="199" y="1838"/>
                    <a:pt x="199" y="1842"/>
                  </a:cubicBezTo>
                  <a:cubicBezTo>
                    <a:pt x="267" y="2025"/>
                    <a:pt x="469" y="2116"/>
                    <a:pt x="651" y="2184"/>
                  </a:cubicBezTo>
                  <a:cubicBezTo>
                    <a:pt x="804" y="2245"/>
                    <a:pt x="960" y="2306"/>
                    <a:pt x="1116" y="2367"/>
                  </a:cubicBezTo>
                  <a:cubicBezTo>
                    <a:pt x="1241" y="2413"/>
                    <a:pt x="1367" y="2462"/>
                    <a:pt x="1473" y="2542"/>
                  </a:cubicBezTo>
                  <a:cubicBezTo>
                    <a:pt x="1705" y="2717"/>
                    <a:pt x="1705" y="3067"/>
                    <a:pt x="1796" y="3329"/>
                  </a:cubicBezTo>
                  <a:cubicBezTo>
                    <a:pt x="1911" y="3664"/>
                    <a:pt x="2029" y="3999"/>
                    <a:pt x="2146" y="4334"/>
                  </a:cubicBezTo>
                  <a:cubicBezTo>
                    <a:pt x="2386" y="5018"/>
                    <a:pt x="2626" y="5707"/>
                    <a:pt x="2865" y="6395"/>
                  </a:cubicBezTo>
                  <a:cubicBezTo>
                    <a:pt x="3345" y="7769"/>
                    <a:pt x="3824" y="9142"/>
                    <a:pt x="4300" y="10519"/>
                  </a:cubicBezTo>
                  <a:cubicBezTo>
                    <a:pt x="4543" y="11212"/>
                    <a:pt x="4787" y="11915"/>
                    <a:pt x="4855" y="12649"/>
                  </a:cubicBezTo>
                  <a:cubicBezTo>
                    <a:pt x="4893" y="13072"/>
                    <a:pt x="4745" y="13509"/>
                    <a:pt x="4821" y="13928"/>
                  </a:cubicBezTo>
                  <a:cubicBezTo>
                    <a:pt x="4844" y="14061"/>
                    <a:pt x="4916" y="14194"/>
                    <a:pt x="5022" y="14270"/>
                  </a:cubicBezTo>
                  <a:cubicBezTo>
                    <a:pt x="5064" y="14300"/>
                    <a:pt x="5110" y="14323"/>
                    <a:pt x="5163" y="14331"/>
                  </a:cubicBezTo>
                  <a:cubicBezTo>
                    <a:pt x="5181" y="14334"/>
                    <a:pt x="5200" y="14335"/>
                    <a:pt x="5218" y="14335"/>
                  </a:cubicBezTo>
                  <a:cubicBezTo>
                    <a:pt x="5318" y="14335"/>
                    <a:pt x="5418" y="14293"/>
                    <a:pt x="5502" y="14232"/>
                  </a:cubicBezTo>
                  <a:cubicBezTo>
                    <a:pt x="5601" y="14163"/>
                    <a:pt x="5684" y="14072"/>
                    <a:pt x="5776" y="13992"/>
                  </a:cubicBezTo>
                  <a:cubicBezTo>
                    <a:pt x="5890" y="13890"/>
                    <a:pt x="5989" y="13825"/>
                    <a:pt x="6099" y="13791"/>
                  </a:cubicBezTo>
                  <a:cubicBezTo>
                    <a:pt x="6158" y="13774"/>
                    <a:pt x="6222" y="13765"/>
                    <a:pt x="6293" y="13765"/>
                  </a:cubicBezTo>
                  <a:cubicBezTo>
                    <a:pt x="6337" y="13765"/>
                    <a:pt x="6383" y="13768"/>
                    <a:pt x="6434" y="13775"/>
                  </a:cubicBezTo>
                  <a:cubicBezTo>
                    <a:pt x="6557" y="13789"/>
                    <a:pt x="6704" y="13830"/>
                    <a:pt x="6842" y="13830"/>
                  </a:cubicBezTo>
                  <a:cubicBezTo>
                    <a:pt x="6942" y="13830"/>
                    <a:pt x="7038" y="13808"/>
                    <a:pt x="7115" y="13737"/>
                  </a:cubicBezTo>
                  <a:cubicBezTo>
                    <a:pt x="7153" y="13707"/>
                    <a:pt x="7179" y="13665"/>
                    <a:pt x="7198" y="13620"/>
                  </a:cubicBezTo>
                  <a:cubicBezTo>
                    <a:pt x="7233" y="13532"/>
                    <a:pt x="7240" y="13429"/>
                    <a:pt x="7229" y="13334"/>
                  </a:cubicBezTo>
                  <a:cubicBezTo>
                    <a:pt x="7191" y="13015"/>
                    <a:pt x="6993" y="12722"/>
                    <a:pt x="6711" y="12570"/>
                  </a:cubicBezTo>
                  <a:cubicBezTo>
                    <a:pt x="6540" y="12474"/>
                    <a:pt x="6342" y="12433"/>
                    <a:pt x="6175" y="12334"/>
                  </a:cubicBezTo>
                  <a:cubicBezTo>
                    <a:pt x="5464" y="11911"/>
                    <a:pt x="5209" y="10386"/>
                    <a:pt x="4942" y="9663"/>
                  </a:cubicBezTo>
                  <a:cubicBezTo>
                    <a:pt x="4554" y="8590"/>
                    <a:pt x="4182" y="7514"/>
                    <a:pt x="3828" y="6434"/>
                  </a:cubicBezTo>
                  <a:cubicBezTo>
                    <a:pt x="3531" y="5524"/>
                    <a:pt x="3246" y="4611"/>
                    <a:pt x="2972" y="3695"/>
                  </a:cubicBezTo>
                  <a:cubicBezTo>
                    <a:pt x="2740" y="2911"/>
                    <a:pt x="2337" y="2207"/>
                    <a:pt x="2398" y="1355"/>
                  </a:cubicBezTo>
                  <a:cubicBezTo>
                    <a:pt x="2420" y="1039"/>
                    <a:pt x="2443" y="712"/>
                    <a:pt x="2310" y="427"/>
                  </a:cubicBezTo>
                  <a:cubicBezTo>
                    <a:pt x="2203" y="191"/>
                    <a:pt x="1959" y="0"/>
                    <a:pt x="1711" y="0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0"/>
            <p:cNvSpPr>
              <a:spLocks/>
            </p:cNvSpPr>
            <p:nvPr/>
          </p:nvSpPr>
          <p:spPr>
            <a:xfrm>
              <a:off x="6523677" y="2573498"/>
              <a:ext cx="705114" cy="881917"/>
            </a:xfrm>
            <a:custGeom>
              <a:avLst/>
              <a:gdLst/>
              <a:ahLst/>
              <a:cxnLst/>
              <a:rect l="l" t="t" r="r" b="b"/>
              <a:pathLst>
                <a:path w="5368" h="6714" extrusionOk="0">
                  <a:moveTo>
                    <a:pt x="4557" y="0"/>
                  </a:moveTo>
                  <a:cubicBezTo>
                    <a:pt x="4373" y="0"/>
                    <a:pt x="4188" y="58"/>
                    <a:pt x="4040" y="169"/>
                  </a:cubicBezTo>
                  <a:cubicBezTo>
                    <a:pt x="4029" y="176"/>
                    <a:pt x="4021" y="184"/>
                    <a:pt x="4014" y="192"/>
                  </a:cubicBezTo>
                  <a:cubicBezTo>
                    <a:pt x="3884" y="298"/>
                    <a:pt x="3785" y="435"/>
                    <a:pt x="3690" y="576"/>
                  </a:cubicBezTo>
                  <a:cubicBezTo>
                    <a:pt x="3599" y="701"/>
                    <a:pt x="3508" y="827"/>
                    <a:pt x="3390" y="926"/>
                  </a:cubicBezTo>
                  <a:cubicBezTo>
                    <a:pt x="3194" y="1092"/>
                    <a:pt x="2937" y="1166"/>
                    <a:pt x="2677" y="1166"/>
                  </a:cubicBezTo>
                  <a:cubicBezTo>
                    <a:pt x="2508" y="1166"/>
                    <a:pt x="2337" y="1135"/>
                    <a:pt x="2180" y="1078"/>
                  </a:cubicBezTo>
                  <a:cubicBezTo>
                    <a:pt x="1918" y="983"/>
                    <a:pt x="1735" y="800"/>
                    <a:pt x="1526" y="679"/>
                  </a:cubicBezTo>
                  <a:cubicBezTo>
                    <a:pt x="1408" y="610"/>
                    <a:pt x="1282" y="564"/>
                    <a:pt x="1126" y="564"/>
                  </a:cubicBezTo>
                  <a:lnTo>
                    <a:pt x="1054" y="564"/>
                  </a:lnTo>
                  <a:cubicBezTo>
                    <a:pt x="723" y="595"/>
                    <a:pt x="396" y="747"/>
                    <a:pt x="198" y="1010"/>
                  </a:cubicBezTo>
                  <a:cubicBezTo>
                    <a:pt x="111" y="1131"/>
                    <a:pt x="61" y="1253"/>
                    <a:pt x="38" y="1375"/>
                  </a:cubicBezTo>
                  <a:cubicBezTo>
                    <a:pt x="0" y="1607"/>
                    <a:pt x="65" y="1843"/>
                    <a:pt x="164" y="2082"/>
                  </a:cubicBezTo>
                  <a:cubicBezTo>
                    <a:pt x="179" y="2120"/>
                    <a:pt x="194" y="2158"/>
                    <a:pt x="210" y="2200"/>
                  </a:cubicBezTo>
                  <a:cubicBezTo>
                    <a:pt x="278" y="2402"/>
                    <a:pt x="324" y="2615"/>
                    <a:pt x="354" y="2828"/>
                  </a:cubicBezTo>
                  <a:cubicBezTo>
                    <a:pt x="396" y="3121"/>
                    <a:pt x="415" y="3418"/>
                    <a:pt x="453" y="3710"/>
                  </a:cubicBezTo>
                  <a:cubicBezTo>
                    <a:pt x="457" y="3745"/>
                    <a:pt x="464" y="3775"/>
                    <a:pt x="468" y="3809"/>
                  </a:cubicBezTo>
                  <a:cubicBezTo>
                    <a:pt x="503" y="4030"/>
                    <a:pt x="556" y="4254"/>
                    <a:pt x="636" y="4464"/>
                  </a:cubicBezTo>
                  <a:cubicBezTo>
                    <a:pt x="742" y="4741"/>
                    <a:pt x="902" y="4992"/>
                    <a:pt x="1138" y="5175"/>
                  </a:cubicBezTo>
                  <a:cubicBezTo>
                    <a:pt x="1343" y="5335"/>
                    <a:pt x="1594" y="5426"/>
                    <a:pt x="1811" y="5574"/>
                  </a:cubicBezTo>
                  <a:cubicBezTo>
                    <a:pt x="2093" y="5768"/>
                    <a:pt x="2302" y="6050"/>
                    <a:pt x="2500" y="6328"/>
                  </a:cubicBezTo>
                  <a:cubicBezTo>
                    <a:pt x="2599" y="6465"/>
                    <a:pt x="2701" y="6613"/>
                    <a:pt x="2861" y="6678"/>
                  </a:cubicBezTo>
                  <a:cubicBezTo>
                    <a:pt x="2920" y="6703"/>
                    <a:pt x="2973" y="6714"/>
                    <a:pt x="3020" y="6714"/>
                  </a:cubicBezTo>
                  <a:cubicBezTo>
                    <a:pt x="3103" y="6714"/>
                    <a:pt x="3168" y="6679"/>
                    <a:pt x="3219" y="6621"/>
                  </a:cubicBezTo>
                  <a:cubicBezTo>
                    <a:pt x="3435" y="6362"/>
                    <a:pt x="3386" y="5662"/>
                    <a:pt x="3386" y="5441"/>
                  </a:cubicBezTo>
                  <a:cubicBezTo>
                    <a:pt x="3386" y="4886"/>
                    <a:pt x="3260" y="4323"/>
                    <a:pt x="3295" y="3768"/>
                  </a:cubicBezTo>
                  <a:cubicBezTo>
                    <a:pt x="3310" y="3520"/>
                    <a:pt x="3363" y="3254"/>
                    <a:pt x="3546" y="3083"/>
                  </a:cubicBezTo>
                  <a:cubicBezTo>
                    <a:pt x="3740" y="2900"/>
                    <a:pt x="4021" y="2801"/>
                    <a:pt x="4052" y="2497"/>
                  </a:cubicBezTo>
                  <a:cubicBezTo>
                    <a:pt x="4052" y="2493"/>
                    <a:pt x="4052" y="2489"/>
                    <a:pt x="4052" y="2486"/>
                  </a:cubicBezTo>
                  <a:cubicBezTo>
                    <a:pt x="4075" y="2238"/>
                    <a:pt x="3892" y="1995"/>
                    <a:pt x="3873" y="1748"/>
                  </a:cubicBezTo>
                  <a:cubicBezTo>
                    <a:pt x="3854" y="1500"/>
                    <a:pt x="3972" y="1242"/>
                    <a:pt x="4173" y="1097"/>
                  </a:cubicBezTo>
                  <a:cubicBezTo>
                    <a:pt x="4242" y="1051"/>
                    <a:pt x="4314" y="1013"/>
                    <a:pt x="4394" y="1002"/>
                  </a:cubicBezTo>
                  <a:cubicBezTo>
                    <a:pt x="4419" y="998"/>
                    <a:pt x="4444" y="996"/>
                    <a:pt x="4469" y="996"/>
                  </a:cubicBezTo>
                  <a:cubicBezTo>
                    <a:pt x="4656" y="996"/>
                    <a:pt x="4851" y="1095"/>
                    <a:pt x="5026" y="1095"/>
                  </a:cubicBezTo>
                  <a:cubicBezTo>
                    <a:pt x="5091" y="1095"/>
                    <a:pt x="5154" y="1081"/>
                    <a:pt x="5212" y="1044"/>
                  </a:cubicBezTo>
                  <a:cubicBezTo>
                    <a:pt x="5319" y="975"/>
                    <a:pt x="5368" y="842"/>
                    <a:pt x="5368" y="717"/>
                  </a:cubicBezTo>
                  <a:cubicBezTo>
                    <a:pt x="5368" y="705"/>
                    <a:pt x="5368" y="694"/>
                    <a:pt x="5368" y="682"/>
                  </a:cubicBezTo>
                  <a:cubicBezTo>
                    <a:pt x="5353" y="401"/>
                    <a:pt x="5159" y="192"/>
                    <a:pt x="4904" y="74"/>
                  </a:cubicBezTo>
                  <a:cubicBezTo>
                    <a:pt x="4795" y="24"/>
                    <a:pt x="4676" y="0"/>
                    <a:pt x="4557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0"/>
            <p:cNvSpPr>
              <a:spLocks/>
            </p:cNvSpPr>
            <p:nvPr/>
          </p:nvSpPr>
          <p:spPr>
            <a:xfrm>
              <a:off x="6277260" y="2564566"/>
              <a:ext cx="773681" cy="253909"/>
            </a:xfrm>
            <a:custGeom>
              <a:avLst/>
              <a:gdLst/>
              <a:ahLst/>
              <a:cxnLst/>
              <a:rect l="l" t="t" r="r" b="b"/>
              <a:pathLst>
                <a:path w="5890" h="1933" extrusionOk="0">
                  <a:moveTo>
                    <a:pt x="2625" y="1"/>
                  </a:moveTo>
                  <a:cubicBezTo>
                    <a:pt x="2591" y="1"/>
                    <a:pt x="2556" y="3"/>
                    <a:pt x="2523" y="9"/>
                  </a:cubicBezTo>
                  <a:cubicBezTo>
                    <a:pt x="2447" y="20"/>
                    <a:pt x="2379" y="39"/>
                    <a:pt x="2314" y="66"/>
                  </a:cubicBezTo>
                  <a:cubicBezTo>
                    <a:pt x="2101" y="153"/>
                    <a:pt x="1926" y="305"/>
                    <a:pt x="1728" y="416"/>
                  </a:cubicBezTo>
                  <a:cubicBezTo>
                    <a:pt x="1660" y="457"/>
                    <a:pt x="1591" y="492"/>
                    <a:pt x="1515" y="515"/>
                  </a:cubicBezTo>
                  <a:cubicBezTo>
                    <a:pt x="1469" y="534"/>
                    <a:pt x="1420" y="545"/>
                    <a:pt x="1370" y="553"/>
                  </a:cubicBezTo>
                  <a:cubicBezTo>
                    <a:pt x="1307" y="563"/>
                    <a:pt x="1244" y="566"/>
                    <a:pt x="1180" y="566"/>
                  </a:cubicBezTo>
                  <a:cubicBezTo>
                    <a:pt x="1149" y="566"/>
                    <a:pt x="1117" y="565"/>
                    <a:pt x="1085" y="564"/>
                  </a:cubicBezTo>
                  <a:lnTo>
                    <a:pt x="1085" y="564"/>
                  </a:lnTo>
                  <a:cubicBezTo>
                    <a:pt x="1112" y="644"/>
                    <a:pt x="1116" y="739"/>
                    <a:pt x="1081" y="815"/>
                  </a:cubicBezTo>
                  <a:cubicBezTo>
                    <a:pt x="1037" y="923"/>
                    <a:pt x="940" y="960"/>
                    <a:pt x="842" y="960"/>
                  </a:cubicBezTo>
                  <a:cubicBezTo>
                    <a:pt x="815" y="960"/>
                    <a:pt x="788" y="957"/>
                    <a:pt x="762" y="952"/>
                  </a:cubicBezTo>
                  <a:cubicBezTo>
                    <a:pt x="688" y="938"/>
                    <a:pt x="618" y="923"/>
                    <a:pt x="549" y="923"/>
                  </a:cubicBezTo>
                  <a:cubicBezTo>
                    <a:pt x="468" y="923"/>
                    <a:pt x="389" y="943"/>
                    <a:pt x="309" y="1009"/>
                  </a:cubicBezTo>
                  <a:cubicBezTo>
                    <a:pt x="260" y="1047"/>
                    <a:pt x="218" y="1108"/>
                    <a:pt x="180" y="1169"/>
                  </a:cubicBezTo>
                  <a:cubicBezTo>
                    <a:pt x="100" y="1291"/>
                    <a:pt x="35" y="1435"/>
                    <a:pt x="1" y="1595"/>
                  </a:cubicBezTo>
                  <a:lnTo>
                    <a:pt x="9" y="1595"/>
                  </a:lnTo>
                  <a:cubicBezTo>
                    <a:pt x="59" y="1630"/>
                    <a:pt x="114" y="1644"/>
                    <a:pt x="170" y="1644"/>
                  </a:cubicBezTo>
                  <a:cubicBezTo>
                    <a:pt x="255" y="1644"/>
                    <a:pt x="343" y="1612"/>
                    <a:pt x="423" y="1576"/>
                  </a:cubicBezTo>
                  <a:cubicBezTo>
                    <a:pt x="536" y="1525"/>
                    <a:pt x="671" y="1461"/>
                    <a:pt x="794" y="1461"/>
                  </a:cubicBezTo>
                  <a:cubicBezTo>
                    <a:pt x="900" y="1461"/>
                    <a:pt x="998" y="1508"/>
                    <a:pt x="1066" y="1648"/>
                  </a:cubicBezTo>
                  <a:cubicBezTo>
                    <a:pt x="1108" y="1732"/>
                    <a:pt x="1119" y="1842"/>
                    <a:pt x="1089" y="1930"/>
                  </a:cubicBezTo>
                  <a:cubicBezTo>
                    <a:pt x="1108" y="1932"/>
                    <a:pt x="1127" y="1933"/>
                    <a:pt x="1147" y="1933"/>
                  </a:cubicBezTo>
                  <a:cubicBezTo>
                    <a:pt x="1280" y="1933"/>
                    <a:pt x="1422" y="1889"/>
                    <a:pt x="1515" y="1816"/>
                  </a:cubicBezTo>
                  <a:cubicBezTo>
                    <a:pt x="1660" y="1705"/>
                    <a:pt x="1770" y="1557"/>
                    <a:pt x="1911" y="1443"/>
                  </a:cubicBezTo>
                  <a:lnTo>
                    <a:pt x="1914" y="1443"/>
                  </a:lnTo>
                  <a:cubicBezTo>
                    <a:pt x="1937" y="1321"/>
                    <a:pt x="1987" y="1199"/>
                    <a:pt x="2074" y="1078"/>
                  </a:cubicBezTo>
                  <a:cubicBezTo>
                    <a:pt x="2272" y="815"/>
                    <a:pt x="2599" y="663"/>
                    <a:pt x="2930" y="632"/>
                  </a:cubicBezTo>
                  <a:lnTo>
                    <a:pt x="3002" y="632"/>
                  </a:lnTo>
                  <a:cubicBezTo>
                    <a:pt x="3158" y="632"/>
                    <a:pt x="3284" y="678"/>
                    <a:pt x="3402" y="747"/>
                  </a:cubicBezTo>
                  <a:cubicBezTo>
                    <a:pt x="3532" y="649"/>
                    <a:pt x="3743" y="624"/>
                    <a:pt x="3965" y="624"/>
                  </a:cubicBezTo>
                  <a:cubicBezTo>
                    <a:pt x="4212" y="624"/>
                    <a:pt x="4472" y="655"/>
                    <a:pt x="4646" y="655"/>
                  </a:cubicBezTo>
                  <a:lnTo>
                    <a:pt x="5502" y="655"/>
                  </a:lnTo>
                  <a:cubicBezTo>
                    <a:pt x="5521" y="651"/>
                    <a:pt x="5544" y="648"/>
                    <a:pt x="5566" y="644"/>
                  </a:cubicBezTo>
                  <a:cubicBezTo>
                    <a:pt x="5661" y="503"/>
                    <a:pt x="5760" y="366"/>
                    <a:pt x="5890" y="260"/>
                  </a:cubicBezTo>
                  <a:lnTo>
                    <a:pt x="3120" y="260"/>
                  </a:lnTo>
                  <a:cubicBezTo>
                    <a:pt x="3026" y="85"/>
                    <a:pt x="2822" y="1"/>
                    <a:pt x="2625" y="1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0"/>
            <p:cNvSpPr>
              <a:spLocks/>
            </p:cNvSpPr>
            <p:nvPr/>
          </p:nvSpPr>
          <p:spPr>
            <a:xfrm>
              <a:off x="6723990" y="2646399"/>
              <a:ext cx="284515" cy="80258"/>
            </a:xfrm>
            <a:custGeom>
              <a:avLst/>
              <a:gdLst/>
              <a:ahLst/>
              <a:cxnLst/>
              <a:rect l="l" t="t" r="r" b="b"/>
              <a:pathLst>
                <a:path w="2166" h="611" extrusionOk="0">
                  <a:moveTo>
                    <a:pt x="564" y="1"/>
                  </a:moveTo>
                  <a:cubicBezTo>
                    <a:pt x="342" y="1"/>
                    <a:pt x="131" y="26"/>
                    <a:pt x="1" y="124"/>
                  </a:cubicBezTo>
                  <a:cubicBezTo>
                    <a:pt x="210" y="245"/>
                    <a:pt x="393" y="428"/>
                    <a:pt x="655" y="523"/>
                  </a:cubicBezTo>
                  <a:cubicBezTo>
                    <a:pt x="812" y="580"/>
                    <a:pt x="983" y="611"/>
                    <a:pt x="1152" y="611"/>
                  </a:cubicBezTo>
                  <a:cubicBezTo>
                    <a:pt x="1412" y="611"/>
                    <a:pt x="1669" y="537"/>
                    <a:pt x="1865" y="371"/>
                  </a:cubicBezTo>
                  <a:cubicBezTo>
                    <a:pt x="1983" y="272"/>
                    <a:pt x="2074" y="146"/>
                    <a:pt x="2165" y="21"/>
                  </a:cubicBezTo>
                  <a:lnTo>
                    <a:pt x="2165" y="21"/>
                  </a:lnTo>
                  <a:cubicBezTo>
                    <a:pt x="2143" y="25"/>
                    <a:pt x="2120" y="28"/>
                    <a:pt x="2101" y="32"/>
                  </a:cubicBezTo>
                  <a:lnTo>
                    <a:pt x="1245" y="32"/>
                  </a:lnTo>
                  <a:cubicBezTo>
                    <a:pt x="1071" y="32"/>
                    <a:pt x="811" y="1"/>
                    <a:pt x="564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0"/>
            <p:cNvSpPr>
              <a:spLocks/>
            </p:cNvSpPr>
            <p:nvPr/>
          </p:nvSpPr>
          <p:spPr>
            <a:xfrm>
              <a:off x="6312331" y="3105352"/>
              <a:ext cx="634707" cy="434260"/>
            </a:xfrm>
            <a:custGeom>
              <a:avLst/>
              <a:gdLst/>
              <a:ahLst/>
              <a:cxnLst/>
              <a:rect l="l" t="t" r="r" b="b"/>
              <a:pathLst>
                <a:path w="4832" h="3306" extrusionOk="0">
                  <a:moveTo>
                    <a:pt x="837" y="0"/>
                  </a:moveTo>
                  <a:cubicBezTo>
                    <a:pt x="837" y="30"/>
                    <a:pt x="830" y="65"/>
                    <a:pt x="814" y="91"/>
                  </a:cubicBezTo>
                  <a:cubicBezTo>
                    <a:pt x="769" y="202"/>
                    <a:pt x="673" y="240"/>
                    <a:pt x="574" y="240"/>
                  </a:cubicBezTo>
                  <a:cubicBezTo>
                    <a:pt x="548" y="240"/>
                    <a:pt x="521" y="237"/>
                    <a:pt x="495" y="232"/>
                  </a:cubicBezTo>
                  <a:cubicBezTo>
                    <a:pt x="420" y="218"/>
                    <a:pt x="349" y="203"/>
                    <a:pt x="279" y="203"/>
                  </a:cubicBezTo>
                  <a:cubicBezTo>
                    <a:pt x="199" y="203"/>
                    <a:pt x="121" y="222"/>
                    <a:pt x="42" y="285"/>
                  </a:cubicBezTo>
                  <a:cubicBezTo>
                    <a:pt x="27" y="297"/>
                    <a:pt x="15" y="312"/>
                    <a:pt x="0" y="323"/>
                  </a:cubicBezTo>
                  <a:lnTo>
                    <a:pt x="0" y="327"/>
                  </a:lnTo>
                  <a:lnTo>
                    <a:pt x="0" y="909"/>
                  </a:lnTo>
                  <a:cubicBezTo>
                    <a:pt x="53" y="898"/>
                    <a:pt x="107" y="875"/>
                    <a:pt x="156" y="852"/>
                  </a:cubicBezTo>
                  <a:cubicBezTo>
                    <a:pt x="269" y="803"/>
                    <a:pt x="403" y="741"/>
                    <a:pt x="526" y="741"/>
                  </a:cubicBezTo>
                  <a:cubicBezTo>
                    <a:pt x="632" y="741"/>
                    <a:pt x="730" y="787"/>
                    <a:pt x="799" y="928"/>
                  </a:cubicBezTo>
                  <a:cubicBezTo>
                    <a:pt x="807" y="940"/>
                    <a:pt x="811" y="951"/>
                    <a:pt x="814" y="962"/>
                  </a:cubicBezTo>
                  <a:cubicBezTo>
                    <a:pt x="1636" y="1088"/>
                    <a:pt x="2500" y="1392"/>
                    <a:pt x="3257" y="1837"/>
                  </a:cubicBezTo>
                  <a:cubicBezTo>
                    <a:pt x="3915" y="2225"/>
                    <a:pt x="4394" y="2731"/>
                    <a:pt x="4653" y="3306"/>
                  </a:cubicBezTo>
                  <a:cubicBezTo>
                    <a:pt x="4778" y="3085"/>
                    <a:pt x="4831" y="2830"/>
                    <a:pt x="4828" y="2572"/>
                  </a:cubicBezTo>
                  <a:lnTo>
                    <a:pt x="4828" y="2572"/>
                  </a:lnTo>
                  <a:cubicBezTo>
                    <a:pt x="4777" y="2630"/>
                    <a:pt x="4712" y="2665"/>
                    <a:pt x="4629" y="2665"/>
                  </a:cubicBezTo>
                  <a:cubicBezTo>
                    <a:pt x="4582" y="2665"/>
                    <a:pt x="4529" y="2654"/>
                    <a:pt x="4470" y="2629"/>
                  </a:cubicBezTo>
                  <a:cubicBezTo>
                    <a:pt x="4310" y="2564"/>
                    <a:pt x="4208" y="2416"/>
                    <a:pt x="4109" y="2279"/>
                  </a:cubicBezTo>
                  <a:cubicBezTo>
                    <a:pt x="3911" y="2001"/>
                    <a:pt x="3702" y="1719"/>
                    <a:pt x="3420" y="1525"/>
                  </a:cubicBezTo>
                  <a:cubicBezTo>
                    <a:pt x="3203" y="1377"/>
                    <a:pt x="2952" y="1286"/>
                    <a:pt x="2747" y="1126"/>
                  </a:cubicBezTo>
                  <a:cubicBezTo>
                    <a:pt x="2511" y="943"/>
                    <a:pt x="2351" y="692"/>
                    <a:pt x="2245" y="415"/>
                  </a:cubicBezTo>
                  <a:cubicBezTo>
                    <a:pt x="1792" y="221"/>
                    <a:pt x="1305" y="76"/>
                    <a:pt x="837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0"/>
            <p:cNvSpPr>
              <a:spLocks/>
            </p:cNvSpPr>
            <p:nvPr/>
          </p:nvSpPr>
          <p:spPr>
            <a:xfrm>
              <a:off x="6314301" y="3231715"/>
              <a:ext cx="642195" cy="507818"/>
            </a:xfrm>
            <a:custGeom>
              <a:avLst/>
              <a:gdLst/>
              <a:ahLst/>
              <a:cxnLst/>
              <a:rect l="l" t="t" r="r" b="b"/>
              <a:pathLst>
                <a:path w="4889" h="3866" extrusionOk="0">
                  <a:moveTo>
                    <a:pt x="799" y="0"/>
                  </a:moveTo>
                  <a:lnTo>
                    <a:pt x="799" y="0"/>
                  </a:lnTo>
                  <a:cubicBezTo>
                    <a:pt x="830" y="84"/>
                    <a:pt x="834" y="183"/>
                    <a:pt x="799" y="263"/>
                  </a:cubicBezTo>
                  <a:cubicBezTo>
                    <a:pt x="755" y="370"/>
                    <a:pt x="658" y="408"/>
                    <a:pt x="560" y="408"/>
                  </a:cubicBezTo>
                  <a:cubicBezTo>
                    <a:pt x="533" y="408"/>
                    <a:pt x="506" y="405"/>
                    <a:pt x="480" y="400"/>
                  </a:cubicBezTo>
                  <a:cubicBezTo>
                    <a:pt x="406" y="386"/>
                    <a:pt x="336" y="371"/>
                    <a:pt x="267" y="371"/>
                  </a:cubicBezTo>
                  <a:cubicBezTo>
                    <a:pt x="186" y="371"/>
                    <a:pt x="107" y="391"/>
                    <a:pt x="27" y="457"/>
                  </a:cubicBezTo>
                  <a:cubicBezTo>
                    <a:pt x="19" y="465"/>
                    <a:pt x="8" y="472"/>
                    <a:pt x="0" y="480"/>
                  </a:cubicBezTo>
                  <a:lnTo>
                    <a:pt x="4" y="484"/>
                  </a:lnTo>
                  <a:lnTo>
                    <a:pt x="8" y="484"/>
                  </a:lnTo>
                  <a:cubicBezTo>
                    <a:pt x="929" y="484"/>
                    <a:pt x="2051" y="807"/>
                    <a:pt x="2964" y="1347"/>
                  </a:cubicBezTo>
                  <a:cubicBezTo>
                    <a:pt x="3356" y="1575"/>
                    <a:pt x="3881" y="1979"/>
                    <a:pt x="4147" y="2572"/>
                  </a:cubicBezTo>
                  <a:cubicBezTo>
                    <a:pt x="4238" y="2777"/>
                    <a:pt x="4284" y="3025"/>
                    <a:pt x="4265" y="3253"/>
                  </a:cubicBezTo>
                  <a:lnTo>
                    <a:pt x="4261" y="3257"/>
                  </a:lnTo>
                  <a:cubicBezTo>
                    <a:pt x="4417" y="3447"/>
                    <a:pt x="4543" y="3652"/>
                    <a:pt x="4638" y="3865"/>
                  </a:cubicBezTo>
                  <a:cubicBezTo>
                    <a:pt x="4889" y="3420"/>
                    <a:pt x="4851" y="2819"/>
                    <a:pt x="4641" y="2351"/>
                  </a:cubicBezTo>
                  <a:cubicBezTo>
                    <a:pt x="4641" y="2348"/>
                    <a:pt x="4641" y="2344"/>
                    <a:pt x="4638" y="2344"/>
                  </a:cubicBezTo>
                  <a:cubicBezTo>
                    <a:pt x="4379" y="1769"/>
                    <a:pt x="3900" y="1263"/>
                    <a:pt x="3242" y="875"/>
                  </a:cubicBezTo>
                  <a:cubicBezTo>
                    <a:pt x="2485" y="430"/>
                    <a:pt x="1621" y="126"/>
                    <a:pt x="799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0"/>
            <p:cNvSpPr>
              <a:spLocks/>
            </p:cNvSpPr>
            <p:nvPr/>
          </p:nvSpPr>
          <p:spPr>
            <a:xfrm>
              <a:off x="6312331" y="3429272"/>
              <a:ext cx="645216" cy="538161"/>
            </a:xfrm>
            <a:custGeom>
              <a:avLst/>
              <a:gdLst/>
              <a:ahLst/>
              <a:cxnLst/>
              <a:rect l="l" t="t" r="r" b="b"/>
              <a:pathLst>
                <a:path w="4912" h="4097" extrusionOk="0">
                  <a:moveTo>
                    <a:pt x="282" y="1"/>
                  </a:moveTo>
                  <a:cubicBezTo>
                    <a:pt x="201" y="1"/>
                    <a:pt x="122" y="21"/>
                    <a:pt x="42" y="87"/>
                  </a:cubicBezTo>
                  <a:cubicBezTo>
                    <a:pt x="27" y="98"/>
                    <a:pt x="15" y="109"/>
                    <a:pt x="0" y="125"/>
                  </a:cubicBezTo>
                  <a:lnTo>
                    <a:pt x="0" y="707"/>
                  </a:lnTo>
                  <a:cubicBezTo>
                    <a:pt x="53" y="695"/>
                    <a:pt x="107" y="676"/>
                    <a:pt x="156" y="653"/>
                  </a:cubicBezTo>
                  <a:cubicBezTo>
                    <a:pt x="270" y="602"/>
                    <a:pt x="406" y="537"/>
                    <a:pt x="530" y="537"/>
                  </a:cubicBezTo>
                  <a:cubicBezTo>
                    <a:pt x="542" y="537"/>
                    <a:pt x="555" y="538"/>
                    <a:pt x="567" y="539"/>
                  </a:cubicBezTo>
                  <a:lnTo>
                    <a:pt x="567" y="535"/>
                  </a:lnTo>
                  <a:cubicBezTo>
                    <a:pt x="1366" y="634"/>
                    <a:pt x="2241" y="927"/>
                    <a:pt x="2979" y="1365"/>
                  </a:cubicBezTo>
                  <a:cubicBezTo>
                    <a:pt x="3336" y="1574"/>
                    <a:pt x="3797" y="1924"/>
                    <a:pt x="4078" y="2430"/>
                  </a:cubicBezTo>
                  <a:cubicBezTo>
                    <a:pt x="4109" y="2483"/>
                    <a:pt x="4135" y="2536"/>
                    <a:pt x="4162" y="2590"/>
                  </a:cubicBezTo>
                  <a:cubicBezTo>
                    <a:pt x="4284" y="2867"/>
                    <a:pt x="4326" y="3214"/>
                    <a:pt x="4238" y="3487"/>
                  </a:cubicBezTo>
                  <a:cubicBezTo>
                    <a:pt x="4303" y="3605"/>
                    <a:pt x="4364" y="3735"/>
                    <a:pt x="4413" y="3876"/>
                  </a:cubicBezTo>
                  <a:cubicBezTo>
                    <a:pt x="4440" y="3944"/>
                    <a:pt x="4466" y="4016"/>
                    <a:pt x="4489" y="4096"/>
                  </a:cubicBezTo>
                  <a:lnTo>
                    <a:pt x="4504" y="4092"/>
                  </a:lnTo>
                  <a:cubicBezTo>
                    <a:pt x="4911" y="3640"/>
                    <a:pt x="4900" y="2917"/>
                    <a:pt x="4656" y="2369"/>
                  </a:cubicBezTo>
                  <a:cubicBezTo>
                    <a:pt x="4656" y="2365"/>
                    <a:pt x="4656" y="2361"/>
                    <a:pt x="4653" y="2361"/>
                  </a:cubicBezTo>
                  <a:cubicBezTo>
                    <a:pt x="4558" y="2148"/>
                    <a:pt x="4432" y="1943"/>
                    <a:pt x="4276" y="1753"/>
                  </a:cubicBezTo>
                  <a:cubicBezTo>
                    <a:pt x="4014" y="1429"/>
                    <a:pt x="3667" y="1137"/>
                    <a:pt x="3257" y="897"/>
                  </a:cubicBezTo>
                  <a:cubicBezTo>
                    <a:pt x="2469" y="429"/>
                    <a:pt x="1564" y="117"/>
                    <a:pt x="712" y="7"/>
                  </a:cubicBezTo>
                  <a:cubicBezTo>
                    <a:pt x="670" y="29"/>
                    <a:pt x="623" y="38"/>
                    <a:pt x="575" y="38"/>
                  </a:cubicBezTo>
                  <a:cubicBezTo>
                    <a:pt x="548" y="38"/>
                    <a:pt x="521" y="35"/>
                    <a:pt x="495" y="30"/>
                  </a:cubicBezTo>
                  <a:cubicBezTo>
                    <a:pt x="421" y="16"/>
                    <a:pt x="351" y="1"/>
                    <a:pt x="282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0"/>
            <p:cNvSpPr>
              <a:spLocks/>
            </p:cNvSpPr>
            <p:nvPr/>
          </p:nvSpPr>
          <p:spPr>
            <a:xfrm>
              <a:off x="6312331" y="3578490"/>
              <a:ext cx="605678" cy="600292"/>
            </a:xfrm>
            <a:custGeom>
              <a:avLst/>
              <a:gdLst/>
              <a:ahLst/>
              <a:cxnLst/>
              <a:rect l="l" t="t" r="r" b="b"/>
              <a:pathLst>
                <a:path w="4611" h="4570" extrusionOk="0">
                  <a:moveTo>
                    <a:pt x="217" y="1"/>
                  </a:moveTo>
                  <a:cubicBezTo>
                    <a:pt x="160" y="8"/>
                    <a:pt x="99" y="31"/>
                    <a:pt x="42" y="80"/>
                  </a:cubicBezTo>
                  <a:cubicBezTo>
                    <a:pt x="27" y="92"/>
                    <a:pt x="15" y="107"/>
                    <a:pt x="0" y="118"/>
                  </a:cubicBezTo>
                  <a:lnTo>
                    <a:pt x="0" y="526"/>
                  </a:lnTo>
                  <a:cubicBezTo>
                    <a:pt x="118" y="537"/>
                    <a:pt x="236" y="548"/>
                    <a:pt x="350" y="567"/>
                  </a:cubicBezTo>
                  <a:cubicBezTo>
                    <a:pt x="410" y="547"/>
                    <a:pt x="471" y="534"/>
                    <a:pt x="529" y="534"/>
                  </a:cubicBezTo>
                  <a:cubicBezTo>
                    <a:pt x="614" y="534"/>
                    <a:pt x="692" y="563"/>
                    <a:pt x="753" y="647"/>
                  </a:cubicBezTo>
                  <a:cubicBezTo>
                    <a:pt x="1579" y="845"/>
                    <a:pt x="2370" y="1244"/>
                    <a:pt x="3032" y="1807"/>
                  </a:cubicBezTo>
                  <a:cubicBezTo>
                    <a:pt x="3409" y="2127"/>
                    <a:pt x="3667" y="2397"/>
                    <a:pt x="3839" y="2766"/>
                  </a:cubicBezTo>
                  <a:cubicBezTo>
                    <a:pt x="3861" y="2819"/>
                    <a:pt x="3884" y="2869"/>
                    <a:pt x="3903" y="2922"/>
                  </a:cubicBezTo>
                  <a:cubicBezTo>
                    <a:pt x="3953" y="3059"/>
                    <a:pt x="3987" y="3177"/>
                    <a:pt x="4010" y="3283"/>
                  </a:cubicBezTo>
                  <a:cubicBezTo>
                    <a:pt x="4040" y="3436"/>
                    <a:pt x="4048" y="3569"/>
                    <a:pt x="4029" y="3691"/>
                  </a:cubicBezTo>
                  <a:cubicBezTo>
                    <a:pt x="4014" y="3816"/>
                    <a:pt x="3972" y="3915"/>
                    <a:pt x="3903" y="3991"/>
                  </a:cubicBezTo>
                  <a:cubicBezTo>
                    <a:pt x="3964" y="4181"/>
                    <a:pt x="4006" y="4375"/>
                    <a:pt x="4017" y="4569"/>
                  </a:cubicBezTo>
                  <a:lnTo>
                    <a:pt x="4040" y="4565"/>
                  </a:lnTo>
                  <a:cubicBezTo>
                    <a:pt x="4333" y="4406"/>
                    <a:pt x="4520" y="4124"/>
                    <a:pt x="4569" y="3767"/>
                  </a:cubicBezTo>
                  <a:cubicBezTo>
                    <a:pt x="4611" y="3474"/>
                    <a:pt x="4558" y="3196"/>
                    <a:pt x="4489" y="2960"/>
                  </a:cubicBezTo>
                  <a:cubicBezTo>
                    <a:pt x="4466" y="2880"/>
                    <a:pt x="4440" y="2808"/>
                    <a:pt x="4413" y="2740"/>
                  </a:cubicBezTo>
                  <a:cubicBezTo>
                    <a:pt x="4364" y="2599"/>
                    <a:pt x="4303" y="2469"/>
                    <a:pt x="4238" y="2351"/>
                  </a:cubicBezTo>
                  <a:cubicBezTo>
                    <a:pt x="4112" y="2131"/>
                    <a:pt x="3960" y="1944"/>
                    <a:pt x="3782" y="1758"/>
                  </a:cubicBezTo>
                  <a:cubicBezTo>
                    <a:pt x="3660" y="1636"/>
                    <a:pt x="3530" y="1518"/>
                    <a:pt x="3386" y="1393"/>
                  </a:cubicBezTo>
                  <a:cubicBezTo>
                    <a:pt x="2481" y="624"/>
                    <a:pt x="1362" y="134"/>
                    <a:pt x="217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0"/>
            <p:cNvSpPr>
              <a:spLocks/>
            </p:cNvSpPr>
            <p:nvPr/>
          </p:nvSpPr>
          <p:spPr>
            <a:xfrm>
              <a:off x="6312331" y="3294633"/>
              <a:ext cx="564695" cy="364904"/>
            </a:xfrm>
            <a:custGeom>
              <a:avLst/>
              <a:gdLst/>
              <a:ahLst/>
              <a:cxnLst/>
              <a:rect l="l" t="t" r="r" b="b"/>
              <a:pathLst>
                <a:path w="4299" h="2778" extrusionOk="0">
                  <a:moveTo>
                    <a:pt x="15" y="1"/>
                  </a:moveTo>
                  <a:cubicBezTo>
                    <a:pt x="12" y="5"/>
                    <a:pt x="4" y="12"/>
                    <a:pt x="0" y="16"/>
                  </a:cubicBezTo>
                  <a:lnTo>
                    <a:pt x="0" y="123"/>
                  </a:lnTo>
                  <a:lnTo>
                    <a:pt x="0" y="598"/>
                  </a:lnTo>
                  <a:cubicBezTo>
                    <a:pt x="53" y="587"/>
                    <a:pt x="107" y="568"/>
                    <a:pt x="156" y="545"/>
                  </a:cubicBezTo>
                  <a:cubicBezTo>
                    <a:pt x="269" y="494"/>
                    <a:pt x="404" y="430"/>
                    <a:pt x="527" y="430"/>
                  </a:cubicBezTo>
                  <a:cubicBezTo>
                    <a:pt x="633" y="430"/>
                    <a:pt x="731" y="477"/>
                    <a:pt x="799" y="617"/>
                  </a:cubicBezTo>
                  <a:cubicBezTo>
                    <a:pt x="841" y="705"/>
                    <a:pt x="856" y="826"/>
                    <a:pt x="814" y="918"/>
                  </a:cubicBezTo>
                  <a:cubicBezTo>
                    <a:pt x="791" y="971"/>
                    <a:pt x="757" y="1009"/>
                    <a:pt x="712" y="1032"/>
                  </a:cubicBezTo>
                  <a:cubicBezTo>
                    <a:pt x="1564" y="1142"/>
                    <a:pt x="2469" y="1454"/>
                    <a:pt x="3257" y="1922"/>
                  </a:cubicBezTo>
                  <a:cubicBezTo>
                    <a:pt x="3667" y="2162"/>
                    <a:pt x="4014" y="2454"/>
                    <a:pt x="4276" y="2778"/>
                  </a:cubicBezTo>
                  <a:lnTo>
                    <a:pt x="4280" y="2774"/>
                  </a:lnTo>
                  <a:cubicBezTo>
                    <a:pt x="4299" y="2546"/>
                    <a:pt x="4253" y="2298"/>
                    <a:pt x="4162" y="2093"/>
                  </a:cubicBezTo>
                  <a:cubicBezTo>
                    <a:pt x="3896" y="1500"/>
                    <a:pt x="3371" y="1096"/>
                    <a:pt x="2979" y="868"/>
                  </a:cubicBezTo>
                  <a:cubicBezTo>
                    <a:pt x="2066" y="328"/>
                    <a:pt x="944" y="5"/>
                    <a:pt x="23" y="5"/>
                  </a:cubicBezTo>
                  <a:lnTo>
                    <a:pt x="19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0"/>
            <p:cNvSpPr>
              <a:spLocks/>
            </p:cNvSpPr>
            <p:nvPr/>
          </p:nvSpPr>
          <p:spPr>
            <a:xfrm>
              <a:off x="6808975" y="3748331"/>
              <a:ext cx="71588" cy="139105"/>
            </a:xfrm>
            <a:custGeom>
              <a:avLst/>
              <a:gdLst/>
              <a:ahLst/>
              <a:cxnLst/>
              <a:rect l="l" t="t" r="r" b="b"/>
              <a:pathLst>
                <a:path w="545" h="1059" extrusionOk="0">
                  <a:moveTo>
                    <a:pt x="297" y="1"/>
                  </a:moveTo>
                  <a:lnTo>
                    <a:pt x="290" y="9"/>
                  </a:lnTo>
                  <a:cubicBezTo>
                    <a:pt x="278" y="187"/>
                    <a:pt x="172" y="362"/>
                    <a:pt x="12" y="454"/>
                  </a:cubicBezTo>
                  <a:lnTo>
                    <a:pt x="1" y="465"/>
                  </a:lnTo>
                  <a:cubicBezTo>
                    <a:pt x="179" y="651"/>
                    <a:pt x="331" y="838"/>
                    <a:pt x="457" y="1058"/>
                  </a:cubicBezTo>
                  <a:cubicBezTo>
                    <a:pt x="545" y="785"/>
                    <a:pt x="503" y="438"/>
                    <a:pt x="381" y="161"/>
                  </a:cubicBezTo>
                  <a:cubicBezTo>
                    <a:pt x="354" y="107"/>
                    <a:pt x="328" y="54"/>
                    <a:pt x="297" y="1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0"/>
            <p:cNvSpPr>
              <a:spLocks/>
            </p:cNvSpPr>
            <p:nvPr/>
          </p:nvSpPr>
          <p:spPr>
            <a:xfrm>
              <a:off x="6340834" y="3499546"/>
              <a:ext cx="507293" cy="309998"/>
            </a:xfrm>
            <a:custGeom>
              <a:avLst/>
              <a:gdLst/>
              <a:ahLst/>
              <a:cxnLst/>
              <a:rect l="l" t="t" r="r" b="b"/>
              <a:pathLst>
                <a:path w="3862" h="2360" extrusionOk="0">
                  <a:moveTo>
                    <a:pt x="350" y="0"/>
                  </a:moveTo>
                  <a:lnTo>
                    <a:pt x="350" y="4"/>
                  </a:lnTo>
                  <a:cubicBezTo>
                    <a:pt x="441" y="16"/>
                    <a:pt x="521" y="69"/>
                    <a:pt x="582" y="191"/>
                  </a:cubicBezTo>
                  <a:cubicBezTo>
                    <a:pt x="624" y="278"/>
                    <a:pt x="639" y="396"/>
                    <a:pt x="597" y="487"/>
                  </a:cubicBezTo>
                  <a:cubicBezTo>
                    <a:pt x="551" y="598"/>
                    <a:pt x="451" y="634"/>
                    <a:pt x="350" y="634"/>
                  </a:cubicBezTo>
                  <a:cubicBezTo>
                    <a:pt x="326" y="634"/>
                    <a:pt x="301" y="632"/>
                    <a:pt x="278" y="628"/>
                  </a:cubicBezTo>
                  <a:cubicBezTo>
                    <a:pt x="207" y="612"/>
                    <a:pt x="136" y="596"/>
                    <a:pt x="66" y="596"/>
                  </a:cubicBezTo>
                  <a:cubicBezTo>
                    <a:pt x="53" y="596"/>
                    <a:pt x="40" y="597"/>
                    <a:pt x="27" y="598"/>
                  </a:cubicBezTo>
                  <a:cubicBezTo>
                    <a:pt x="19" y="598"/>
                    <a:pt x="11" y="602"/>
                    <a:pt x="0" y="602"/>
                  </a:cubicBezTo>
                  <a:cubicBezTo>
                    <a:pt x="1145" y="735"/>
                    <a:pt x="2264" y="1225"/>
                    <a:pt x="3169" y="1994"/>
                  </a:cubicBezTo>
                  <a:cubicBezTo>
                    <a:pt x="3313" y="2119"/>
                    <a:pt x="3443" y="2237"/>
                    <a:pt x="3565" y="2359"/>
                  </a:cubicBezTo>
                  <a:lnTo>
                    <a:pt x="3576" y="2348"/>
                  </a:lnTo>
                  <a:cubicBezTo>
                    <a:pt x="3736" y="2256"/>
                    <a:pt x="3842" y="2081"/>
                    <a:pt x="3854" y="1903"/>
                  </a:cubicBezTo>
                  <a:lnTo>
                    <a:pt x="3861" y="1895"/>
                  </a:lnTo>
                  <a:cubicBezTo>
                    <a:pt x="3580" y="1389"/>
                    <a:pt x="3119" y="1039"/>
                    <a:pt x="2762" y="830"/>
                  </a:cubicBezTo>
                  <a:cubicBezTo>
                    <a:pt x="2024" y="392"/>
                    <a:pt x="1149" y="99"/>
                    <a:pt x="350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0"/>
            <p:cNvSpPr>
              <a:spLocks/>
            </p:cNvSpPr>
            <p:nvPr/>
          </p:nvSpPr>
          <p:spPr>
            <a:xfrm>
              <a:off x="6787959" y="4009727"/>
              <a:ext cx="56089" cy="93131"/>
            </a:xfrm>
            <a:custGeom>
              <a:avLst/>
              <a:gdLst/>
              <a:ahLst/>
              <a:cxnLst/>
              <a:rect l="l" t="t" r="r" b="b"/>
              <a:pathLst>
                <a:path w="427" h="709" extrusionOk="0">
                  <a:moveTo>
                    <a:pt x="389" y="0"/>
                  </a:moveTo>
                  <a:cubicBezTo>
                    <a:pt x="263" y="46"/>
                    <a:pt x="134" y="77"/>
                    <a:pt x="1" y="80"/>
                  </a:cubicBezTo>
                  <a:cubicBezTo>
                    <a:pt x="73" y="206"/>
                    <a:pt x="138" y="339"/>
                    <a:pt x="195" y="476"/>
                  </a:cubicBezTo>
                  <a:cubicBezTo>
                    <a:pt x="229" y="552"/>
                    <a:pt x="256" y="628"/>
                    <a:pt x="282" y="708"/>
                  </a:cubicBezTo>
                  <a:cubicBezTo>
                    <a:pt x="351" y="632"/>
                    <a:pt x="393" y="533"/>
                    <a:pt x="408" y="408"/>
                  </a:cubicBezTo>
                  <a:cubicBezTo>
                    <a:pt x="427" y="286"/>
                    <a:pt x="419" y="153"/>
                    <a:pt x="389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0"/>
            <p:cNvSpPr>
              <a:spLocks/>
            </p:cNvSpPr>
            <p:nvPr/>
          </p:nvSpPr>
          <p:spPr>
            <a:xfrm>
              <a:off x="6312331" y="3727446"/>
              <a:ext cx="529755" cy="633262"/>
            </a:xfrm>
            <a:custGeom>
              <a:avLst/>
              <a:gdLst/>
              <a:ahLst/>
              <a:cxnLst/>
              <a:rect l="l" t="t" r="r" b="b"/>
              <a:pathLst>
                <a:path w="4033" h="4821" extrusionOk="0">
                  <a:moveTo>
                    <a:pt x="206" y="0"/>
                  </a:moveTo>
                  <a:cubicBezTo>
                    <a:pt x="149" y="12"/>
                    <a:pt x="95" y="34"/>
                    <a:pt x="42" y="80"/>
                  </a:cubicBezTo>
                  <a:cubicBezTo>
                    <a:pt x="27" y="91"/>
                    <a:pt x="15" y="103"/>
                    <a:pt x="0" y="118"/>
                  </a:cubicBezTo>
                  <a:lnTo>
                    <a:pt x="0" y="476"/>
                  </a:lnTo>
                  <a:cubicBezTo>
                    <a:pt x="130" y="499"/>
                    <a:pt x="259" y="525"/>
                    <a:pt x="384" y="556"/>
                  </a:cubicBezTo>
                  <a:cubicBezTo>
                    <a:pt x="432" y="541"/>
                    <a:pt x="480" y="532"/>
                    <a:pt x="527" y="532"/>
                  </a:cubicBezTo>
                  <a:cubicBezTo>
                    <a:pt x="618" y="532"/>
                    <a:pt x="703" y="566"/>
                    <a:pt x="769" y="662"/>
                  </a:cubicBezTo>
                  <a:cubicBezTo>
                    <a:pt x="1868" y="1020"/>
                    <a:pt x="2846" y="1716"/>
                    <a:pt x="3314" y="2834"/>
                  </a:cubicBezTo>
                  <a:cubicBezTo>
                    <a:pt x="3344" y="2903"/>
                    <a:pt x="3367" y="2971"/>
                    <a:pt x="3390" y="3040"/>
                  </a:cubicBezTo>
                  <a:cubicBezTo>
                    <a:pt x="3451" y="3230"/>
                    <a:pt x="3481" y="3412"/>
                    <a:pt x="3473" y="3584"/>
                  </a:cubicBezTo>
                  <a:cubicBezTo>
                    <a:pt x="3473" y="3724"/>
                    <a:pt x="3447" y="3861"/>
                    <a:pt x="3397" y="3987"/>
                  </a:cubicBezTo>
                  <a:cubicBezTo>
                    <a:pt x="3329" y="4158"/>
                    <a:pt x="3169" y="4276"/>
                    <a:pt x="3009" y="4276"/>
                  </a:cubicBezTo>
                  <a:cubicBezTo>
                    <a:pt x="2975" y="4276"/>
                    <a:pt x="2937" y="4268"/>
                    <a:pt x="2903" y="4257"/>
                  </a:cubicBezTo>
                  <a:cubicBezTo>
                    <a:pt x="2735" y="4204"/>
                    <a:pt x="2576" y="4006"/>
                    <a:pt x="2454" y="3842"/>
                  </a:cubicBezTo>
                  <a:cubicBezTo>
                    <a:pt x="2309" y="3641"/>
                    <a:pt x="2176" y="3431"/>
                    <a:pt x="2035" y="3207"/>
                  </a:cubicBezTo>
                  <a:cubicBezTo>
                    <a:pt x="1891" y="2983"/>
                    <a:pt x="1743" y="2751"/>
                    <a:pt x="1579" y="2522"/>
                  </a:cubicBezTo>
                  <a:cubicBezTo>
                    <a:pt x="1575" y="2518"/>
                    <a:pt x="1571" y="2511"/>
                    <a:pt x="1564" y="2503"/>
                  </a:cubicBezTo>
                  <a:lnTo>
                    <a:pt x="1480" y="2401"/>
                  </a:lnTo>
                  <a:cubicBezTo>
                    <a:pt x="1362" y="2256"/>
                    <a:pt x="1252" y="2119"/>
                    <a:pt x="1134" y="1994"/>
                  </a:cubicBezTo>
                  <a:cubicBezTo>
                    <a:pt x="818" y="1674"/>
                    <a:pt x="464" y="1427"/>
                    <a:pt x="23" y="1225"/>
                  </a:cubicBezTo>
                  <a:cubicBezTo>
                    <a:pt x="15" y="1233"/>
                    <a:pt x="8" y="1240"/>
                    <a:pt x="0" y="1248"/>
                  </a:cubicBezTo>
                  <a:cubicBezTo>
                    <a:pt x="0" y="1248"/>
                    <a:pt x="0" y="1248"/>
                    <a:pt x="0" y="1252"/>
                  </a:cubicBezTo>
                  <a:lnTo>
                    <a:pt x="0" y="1834"/>
                  </a:lnTo>
                  <a:cubicBezTo>
                    <a:pt x="53" y="1822"/>
                    <a:pt x="107" y="1800"/>
                    <a:pt x="156" y="1777"/>
                  </a:cubicBezTo>
                  <a:cubicBezTo>
                    <a:pt x="269" y="1728"/>
                    <a:pt x="404" y="1664"/>
                    <a:pt x="527" y="1664"/>
                  </a:cubicBezTo>
                  <a:cubicBezTo>
                    <a:pt x="633" y="1664"/>
                    <a:pt x="731" y="1711"/>
                    <a:pt x="799" y="1853"/>
                  </a:cubicBezTo>
                  <a:cubicBezTo>
                    <a:pt x="841" y="1940"/>
                    <a:pt x="856" y="2058"/>
                    <a:pt x="814" y="2149"/>
                  </a:cubicBezTo>
                  <a:cubicBezTo>
                    <a:pt x="784" y="2222"/>
                    <a:pt x="731" y="2264"/>
                    <a:pt x="670" y="2283"/>
                  </a:cubicBezTo>
                  <a:cubicBezTo>
                    <a:pt x="841" y="2450"/>
                    <a:pt x="993" y="2644"/>
                    <a:pt x="1138" y="2846"/>
                  </a:cubicBezTo>
                  <a:cubicBezTo>
                    <a:pt x="1450" y="3272"/>
                    <a:pt x="1704" y="3736"/>
                    <a:pt x="2016" y="4162"/>
                  </a:cubicBezTo>
                  <a:cubicBezTo>
                    <a:pt x="2203" y="4421"/>
                    <a:pt x="2427" y="4675"/>
                    <a:pt x="2732" y="4774"/>
                  </a:cubicBezTo>
                  <a:cubicBezTo>
                    <a:pt x="2825" y="4806"/>
                    <a:pt x="2919" y="4820"/>
                    <a:pt x="3011" y="4820"/>
                  </a:cubicBezTo>
                  <a:cubicBezTo>
                    <a:pt x="3402" y="4820"/>
                    <a:pt x="3759" y="4557"/>
                    <a:pt x="3903" y="4185"/>
                  </a:cubicBezTo>
                  <a:cubicBezTo>
                    <a:pt x="3998" y="3937"/>
                    <a:pt x="4033" y="3686"/>
                    <a:pt x="4017" y="3435"/>
                  </a:cubicBezTo>
                  <a:cubicBezTo>
                    <a:pt x="4006" y="3241"/>
                    <a:pt x="3964" y="3047"/>
                    <a:pt x="3903" y="2857"/>
                  </a:cubicBezTo>
                  <a:cubicBezTo>
                    <a:pt x="3877" y="2777"/>
                    <a:pt x="3850" y="2701"/>
                    <a:pt x="3816" y="2625"/>
                  </a:cubicBezTo>
                  <a:cubicBezTo>
                    <a:pt x="3759" y="2488"/>
                    <a:pt x="3694" y="2355"/>
                    <a:pt x="3622" y="2229"/>
                  </a:cubicBezTo>
                  <a:cubicBezTo>
                    <a:pt x="3348" y="1750"/>
                    <a:pt x="2971" y="1332"/>
                    <a:pt x="2530" y="989"/>
                  </a:cubicBezTo>
                  <a:cubicBezTo>
                    <a:pt x="2530" y="989"/>
                    <a:pt x="2526" y="985"/>
                    <a:pt x="2522" y="982"/>
                  </a:cubicBezTo>
                  <a:cubicBezTo>
                    <a:pt x="1849" y="464"/>
                    <a:pt x="1031" y="122"/>
                    <a:pt x="206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0"/>
            <p:cNvSpPr>
              <a:spLocks/>
            </p:cNvSpPr>
            <p:nvPr/>
          </p:nvSpPr>
          <p:spPr>
            <a:xfrm>
              <a:off x="6644522" y="3857356"/>
              <a:ext cx="194537" cy="163012"/>
            </a:xfrm>
            <a:custGeom>
              <a:avLst/>
              <a:gdLst/>
              <a:ahLst/>
              <a:cxnLst/>
              <a:rect l="l" t="t" r="r" b="b"/>
              <a:pathLst>
                <a:path w="1481" h="1241" extrusionOk="0">
                  <a:moveTo>
                    <a:pt x="1" y="0"/>
                  </a:moveTo>
                  <a:cubicBezTo>
                    <a:pt x="442" y="343"/>
                    <a:pt x="819" y="761"/>
                    <a:pt x="1093" y="1240"/>
                  </a:cubicBezTo>
                  <a:cubicBezTo>
                    <a:pt x="1226" y="1237"/>
                    <a:pt x="1355" y="1206"/>
                    <a:pt x="1481" y="1160"/>
                  </a:cubicBezTo>
                  <a:cubicBezTo>
                    <a:pt x="1458" y="1054"/>
                    <a:pt x="1424" y="936"/>
                    <a:pt x="1374" y="799"/>
                  </a:cubicBezTo>
                  <a:cubicBezTo>
                    <a:pt x="1355" y="746"/>
                    <a:pt x="1332" y="696"/>
                    <a:pt x="1310" y="643"/>
                  </a:cubicBezTo>
                  <a:cubicBezTo>
                    <a:pt x="1224" y="677"/>
                    <a:pt x="1133" y="698"/>
                    <a:pt x="1044" y="698"/>
                  </a:cubicBezTo>
                  <a:cubicBezTo>
                    <a:pt x="936" y="698"/>
                    <a:pt x="832" y="667"/>
                    <a:pt x="750" y="594"/>
                  </a:cubicBezTo>
                  <a:cubicBezTo>
                    <a:pt x="526" y="396"/>
                    <a:pt x="225" y="168"/>
                    <a:pt x="1" y="0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0"/>
            <p:cNvSpPr>
              <a:spLocks/>
            </p:cNvSpPr>
            <p:nvPr/>
          </p:nvSpPr>
          <p:spPr>
            <a:xfrm>
              <a:off x="6339258" y="3663476"/>
              <a:ext cx="477344" cy="285566"/>
            </a:xfrm>
            <a:custGeom>
              <a:avLst/>
              <a:gdLst/>
              <a:ahLst/>
              <a:cxnLst/>
              <a:rect l="l" t="t" r="r" b="b"/>
              <a:pathLst>
                <a:path w="3634" h="2174" extrusionOk="0">
                  <a:moveTo>
                    <a:pt x="548" y="0"/>
                  </a:moveTo>
                  <a:cubicBezTo>
                    <a:pt x="567" y="23"/>
                    <a:pt x="583" y="46"/>
                    <a:pt x="594" y="73"/>
                  </a:cubicBezTo>
                  <a:cubicBezTo>
                    <a:pt x="636" y="164"/>
                    <a:pt x="651" y="282"/>
                    <a:pt x="609" y="373"/>
                  </a:cubicBezTo>
                  <a:cubicBezTo>
                    <a:pt x="565" y="481"/>
                    <a:pt x="468" y="518"/>
                    <a:pt x="370" y="518"/>
                  </a:cubicBezTo>
                  <a:cubicBezTo>
                    <a:pt x="343" y="518"/>
                    <a:pt x="316" y="515"/>
                    <a:pt x="290" y="510"/>
                  </a:cubicBezTo>
                  <a:cubicBezTo>
                    <a:pt x="217" y="496"/>
                    <a:pt x="147" y="480"/>
                    <a:pt x="77" y="480"/>
                  </a:cubicBezTo>
                  <a:cubicBezTo>
                    <a:pt x="51" y="480"/>
                    <a:pt x="26" y="482"/>
                    <a:pt x="1" y="487"/>
                  </a:cubicBezTo>
                  <a:cubicBezTo>
                    <a:pt x="826" y="609"/>
                    <a:pt x="1644" y="951"/>
                    <a:pt x="2317" y="1469"/>
                  </a:cubicBezTo>
                  <a:cubicBezTo>
                    <a:pt x="2321" y="1472"/>
                    <a:pt x="2325" y="1476"/>
                    <a:pt x="2325" y="1476"/>
                  </a:cubicBezTo>
                  <a:cubicBezTo>
                    <a:pt x="2549" y="1644"/>
                    <a:pt x="2850" y="1872"/>
                    <a:pt x="3074" y="2070"/>
                  </a:cubicBezTo>
                  <a:cubicBezTo>
                    <a:pt x="3156" y="2143"/>
                    <a:pt x="3260" y="2174"/>
                    <a:pt x="3368" y="2174"/>
                  </a:cubicBezTo>
                  <a:cubicBezTo>
                    <a:pt x="3457" y="2174"/>
                    <a:pt x="3548" y="2153"/>
                    <a:pt x="3634" y="2119"/>
                  </a:cubicBezTo>
                  <a:cubicBezTo>
                    <a:pt x="3462" y="1750"/>
                    <a:pt x="3204" y="1480"/>
                    <a:pt x="2827" y="1160"/>
                  </a:cubicBezTo>
                  <a:cubicBezTo>
                    <a:pt x="2165" y="597"/>
                    <a:pt x="1374" y="198"/>
                    <a:pt x="548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0"/>
            <p:cNvSpPr>
              <a:spLocks/>
            </p:cNvSpPr>
            <p:nvPr/>
          </p:nvSpPr>
          <p:spPr>
            <a:xfrm>
              <a:off x="6323759" y="3861296"/>
              <a:ext cx="445819" cy="336926"/>
            </a:xfrm>
            <a:custGeom>
              <a:avLst/>
              <a:gdLst/>
              <a:ahLst/>
              <a:cxnLst/>
              <a:rect l="l" t="t" r="r" b="b"/>
              <a:pathLst>
                <a:path w="3394" h="2565" extrusionOk="0">
                  <a:moveTo>
                    <a:pt x="727" y="1"/>
                  </a:moveTo>
                  <a:cubicBezTo>
                    <a:pt x="683" y="108"/>
                    <a:pt x="586" y="145"/>
                    <a:pt x="488" y="145"/>
                  </a:cubicBezTo>
                  <a:cubicBezTo>
                    <a:pt x="461" y="145"/>
                    <a:pt x="434" y="143"/>
                    <a:pt x="408" y="138"/>
                  </a:cubicBezTo>
                  <a:cubicBezTo>
                    <a:pt x="334" y="124"/>
                    <a:pt x="263" y="108"/>
                    <a:pt x="193" y="108"/>
                  </a:cubicBezTo>
                  <a:cubicBezTo>
                    <a:pt x="130" y="108"/>
                    <a:pt x="68" y="121"/>
                    <a:pt x="5" y="157"/>
                  </a:cubicBezTo>
                  <a:cubicBezTo>
                    <a:pt x="5" y="157"/>
                    <a:pt x="5" y="157"/>
                    <a:pt x="1" y="160"/>
                  </a:cubicBezTo>
                  <a:cubicBezTo>
                    <a:pt x="400" y="343"/>
                    <a:pt x="674" y="583"/>
                    <a:pt x="990" y="914"/>
                  </a:cubicBezTo>
                  <a:cubicBezTo>
                    <a:pt x="1009" y="933"/>
                    <a:pt x="1028" y="952"/>
                    <a:pt x="1047" y="975"/>
                  </a:cubicBezTo>
                  <a:cubicBezTo>
                    <a:pt x="1199" y="1127"/>
                    <a:pt x="1340" y="1294"/>
                    <a:pt x="1477" y="1484"/>
                  </a:cubicBezTo>
                  <a:cubicBezTo>
                    <a:pt x="1675" y="1724"/>
                    <a:pt x="1884" y="1967"/>
                    <a:pt x="2139" y="2169"/>
                  </a:cubicBezTo>
                  <a:cubicBezTo>
                    <a:pt x="2416" y="2393"/>
                    <a:pt x="2865" y="2565"/>
                    <a:pt x="3303" y="2565"/>
                  </a:cubicBezTo>
                  <a:lnTo>
                    <a:pt x="3386" y="2565"/>
                  </a:lnTo>
                  <a:cubicBezTo>
                    <a:pt x="3394" y="2393"/>
                    <a:pt x="3364" y="2211"/>
                    <a:pt x="3303" y="2021"/>
                  </a:cubicBezTo>
                  <a:cubicBezTo>
                    <a:pt x="3002" y="2021"/>
                    <a:pt x="2675" y="1903"/>
                    <a:pt x="2477" y="1747"/>
                  </a:cubicBezTo>
                  <a:cubicBezTo>
                    <a:pt x="2234" y="1549"/>
                    <a:pt x="2028" y="1302"/>
                    <a:pt x="1815" y="1039"/>
                  </a:cubicBezTo>
                  <a:cubicBezTo>
                    <a:pt x="1678" y="872"/>
                    <a:pt x="1538" y="697"/>
                    <a:pt x="1382" y="537"/>
                  </a:cubicBezTo>
                  <a:cubicBezTo>
                    <a:pt x="1195" y="343"/>
                    <a:pt x="971" y="160"/>
                    <a:pt x="727" y="1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0"/>
            <p:cNvSpPr>
              <a:spLocks/>
            </p:cNvSpPr>
            <p:nvPr/>
          </p:nvSpPr>
          <p:spPr>
            <a:xfrm>
              <a:off x="6517635" y="4056226"/>
              <a:ext cx="251019" cy="232892"/>
            </a:xfrm>
            <a:custGeom>
              <a:avLst/>
              <a:gdLst/>
              <a:ahLst/>
              <a:cxnLst/>
              <a:rect l="l" t="t" r="r" b="b"/>
              <a:pathLst>
                <a:path w="1911" h="1773" extrusionOk="0">
                  <a:moveTo>
                    <a:pt x="1" y="0"/>
                  </a:moveTo>
                  <a:cubicBezTo>
                    <a:pt x="4" y="4"/>
                    <a:pt x="7" y="8"/>
                    <a:pt x="10" y="11"/>
                  </a:cubicBezTo>
                  <a:lnTo>
                    <a:pt x="10" y="11"/>
                  </a:lnTo>
                  <a:cubicBezTo>
                    <a:pt x="7" y="8"/>
                    <a:pt x="5" y="4"/>
                    <a:pt x="1" y="0"/>
                  </a:cubicBezTo>
                  <a:close/>
                  <a:moveTo>
                    <a:pt x="10" y="11"/>
                  </a:moveTo>
                  <a:cubicBezTo>
                    <a:pt x="12" y="15"/>
                    <a:pt x="14" y="17"/>
                    <a:pt x="16" y="19"/>
                  </a:cubicBezTo>
                  <a:cubicBezTo>
                    <a:pt x="180" y="248"/>
                    <a:pt x="328" y="480"/>
                    <a:pt x="472" y="704"/>
                  </a:cubicBezTo>
                  <a:cubicBezTo>
                    <a:pt x="613" y="928"/>
                    <a:pt x="746" y="1138"/>
                    <a:pt x="891" y="1339"/>
                  </a:cubicBezTo>
                  <a:cubicBezTo>
                    <a:pt x="1013" y="1503"/>
                    <a:pt x="1172" y="1701"/>
                    <a:pt x="1340" y="1754"/>
                  </a:cubicBezTo>
                  <a:cubicBezTo>
                    <a:pt x="1374" y="1765"/>
                    <a:pt x="1412" y="1773"/>
                    <a:pt x="1446" y="1773"/>
                  </a:cubicBezTo>
                  <a:cubicBezTo>
                    <a:pt x="1606" y="1773"/>
                    <a:pt x="1766" y="1655"/>
                    <a:pt x="1834" y="1484"/>
                  </a:cubicBezTo>
                  <a:cubicBezTo>
                    <a:pt x="1884" y="1358"/>
                    <a:pt x="1910" y="1221"/>
                    <a:pt x="1910" y="1081"/>
                  </a:cubicBezTo>
                  <a:lnTo>
                    <a:pt x="1827" y="1081"/>
                  </a:lnTo>
                  <a:cubicBezTo>
                    <a:pt x="1389" y="1081"/>
                    <a:pt x="940" y="909"/>
                    <a:pt x="663" y="685"/>
                  </a:cubicBezTo>
                  <a:cubicBezTo>
                    <a:pt x="412" y="486"/>
                    <a:pt x="205" y="247"/>
                    <a:pt x="10" y="1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0"/>
            <p:cNvSpPr>
              <a:spLocks/>
            </p:cNvSpPr>
            <p:nvPr/>
          </p:nvSpPr>
          <p:spPr>
            <a:xfrm>
              <a:off x="6413210" y="3814403"/>
              <a:ext cx="344413" cy="312362"/>
            </a:xfrm>
            <a:custGeom>
              <a:avLst/>
              <a:gdLst/>
              <a:ahLst/>
              <a:cxnLst/>
              <a:rect l="l" t="t" r="r" b="b"/>
              <a:pathLst>
                <a:path w="2622" h="2378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19"/>
                    <a:pt x="20" y="38"/>
                    <a:pt x="31" y="57"/>
                  </a:cubicBezTo>
                  <a:cubicBezTo>
                    <a:pt x="73" y="145"/>
                    <a:pt x="88" y="263"/>
                    <a:pt x="46" y="354"/>
                  </a:cubicBezTo>
                  <a:lnTo>
                    <a:pt x="46" y="358"/>
                  </a:lnTo>
                  <a:cubicBezTo>
                    <a:pt x="290" y="517"/>
                    <a:pt x="514" y="700"/>
                    <a:pt x="701" y="894"/>
                  </a:cubicBezTo>
                  <a:cubicBezTo>
                    <a:pt x="857" y="1054"/>
                    <a:pt x="997" y="1229"/>
                    <a:pt x="1134" y="1396"/>
                  </a:cubicBezTo>
                  <a:cubicBezTo>
                    <a:pt x="1347" y="1659"/>
                    <a:pt x="1553" y="1906"/>
                    <a:pt x="1796" y="2104"/>
                  </a:cubicBezTo>
                  <a:cubicBezTo>
                    <a:pt x="1994" y="2260"/>
                    <a:pt x="2321" y="2378"/>
                    <a:pt x="2622" y="2378"/>
                  </a:cubicBezTo>
                  <a:cubicBezTo>
                    <a:pt x="2599" y="2309"/>
                    <a:pt x="2576" y="2241"/>
                    <a:pt x="2546" y="2172"/>
                  </a:cubicBezTo>
                  <a:cubicBezTo>
                    <a:pt x="2078" y="1054"/>
                    <a:pt x="1100" y="358"/>
                    <a:pt x="1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0"/>
            <p:cNvSpPr>
              <a:spLocks/>
            </p:cNvSpPr>
            <p:nvPr/>
          </p:nvSpPr>
          <p:spPr>
            <a:xfrm>
              <a:off x="5617213" y="776701"/>
              <a:ext cx="1162886" cy="1311317"/>
            </a:xfrm>
            <a:custGeom>
              <a:avLst/>
              <a:gdLst/>
              <a:ahLst/>
              <a:cxnLst/>
              <a:rect l="l" t="t" r="r" b="b"/>
              <a:pathLst>
                <a:path w="8853" h="9983" extrusionOk="0">
                  <a:moveTo>
                    <a:pt x="4433" y="1"/>
                  </a:moveTo>
                  <a:cubicBezTo>
                    <a:pt x="2451" y="1"/>
                    <a:pt x="956" y="1146"/>
                    <a:pt x="332" y="3143"/>
                  </a:cubicBezTo>
                  <a:cubicBezTo>
                    <a:pt x="1" y="4193"/>
                    <a:pt x="335" y="4999"/>
                    <a:pt x="491" y="5300"/>
                  </a:cubicBezTo>
                  <a:lnTo>
                    <a:pt x="526" y="5361"/>
                  </a:lnTo>
                  <a:lnTo>
                    <a:pt x="522" y="5429"/>
                  </a:lnTo>
                  <a:cubicBezTo>
                    <a:pt x="491" y="6110"/>
                    <a:pt x="830" y="6426"/>
                    <a:pt x="1100" y="6681"/>
                  </a:cubicBezTo>
                  <a:cubicBezTo>
                    <a:pt x="1210" y="6787"/>
                    <a:pt x="1317" y="6886"/>
                    <a:pt x="1408" y="7016"/>
                  </a:cubicBezTo>
                  <a:cubicBezTo>
                    <a:pt x="1465" y="7099"/>
                    <a:pt x="1530" y="7251"/>
                    <a:pt x="1534" y="7716"/>
                  </a:cubicBezTo>
                  <a:cubicBezTo>
                    <a:pt x="1538" y="8134"/>
                    <a:pt x="1572" y="8583"/>
                    <a:pt x="1796" y="9032"/>
                  </a:cubicBezTo>
                  <a:cubicBezTo>
                    <a:pt x="1983" y="9408"/>
                    <a:pt x="2310" y="9736"/>
                    <a:pt x="2755" y="9983"/>
                  </a:cubicBezTo>
                  <a:cubicBezTo>
                    <a:pt x="2721" y="9926"/>
                    <a:pt x="2732" y="9854"/>
                    <a:pt x="2774" y="9796"/>
                  </a:cubicBezTo>
                  <a:cubicBezTo>
                    <a:pt x="2842" y="9709"/>
                    <a:pt x="2939" y="9680"/>
                    <a:pt x="3045" y="9680"/>
                  </a:cubicBezTo>
                  <a:cubicBezTo>
                    <a:pt x="3169" y="9680"/>
                    <a:pt x="3304" y="9720"/>
                    <a:pt x="3417" y="9751"/>
                  </a:cubicBezTo>
                  <a:cubicBezTo>
                    <a:pt x="3474" y="9770"/>
                    <a:pt x="3539" y="9781"/>
                    <a:pt x="3599" y="9789"/>
                  </a:cubicBezTo>
                  <a:cubicBezTo>
                    <a:pt x="3033" y="9618"/>
                    <a:pt x="2485" y="9283"/>
                    <a:pt x="2249" y="8807"/>
                  </a:cubicBezTo>
                  <a:cubicBezTo>
                    <a:pt x="2074" y="8454"/>
                    <a:pt x="2047" y="8092"/>
                    <a:pt x="2044" y="7708"/>
                  </a:cubicBezTo>
                  <a:cubicBezTo>
                    <a:pt x="2040" y="7388"/>
                    <a:pt x="2013" y="6997"/>
                    <a:pt x="1823" y="6727"/>
                  </a:cubicBezTo>
                  <a:cubicBezTo>
                    <a:pt x="1640" y="6460"/>
                    <a:pt x="1431" y="6312"/>
                    <a:pt x="1271" y="6137"/>
                  </a:cubicBezTo>
                  <a:cubicBezTo>
                    <a:pt x="1089" y="5939"/>
                    <a:pt x="975" y="5707"/>
                    <a:pt x="1051" y="5235"/>
                  </a:cubicBezTo>
                  <a:cubicBezTo>
                    <a:pt x="1051" y="5235"/>
                    <a:pt x="450" y="4467"/>
                    <a:pt x="815" y="3295"/>
                  </a:cubicBezTo>
                  <a:cubicBezTo>
                    <a:pt x="1180" y="2124"/>
                    <a:pt x="2135" y="514"/>
                    <a:pt x="4417" y="507"/>
                  </a:cubicBezTo>
                  <a:lnTo>
                    <a:pt x="4433" y="507"/>
                  </a:lnTo>
                  <a:cubicBezTo>
                    <a:pt x="6726" y="507"/>
                    <a:pt x="7674" y="2120"/>
                    <a:pt x="8039" y="3295"/>
                  </a:cubicBezTo>
                  <a:cubicBezTo>
                    <a:pt x="8404" y="4467"/>
                    <a:pt x="7803" y="5235"/>
                    <a:pt x="7803" y="5235"/>
                  </a:cubicBezTo>
                  <a:cubicBezTo>
                    <a:pt x="7883" y="5730"/>
                    <a:pt x="7757" y="5958"/>
                    <a:pt x="7559" y="6164"/>
                  </a:cubicBezTo>
                  <a:cubicBezTo>
                    <a:pt x="7404" y="6327"/>
                    <a:pt x="7206" y="6475"/>
                    <a:pt x="7031" y="6727"/>
                  </a:cubicBezTo>
                  <a:cubicBezTo>
                    <a:pt x="6841" y="6997"/>
                    <a:pt x="6814" y="7388"/>
                    <a:pt x="6810" y="7708"/>
                  </a:cubicBezTo>
                  <a:cubicBezTo>
                    <a:pt x="6806" y="8092"/>
                    <a:pt x="6780" y="8454"/>
                    <a:pt x="6605" y="8807"/>
                  </a:cubicBezTo>
                  <a:cubicBezTo>
                    <a:pt x="6369" y="9283"/>
                    <a:pt x="5825" y="9621"/>
                    <a:pt x="5258" y="9789"/>
                  </a:cubicBezTo>
                  <a:lnTo>
                    <a:pt x="5258" y="9793"/>
                  </a:lnTo>
                  <a:cubicBezTo>
                    <a:pt x="5323" y="9785"/>
                    <a:pt x="5387" y="9770"/>
                    <a:pt x="5448" y="9751"/>
                  </a:cubicBezTo>
                  <a:cubicBezTo>
                    <a:pt x="5561" y="9720"/>
                    <a:pt x="5697" y="9680"/>
                    <a:pt x="5820" y="9680"/>
                  </a:cubicBezTo>
                  <a:cubicBezTo>
                    <a:pt x="5926" y="9680"/>
                    <a:pt x="6023" y="9709"/>
                    <a:pt x="6091" y="9796"/>
                  </a:cubicBezTo>
                  <a:cubicBezTo>
                    <a:pt x="6129" y="9850"/>
                    <a:pt x="6144" y="9918"/>
                    <a:pt x="6114" y="9971"/>
                  </a:cubicBezTo>
                  <a:cubicBezTo>
                    <a:pt x="6548" y="9724"/>
                    <a:pt x="6879" y="9393"/>
                    <a:pt x="7057" y="9032"/>
                  </a:cubicBezTo>
                  <a:cubicBezTo>
                    <a:pt x="7282" y="8583"/>
                    <a:pt x="7316" y="8134"/>
                    <a:pt x="7320" y="7716"/>
                  </a:cubicBezTo>
                  <a:cubicBezTo>
                    <a:pt x="7324" y="7251"/>
                    <a:pt x="7388" y="7099"/>
                    <a:pt x="7445" y="7016"/>
                  </a:cubicBezTo>
                  <a:cubicBezTo>
                    <a:pt x="7537" y="6886"/>
                    <a:pt x="7643" y="6787"/>
                    <a:pt x="7753" y="6681"/>
                  </a:cubicBezTo>
                  <a:cubicBezTo>
                    <a:pt x="8024" y="6426"/>
                    <a:pt x="8362" y="6110"/>
                    <a:pt x="8332" y="5429"/>
                  </a:cubicBezTo>
                  <a:lnTo>
                    <a:pt x="8328" y="5361"/>
                  </a:lnTo>
                  <a:lnTo>
                    <a:pt x="8362" y="5300"/>
                  </a:lnTo>
                  <a:cubicBezTo>
                    <a:pt x="8518" y="4999"/>
                    <a:pt x="8853" y="4193"/>
                    <a:pt x="8522" y="3143"/>
                  </a:cubicBezTo>
                  <a:cubicBezTo>
                    <a:pt x="7898" y="1146"/>
                    <a:pt x="6407" y="1"/>
                    <a:pt x="443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0"/>
            <p:cNvSpPr>
              <a:spLocks/>
            </p:cNvSpPr>
            <p:nvPr/>
          </p:nvSpPr>
          <p:spPr>
            <a:xfrm>
              <a:off x="6196347" y="843166"/>
              <a:ext cx="524763" cy="743207"/>
            </a:xfrm>
            <a:custGeom>
              <a:avLst/>
              <a:gdLst/>
              <a:ahLst/>
              <a:cxnLst/>
              <a:rect l="l" t="t" r="r" b="b"/>
              <a:pathLst>
                <a:path w="3995" h="5658" extrusionOk="0">
                  <a:moveTo>
                    <a:pt x="8" y="1"/>
                  </a:moveTo>
                  <a:lnTo>
                    <a:pt x="8" y="16"/>
                  </a:lnTo>
                  <a:cubicBezTo>
                    <a:pt x="12" y="777"/>
                    <a:pt x="8" y="1541"/>
                    <a:pt x="1" y="2306"/>
                  </a:cubicBezTo>
                  <a:lnTo>
                    <a:pt x="1" y="2310"/>
                  </a:lnTo>
                  <a:cubicBezTo>
                    <a:pt x="1" y="2397"/>
                    <a:pt x="103" y="2451"/>
                    <a:pt x="191" y="2462"/>
                  </a:cubicBezTo>
                  <a:cubicBezTo>
                    <a:pt x="282" y="2470"/>
                    <a:pt x="385" y="2466"/>
                    <a:pt x="450" y="2527"/>
                  </a:cubicBezTo>
                  <a:cubicBezTo>
                    <a:pt x="484" y="2557"/>
                    <a:pt x="503" y="2595"/>
                    <a:pt x="529" y="2629"/>
                  </a:cubicBezTo>
                  <a:cubicBezTo>
                    <a:pt x="708" y="2873"/>
                    <a:pt x="1161" y="2854"/>
                    <a:pt x="1252" y="3143"/>
                  </a:cubicBezTo>
                  <a:cubicBezTo>
                    <a:pt x="1279" y="3227"/>
                    <a:pt x="1271" y="3333"/>
                    <a:pt x="1351" y="3375"/>
                  </a:cubicBezTo>
                  <a:cubicBezTo>
                    <a:pt x="1381" y="3391"/>
                    <a:pt x="1409" y="3396"/>
                    <a:pt x="1436" y="3396"/>
                  </a:cubicBezTo>
                  <a:cubicBezTo>
                    <a:pt x="1485" y="3396"/>
                    <a:pt x="1531" y="3379"/>
                    <a:pt x="1578" y="3379"/>
                  </a:cubicBezTo>
                  <a:cubicBezTo>
                    <a:pt x="1618" y="3379"/>
                    <a:pt x="1658" y="3391"/>
                    <a:pt x="1701" y="3436"/>
                  </a:cubicBezTo>
                  <a:cubicBezTo>
                    <a:pt x="1713" y="3447"/>
                    <a:pt x="1724" y="3459"/>
                    <a:pt x="1728" y="3478"/>
                  </a:cubicBezTo>
                  <a:cubicBezTo>
                    <a:pt x="1739" y="3531"/>
                    <a:pt x="1674" y="3569"/>
                    <a:pt x="1667" y="3626"/>
                  </a:cubicBezTo>
                  <a:cubicBezTo>
                    <a:pt x="1663" y="3668"/>
                    <a:pt x="1694" y="3702"/>
                    <a:pt x="1728" y="3725"/>
                  </a:cubicBezTo>
                  <a:cubicBezTo>
                    <a:pt x="1766" y="3744"/>
                    <a:pt x="1808" y="3755"/>
                    <a:pt x="1842" y="3778"/>
                  </a:cubicBezTo>
                  <a:cubicBezTo>
                    <a:pt x="1948" y="3851"/>
                    <a:pt x="1975" y="3999"/>
                    <a:pt x="2074" y="4083"/>
                  </a:cubicBezTo>
                  <a:cubicBezTo>
                    <a:pt x="2188" y="4178"/>
                    <a:pt x="2363" y="4185"/>
                    <a:pt x="2432" y="4330"/>
                  </a:cubicBezTo>
                  <a:cubicBezTo>
                    <a:pt x="2466" y="4398"/>
                    <a:pt x="2462" y="4478"/>
                    <a:pt x="2504" y="4539"/>
                  </a:cubicBezTo>
                  <a:cubicBezTo>
                    <a:pt x="2580" y="4653"/>
                    <a:pt x="2743" y="4653"/>
                    <a:pt x="2854" y="4733"/>
                  </a:cubicBezTo>
                  <a:cubicBezTo>
                    <a:pt x="3112" y="4920"/>
                    <a:pt x="2903" y="5391"/>
                    <a:pt x="3128" y="5623"/>
                  </a:cubicBezTo>
                  <a:lnTo>
                    <a:pt x="3150" y="5658"/>
                  </a:lnTo>
                  <a:cubicBezTo>
                    <a:pt x="3348" y="5452"/>
                    <a:pt x="3474" y="5224"/>
                    <a:pt x="3394" y="4729"/>
                  </a:cubicBezTo>
                  <a:cubicBezTo>
                    <a:pt x="3394" y="4729"/>
                    <a:pt x="3995" y="3961"/>
                    <a:pt x="3630" y="2789"/>
                  </a:cubicBezTo>
                  <a:cubicBezTo>
                    <a:pt x="3265" y="1614"/>
                    <a:pt x="2317" y="1"/>
                    <a:pt x="24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0"/>
            <p:cNvSpPr>
              <a:spLocks/>
            </p:cNvSpPr>
            <p:nvPr/>
          </p:nvSpPr>
          <p:spPr>
            <a:xfrm>
              <a:off x="5784162" y="1146464"/>
              <a:ext cx="826092" cy="916989"/>
            </a:xfrm>
            <a:custGeom>
              <a:avLst/>
              <a:gdLst/>
              <a:ahLst/>
              <a:cxnLst/>
              <a:rect l="l" t="t" r="r" b="b"/>
              <a:pathLst>
                <a:path w="6289" h="6981" extrusionOk="0">
                  <a:moveTo>
                    <a:pt x="3139" y="1"/>
                  </a:moveTo>
                  <a:cubicBezTo>
                    <a:pt x="3135" y="88"/>
                    <a:pt x="3032" y="142"/>
                    <a:pt x="2945" y="153"/>
                  </a:cubicBezTo>
                  <a:cubicBezTo>
                    <a:pt x="2857" y="161"/>
                    <a:pt x="2754" y="157"/>
                    <a:pt x="2686" y="218"/>
                  </a:cubicBezTo>
                  <a:cubicBezTo>
                    <a:pt x="2656" y="248"/>
                    <a:pt x="2637" y="286"/>
                    <a:pt x="2610" y="320"/>
                  </a:cubicBezTo>
                  <a:cubicBezTo>
                    <a:pt x="2431" y="564"/>
                    <a:pt x="1975" y="545"/>
                    <a:pt x="1887" y="834"/>
                  </a:cubicBezTo>
                  <a:cubicBezTo>
                    <a:pt x="1861" y="918"/>
                    <a:pt x="1864" y="1024"/>
                    <a:pt x="1788" y="1066"/>
                  </a:cubicBezTo>
                  <a:cubicBezTo>
                    <a:pt x="1758" y="1082"/>
                    <a:pt x="1730" y="1087"/>
                    <a:pt x="1703" y="1087"/>
                  </a:cubicBezTo>
                  <a:cubicBezTo>
                    <a:pt x="1653" y="1087"/>
                    <a:pt x="1606" y="1070"/>
                    <a:pt x="1559" y="1070"/>
                  </a:cubicBezTo>
                  <a:cubicBezTo>
                    <a:pt x="1518" y="1070"/>
                    <a:pt x="1478" y="1082"/>
                    <a:pt x="1434" y="1127"/>
                  </a:cubicBezTo>
                  <a:cubicBezTo>
                    <a:pt x="1423" y="1138"/>
                    <a:pt x="1415" y="1150"/>
                    <a:pt x="1412" y="1169"/>
                  </a:cubicBezTo>
                  <a:cubicBezTo>
                    <a:pt x="1396" y="1222"/>
                    <a:pt x="1465" y="1260"/>
                    <a:pt x="1472" y="1317"/>
                  </a:cubicBezTo>
                  <a:cubicBezTo>
                    <a:pt x="1476" y="1359"/>
                    <a:pt x="1446" y="1393"/>
                    <a:pt x="1408" y="1416"/>
                  </a:cubicBezTo>
                  <a:cubicBezTo>
                    <a:pt x="1374" y="1435"/>
                    <a:pt x="1332" y="1446"/>
                    <a:pt x="1298" y="1469"/>
                  </a:cubicBezTo>
                  <a:cubicBezTo>
                    <a:pt x="1187" y="1542"/>
                    <a:pt x="1164" y="1690"/>
                    <a:pt x="1065" y="1774"/>
                  </a:cubicBezTo>
                  <a:cubicBezTo>
                    <a:pt x="951" y="1869"/>
                    <a:pt x="776" y="1876"/>
                    <a:pt x="704" y="2021"/>
                  </a:cubicBezTo>
                  <a:cubicBezTo>
                    <a:pt x="674" y="2089"/>
                    <a:pt x="674" y="2169"/>
                    <a:pt x="632" y="2230"/>
                  </a:cubicBezTo>
                  <a:cubicBezTo>
                    <a:pt x="560" y="2344"/>
                    <a:pt x="396" y="2344"/>
                    <a:pt x="286" y="2424"/>
                  </a:cubicBezTo>
                  <a:cubicBezTo>
                    <a:pt x="23" y="2611"/>
                    <a:pt x="236" y="3082"/>
                    <a:pt x="8" y="3314"/>
                  </a:cubicBezTo>
                  <a:lnTo>
                    <a:pt x="0" y="3322"/>
                  </a:lnTo>
                  <a:cubicBezTo>
                    <a:pt x="160" y="3497"/>
                    <a:pt x="369" y="3645"/>
                    <a:pt x="552" y="3912"/>
                  </a:cubicBezTo>
                  <a:cubicBezTo>
                    <a:pt x="742" y="4182"/>
                    <a:pt x="769" y="4573"/>
                    <a:pt x="773" y="4893"/>
                  </a:cubicBezTo>
                  <a:cubicBezTo>
                    <a:pt x="776" y="5277"/>
                    <a:pt x="803" y="5639"/>
                    <a:pt x="978" y="5992"/>
                  </a:cubicBezTo>
                  <a:cubicBezTo>
                    <a:pt x="1214" y="6468"/>
                    <a:pt x="1762" y="6803"/>
                    <a:pt x="2328" y="6974"/>
                  </a:cubicBezTo>
                  <a:cubicBezTo>
                    <a:pt x="2356" y="6978"/>
                    <a:pt x="2384" y="6980"/>
                    <a:pt x="2411" y="6980"/>
                  </a:cubicBezTo>
                  <a:cubicBezTo>
                    <a:pt x="2464" y="6980"/>
                    <a:pt x="2515" y="6971"/>
                    <a:pt x="2560" y="6951"/>
                  </a:cubicBezTo>
                  <a:cubicBezTo>
                    <a:pt x="2450" y="6844"/>
                    <a:pt x="2328" y="6761"/>
                    <a:pt x="2195" y="6696"/>
                  </a:cubicBezTo>
                  <a:cubicBezTo>
                    <a:pt x="2055" y="6628"/>
                    <a:pt x="1819" y="6574"/>
                    <a:pt x="1861" y="6339"/>
                  </a:cubicBezTo>
                  <a:cubicBezTo>
                    <a:pt x="1882" y="6222"/>
                    <a:pt x="1943" y="6181"/>
                    <a:pt x="2026" y="6181"/>
                  </a:cubicBezTo>
                  <a:cubicBezTo>
                    <a:pt x="2063" y="6181"/>
                    <a:pt x="2103" y="6189"/>
                    <a:pt x="2146" y="6202"/>
                  </a:cubicBezTo>
                  <a:cubicBezTo>
                    <a:pt x="2180" y="6209"/>
                    <a:pt x="2218" y="6217"/>
                    <a:pt x="2256" y="6228"/>
                  </a:cubicBezTo>
                  <a:lnTo>
                    <a:pt x="2264" y="6198"/>
                  </a:lnTo>
                  <a:cubicBezTo>
                    <a:pt x="2264" y="6114"/>
                    <a:pt x="2256" y="6027"/>
                    <a:pt x="2241" y="5947"/>
                  </a:cubicBezTo>
                  <a:lnTo>
                    <a:pt x="2237" y="5935"/>
                  </a:lnTo>
                  <a:cubicBezTo>
                    <a:pt x="2450" y="5867"/>
                    <a:pt x="2648" y="5753"/>
                    <a:pt x="2865" y="5696"/>
                  </a:cubicBezTo>
                  <a:cubicBezTo>
                    <a:pt x="2977" y="5664"/>
                    <a:pt x="3093" y="5648"/>
                    <a:pt x="3210" y="5648"/>
                  </a:cubicBezTo>
                  <a:cubicBezTo>
                    <a:pt x="3279" y="5648"/>
                    <a:pt x="3347" y="5654"/>
                    <a:pt x="3416" y="5665"/>
                  </a:cubicBezTo>
                  <a:cubicBezTo>
                    <a:pt x="3645" y="5699"/>
                    <a:pt x="3861" y="5798"/>
                    <a:pt x="4082" y="5878"/>
                  </a:cubicBezTo>
                  <a:lnTo>
                    <a:pt x="4074" y="5897"/>
                  </a:lnTo>
                  <a:cubicBezTo>
                    <a:pt x="4033" y="6011"/>
                    <a:pt x="4002" y="6133"/>
                    <a:pt x="3987" y="6255"/>
                  </a:cubicBezTo>
                  <a:cubicBezTo>
                    <a:pt x="4017" y="6251"/>
                    <a:pt x="4048" y="6243"/>
                    <a:pt x="4078" y="6236"/>
                  </a:cubicBezTo>
                  <a:cubicBezTo>
                    <a:pt x="4151" y="6211"/>
                    <a:pt x="4236" y="6173"/>
                    <a:pt x="4309" y="6173"/>
                  </a:cubicBezTo>
                  <a:cubicBezTo>
                    <a:pt x="4382" y="6173"/>
                    <a:pt x="4442" y="6211"/>
                    <a:pt x="4463" y="6339"/>
                  </a:cubicBezTo>
                  <a:cubicBezTo>
                    <a:pt x="4504" y="6574"/>
                    <a:pt x="4269" y="6628"/>
                    <a:pt x="4128" y="6696"/>
                  </a:cubicBezTo>
                  <a:cubicBezTo>
                    <a:pt x="3995" y="6761"/>
                    <a:pt x="3873" y="6844"/>
                    <a:pt x="3763" y="6951"/>
                  </a:cubicBezTo>
                  <a:cubicBezTo>
                    <a:pt x="3814" y="6971"/>
                    <a:pt x="3873" y="6980"/>
                    <a:pt x="3931" y="6980"/>
                  </a:cubicBezTo>
                  <a:cubicBezTo>
                    <a:pt x="3950" y="6980"/>
                    <a:pt x="3969" y="6979"/>
                    <a:pt x="3987" y="6978"/>
                  </a:cubicBezTo>
                  <a:lnTo>
                    <a:pt x="3987" y="6974"/>
                  </a:lnTo>
                  <a:cubicBezTo>
                    <a:pt x="4554" y="6806"/>
                    <a:pt x="5098" y="6468"/>
                    <a:pt x="5334" y="5992"/>
                  </a:cubicBezTo>
                  <a:cubicBezTo>
                    <a:pt x="5509" y="5639"/>
                    <a:pt x="5535" y="5277"/>
                    <a:pt x="5539" y="4893"/>
                  </a:cubicBezTo>
                  <a:cubicBezTo>
                    <a:pt x="5543" y="4573"/>
                    <a:pt x="5570" y="4182"/>
                    <a:pt x="5760" y="3912"/>
                  </a:cubicBezTo>
                  <a:cubicBezTo>
                    <a:pt x="5935" y="3660"/>
                    <a:pt x="6133" y="3512"/>
                    <a:pt x="6288" y="3349"/>
                  </a:cubicBezTo>
                  <a:lnTo>
                    <a:pt x="6266" y="3314"/>
                  </a:lnTo>
                  <a:cubicBezTo>
                    <a:pt x="6041" y="3082"/>
                    <a:pt x="6250" y="2611"/>
                    <a:pt x="5992" y="2424"/>
                  </a:cubicBezTo>
                  <a:cubicBezTo>
                    <a:pt x="5881" y="2344"/>
                    <a:pt x="5718" y="2344"/>
                    <a:pt x="5642" y="2230"/>
                  </a:cubicBezTo>
                  <a:cubicBezTo>
                    <a:pt x="5600" y="2169"/>
                    <a:pt x="5604" y="2089"/>
                    <a:pt x="5570" y="2021"/>
                  </a:cubicBezTo>
                  <a:cubicBezTo>
                    <a:pt x="5501" y="1876"/>
                    <a:pt x="5326" y="1869"/>
                    <a:pt x="5212" y="1774"/>
                  </a:cubicBezTo>
                  <a:cubicBezTo>
                    <a:pt x="5113" y="1690"/>
                    <a:pt x="5086" y="1542"/>
                    <a:pt x="4980" y="1469"/>
                  </a:cubicBezTo>
                  <a:cubicBezTo>
                    <a:pt x="4946" y="1446"/>
                    <a:pt x="4904" y="1435"/>
                    <a:pt x="4866" y="1416"/>
                  </a:cubicBezTo>
                  <a:cubicBezTo>
                    <a:pt x="4832" y="1393"/>
                    <a:pt x="4801" y="1359"/>
                    <a:pt x="4805" y="1317"/>
                  </a:cubicBezTo>
                  <a:cubicBezTo>
                    <a:pt x="4812" y="1260"/>
                    <a:pt x="4877" y="1222"/>
                    <a:pt x="4866" y="1169"/>
                  </a:cubicBezTo>
                  <a:cubicBezTo>
                    <a:pt x="4862" y="1150"/>
                    <a:pt x="4851" y="1138"/>
                    <a:pt x="4839" y="1127"/>
                  </a:cubicBezTo>
                  <a:cubicBezTo>
                    <a:pt x="4796" y="1082"/>
                    <a:pt x="4756" y="1070"/>
                    <a:pt x="4716" y="1070"/>
                  </a:cubicBezTo>
                  <a:cubicBezTo>
                    <a:pt x="4669" y="1070"/>
                    <a:pt x="4623" y="1087"/>
                    <a:pt x="4574" y="1087"/>
                  </a:cubicBezTo>
                  <a:cubicBezTo>
                    <a:pt x="4547" y="1087"/>
                    <a:pt x="4519" y="1082"/>
                    <a:pt x="4489" y="1066"/>
                  </a:cubicBezTo>
                  <a:cubicBezTo>
                    <a:pt x="4409" y="1024"/>
                    <a:pt x="4417" y="918"/>
                    <a:pt x="4390" y="834"/>
                  </a:cubicBezTo>
                  <a:cubicBezTo>
                    <a:pt x="4299" y="545"/>
                    <a:pt x="3846" y="564"/>
                    <a:pt x="3667" y="320"/>
                  </a:cubicBezTo>
                  <a:cubicBezTo>
                    <a:pt x="3641" y="286"/>
                    <a:pt x="3622" y="248"/>
                    <a:pt x="3588" y="218"/>
                  </a:cubicBezTo>
                  <a:cubicBezTo>
                    <a:pt x="3523" y="157"/>
                    <a:pt x="3420" y="161"/>
                    <a:pt x="3329" y="153"/>
                  </a:cubicBezTo>
                  <a:cubicBezTo>
                    <a:pt x="3241" y="142"/>
                    <a:pt x="3139" y="88"/>
                    <a:pt x="3139" y="1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0"/>
            <p:cNvSpPr>
              <a:spLocks/>
            </p:cNvSpPr>
            <p:nvPr/>
          </p:nvSpPr>
          <p:spPr>
            <a:xfrm>
              <a:off x="6311806" y="3023781"/>
              <a:ext cx="295417" cy="136084"/>
            </a:xfrm>
            <a:custGeom>
              <a:avLst/>
              <a:gdLst/>
              <a:ahLst/>
              <a:cxnLst/>
              <a:rect l="l" t="t" r="r" b="b"/>
              <a:pathLst>
                <a:path w="2249" h="1036" extrusionOk="0">
                  <a:moveTo>
                    <a:pt x="0" y="1"/>
                  </a:moveTo>
                  <a:cubicBezTo>
                    <a:pt x="4" y="58"/>
                    <a:pt x="4" y="111"/>
                    <a:pt x="4" y="165"/>
                  </a:cubicBezTo>
                  <a:lnTo>
                    <a:pt x="4" y="397"/>
                  </a:lnTo>
                  <a:cubicBezTo>
                    <a:pt x="57" y="385"/>
                    <a:pt x="111" y="366"/>
                    <a:pt x="160" y="343"/>
                  </a:cubicBezTo>
                  <a:cubicBezTo>
                    <a:pt x="273" y="292"/>
                    <a:pt x="408" y="229"/>
                    <a:pt x="531" y="229"/>
                  </a:cubicBezTo>
                  <a:cubicBezTo>
                    <a:pt x="637" y="229"/>
                    <a:pt x="735" y="275"/>
                    <a:pt x="803" y="416"/>
                  </a:cubicBezTo>
                  <a:cubicBezTo>
                    <a:pt x="834" y="476"/>
                    <a:pt x="849" y="549"/>
                    <a:pt x="841" y="621"/>
                  </a:cubicBezTo>
                  <a:cubicBezTo>
                    <a:pt x="1309" y="697"/>
                    <a:pt x="1796" y="842"/>
                    <a:pt x="2249" y="1036"/>
                  </a:cubicBezTo>
                  <a:cubicBezTo>
                    <a:pt x="2169" y="826"/>
                    <a:pt x="2116" y="602"/>
                    <a:pt x="2081" y="381"/>
                  </a:cubicBezTo>
                  <a:cubicBezTo>
                    <a:pt x="1400" y="134"/>
                    <a:pt x="666" y="1"/>
                    <a:pt x="23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0"/>
            <p:cNvSpPr>
              <a:spLocks/>
            </p:cNvSpPr>
            <p:nvPr/>
          </p:nvSpPr>
          <p:spPr>
            <a:xfrm>
              <a:off x="6310755" y="2896892"/>
              <a:ext cx="274532" cy="177067"/>
            </a:xfrm>
            <a:custGeom>
              <a:avLst/>
              <a:gdLst/>
              <a:ahLst/>
              <a:cxnLst/>
              <a:rect l="l" t="t" r="r" b="b"/>
              <a:pathLst>
                <a:path w="2090" h="1348" extrusionOk="0">
                  <a:moveTo>
                    <a:pt x="248" y="1"/>
                  </a:moveTo>
                  <a:cubicBezTo>
                    <a:pt x="206" y="46"/>
                    <a:pt x="168" y="88"/>
                    <a:pt x="130" y="134"/>
                  </a:cubicBezTo>
                  <a:cubicBezTo>
                    <a:pt x="111" y="157"/>
                    <a:pt x="96" y="183"/>
                    <a:pt x="81" y="214"/>
                  </a:cubicBezTo>
                  <a:cubicBezTo>
                    <a:pt x="111" y="202"/>
                    <a:pt x="142" y="191"/>
                    <a:pt x="168" y="176"/>
                  </a:cubicBezTo>
                  <a:cubicBezTo>
                    <a:pt x="281" y="126"/>
                    <a:pt x="417" y="62"/>
                    <a:pt x="541" y="62"/>
                  </a:cubicBezTo>
                  <a:cubicBezTo>
                    <a:pt x="646" y="62"/>
                    <a:pt x="743" y="108"/>
                    <a:pt x="811" y="248"/>
                  </a:cubicBezTo>
                  <a:cubicBezTo>
                    <a:pt x="853" y="339"/>
                    <a:pt x="868" y="457"/>
                    <a:pt x="826" y="549"/>
                  </a:cubicBezTo>
                  <a:cubicBezTo>
                    <a:pt x="782" y="656"/>
                    <a:pt x="685" y="693"/>
                    <a:pt x="587" y="693"/>
                  </a:cubicBezTo>
                  <a:cubicBezTo>
                    <a:pt x="560" y="693"/>
                    <a:pt x="533" y="690"/>
                    <a:pt x="507" y="685"/>
                  </a:cubicBezTo>
                  <a:cubicBezTo>
                    <a:pt x="433" y="671"/>
                    <a:pt x="363" y="657"/>
                    <a:pt x="294" y="657"/>
                  </a:cubicBezTo>
                  <a:cubicBezTo>
                    <a:pt x="213" y="657"/>
                    <a:pt x="134" y="677"/>
                    <a:pt x="54" y="743"/>
                  </a:cubicBezTo>
                  <a:cubicBezTo>
                    <a:pt x="35" y="758"/>
                    <a:pt x="20" y="773"/>
                    <a:pt x="1" y="792"/>
                  </a:cubicBezTo>
                  <a:cubicBezTo>
                    <a:pt x="5" y="853"/>
                    <a:pt x="5" y="910"/>
                    <a:pt x="8" y="967"/>
                  </a:cubicBezTo>
                  <a:lnTo>
                    <a:pt x="31" y="967"/>
                  </a:lnTo>
                  <a:cubicBezTo>
                    <a:pt x="674" y="967"/>
                    <a:pt x="1408" y="1100"/>
                    <a:pt x="2089" y="1347"/>
                  </a:cubicBezTo>
                  <a:cubicBezTo>
                    <a:pt x="2085" y="1313"/>
                    <a:pt x="2078" y="1283"/>
                    <a:pt x="2074" y="1248"/>
                  </a:cubicBezTo>
                  <a:cubicBezTo>
                    <a:pt x="2036" y="956"/>
                    <a:pt x="2017" y="659"/>
                    <a:pt x="1975" y="366"/>
                  </a:cubicBezTo>
                  <a:lnTo>
                    <a:pt x="1971" y="366"/>
                  </a:lnTo>
                  <a:cubicBezTo>
                    <a:pt x="1382" y="145"/>
                    <a:pt x="807" y="20"/>
                    <a:pt x="248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0"/>
            <p:cNvSpPr>
              <a:spLocks/>
            </p:cNvSpPr>
            <p:nvPr/>
          </p:nvSpPr>
          <p:spPr>
            <a:xfrm>
              <a:off x="6281332" y="2388419"/>
              <a:ext cx="303955" cy="230791"/>
            </a:xfrm>
            <a:custGeom>
              <a:avLst/>
              <a:gdLst/>
              <a:ahLst/>
              <a:cxnLst/>
              <a:rect l="l" t="t" r="r" b="b"/>
              <a:pathLst>
                <a:path w="2314" h="1757" extrusionOk="0">
                  <a:moveTo>
                    <a:pt x="515" y="0"/>
                  </a:moveTo>
                  <a:cubicBezTo>
                    <a:pt x="435" y="0"/>
                    <a:pt x="357" y="20"/>
                    <a:pt x="278" y="83"/>
                  </a:cubicBezTo>
                  <a:cubicBezTo>
                    <a:pt x="229" y="125"/>
                    <a:pt x="187" y="186"/>
                    <a:pt x="149" y="243"/>
                  </a:cubicBezTo>
                  <a:cubicBezTo>
                    <a:pt x="88" y="338"/>
                    <a:pt x="35" y="448"/>
                    <a:pt x="0" y="562"/>
                  </a:cubicBezTo>
                  <a:cubicBezTo>
                    <a:pt x="118" y="543"/>
                    <a:pt x="242" y="535"/>
                    <a:pt x="364" y="535"/>
                  </a:cubicBezTo>
                  <a:cubicBezTo>
                    <a:pt x="464" y="535"/>
                    <a:pt x="562" y="540"/>
                    <a:pt x="655" y="551"/>
                  </a:cubicBezTo>
                  <a:cubicBezTo>
                    <a:pt x="691" y="543"/>
                    <a:pt x="726" y="538"/>
                    <a:pt x="761" y="538"/>
                  </a:cubicBezTo>
                  <a:cubicBezTo>
                    <a:pt x="829" y="538"/>
                    <a:pt x="892" y="556"/>
                    <a:pt x="948" y="604"/>
                  </a:cubicBezTo>
                  <a:cubicBezTo>
                    <a:pt x="959" y="608"/>
                    <a:pt x="970" y="608"/>
                    <a:pt x="986" y="612"/>
                  </a:cubicBezTo>
                  <a:cubicBezTo>
                    <a:pt x="1256" y="680"/>
                    <a:pt x="1454" y="779"/>
                    <a:pt x="1591" y="916"/>
                  </a:cubicBezTo>
                  <a:cubicBezTo>
                    <a:pt x="1689" y="1015"/>
                    <a:pt x="1788" y="1216"/>
                    <a:pt x="1777" y="1445"/>
                  </a:cubicBezTo>
                  <a:cubicBezTo>
                    <a:pt x="1773" y="1547"/>
                    <a:pt x="1750" y="1654"/>
                    <a:pt x="1697" y="1757"/>
                  </a:cubicBezTo>
                  <a:cubicBezTo>
                    <a:pt x="1895" y="1646"/>
                    <a:pt x="2070" y="1494"/>
                    <a:pt x="2283" y="1407"/>
                  </a:cubicBezTo>
                  <a:cubicBezTo>
                    <a:pt x="2313" y="1148"/>
                    <a:pt x="2260" y="817"/>
                    <a:pt x="1979" y="532"/>
                  </a:cubicBezTo>
                  <a:cubicBezTo>
                    <a:pt x="1769" y="322"/>
                    <a:pt x="1488" y="174"/>
                    <a:pt x="1115" y="83"/>
                  </a:cubicBezTo>
                  <a:cubicBezTo>
                    <a:pt x="1043" y="68"/>
                    <a:pt x="974" y="49"/>
                    <a:pt x="906" y="33"/>
                  </a:cubicBezTo>
                  <a:lnTo>
                    <a:pt x="902" y="22"/>
                  </a:lnTo>
                  <a:cubicBezTo>
                    <a:pt x="872" y="33"/>
                    <a:pt x="840" y="37"/>
                    <a:pt x="807" y="37"/>
                  </a:cubicBezTo>
                  <a:cubicBezTo>
                    <a:pt x="781" y="37"/>
                    <a:pt x="756" y="35"/>
                    <a:pt x="731" y="30"/>
                  </a:cubicBezTo>
                  <a:cubicBezTo>
                    <a:pt x="656" y="15"/>
                    <a:pt x="585" y="0"/>
                    <a:pt x="515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0"/>
            <p:cNvSpPr>
              <a:spLocks/>
            </p:cNvSpPr>
            <p:nvPr/>
          </p:nvSpPr>
          <p:spPr>
            <a:xfrm>
              <a:off x="6343330" y="2830952"/>
              <a:ext cx="226981" cy="114016"/>
            </a:xfrm>
            <a:custGeom>
              <a:avLst/>
              <a:gdLst/>
              <a:ahLst/>
              <a:cxnLst/>
              <a:rect l="l" t="t" r="r" b="b"/>
              <a:pathLst>
                <a:path w="1728" h="868" extrusionOk="0">
                  <a:moveTo>
                    <a:pt x="525" y="1"/>
                  </a:moveTo>
                  <a:cubicBezTo>
                    <a:pt x="479" y="42"/>
                    <a:pt x="419" y="61"/>
                    <a:pt x="358" y="61"/>
                  </a:cubicBezTo>
                  <a:cubicBezTo>
                    <a:pt x="266" y="225"/>
                    <a:pt x="126" y="366"/>
                    <a:pt x="0" y="503"/>
                  </a:cubicBezTo>
                  <a:cubicBezTo>
                    <a:pt x="559" y="522"/>
                    <a:pt x="1134" y="647"/>
                    <a:pt x="1723" y="868"/>
                  </a:cubicBezTo>
                  <a:lnTo>
                    <a:pt x="1727" y="868"/>
                  </a:lnTo>
                  <a:cubicBezTo>
                    <a:pt x="1697" y="655"/>
                    <a:pt x="1651" y="442"/>
                    <a:pt x="1583" y="240"/>
                  </a:cubicBezTo>
                  <a:cubicBezTo>
                    <a:pt x="1221" y="122"/>
                    <a:pt x="875" y="46"/>
                    <a:pt x="525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0"/>
            <p:cNvSpPr>
              <a:spLocks/>
            </p:cNvSpPr>
            <p:nvPr/>
          </p:nvSpPr>
          <p:spPr>
            <a:xfrm>
              <a:off x="6396791" y="4100624"/>
              <a:ext cx="177986" cy="290032"/>
            </a:xfrm>
            <a:custGeom>
              <a:avLst/>
              <a:gdLst/>
              <a:ahLst/>
              <a:cxnLst/>
              <a:rect l="l" t="t" r="r" b="b"/>
              <a:pathLst>
                <a:path w="1355" h="2208" extrusionOk="0">
                  <a:moveTo>
                    <a:pt x="88" y="1"/>
                  </a:moveTo>
                  <a:lnTo>
                    <a:pt x="69" y="20"/>
                  </a:lnTo>
                  <a:cubicBezTo>
                    <a:pt x="103" y="50"/>
                    <a:pt x="129" y="88"/>
                    <a:pt x="156" y="142"/>
                  </a:cubicBezTo>
                  <a:cubicBezTo>
                    <a:pt x="198" y="229"/>
                    <a:pt x="213" y="351"/>
                    <a:pt x="171" y="442"/>
                  </a:cubicBezTo>
                  <a:cubicBezTo>
                    <a:pt x="137" y="522"/>
                    <a:pt x="72" y="564"/>
                    <a:pt x="0" y="579"/>
                  </a:cubicBezTo>
                  <a:lnTo>
                    <a:pt x="0" y="590"/>
                  </a:lnTo>
                  <a:cubicBezTo>
                    <a:pt x="381" y="971"/>
                    <a:pt x="624" y="1443"/>
                    <a:pt x="788" y="2009"/>
                  </a:cubicBezTo>
                  <a:cubicBezTo>
                    <a:pt x="822" y="2131"/>
                    <a:pt x="932" y="2207"/>
                    <a:pt x="1050" y="2207"/>
                  </a:cubicBezTo>
                  <a:cubicBezTo>
                    <a:pt x="1073" y="2207"/>
                    <a:pt x="1100" y="2203"/>
                    <a:pt x="1126" y="2200"/>
                  </a:cubicBezTo>
                  <a:cubicBezTo>
                    <a:pt x="1271" y="2158"/>
                    <a:pt x="1354" y="2006"/>
                    <a:pt x="1313" y="1861"/>
                  </a:cubicBezTo>
                  <a:cubicBezTo>
                    <a:pt x="1111" y="1161"/>
                    <a:pt x="654" y="503"/>
                    <a:pt x="88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0"/>
            <p:cNvSpPr>
              <a:spLocks/>
            </p:cNvSpPr>
            <p:nvPr/>
          </p:nvSpPr>
          <p:spPr>
            <a:xfrm>
              <a:off x="6412290" y="2753979"/>
              <a:ext cx="138974" cy="108631"/>
            </a:xfrm>
            <a:custGeom>
              <a:avLst/>
              <a:gdLst/>
              <a:ahLst/>
              <a:cxnLst/>
              <a:rect l="l" t="t" r="r" b="b"/>
              <a:pathLst>
                <a:path w="1058" h="827" extrusionOk="0">
                  <a:moveTo>
                    <a:pt x="883" y="1"/>
                  </a:moveTo>
                  <a:cubicBezTo>
                    <a:pt x="742" y="115"/>
                    <a:pt x="632" y="263"/>
                    <a:pt x="487" y="374"/>
                  </a:cubicBezTo>
                  <a:cubicBezTo>
                    <a:pt x="394" y="447"/>
                    <a:pt x="252" y="491"/>
                    <a:pt x="119" y="491"/>
                  </a:cubicBezTo>
                  <a:cubicBezTo>
                    <a:pt x="99" y="491"/>
                    <a:pt x="80" y="490"/>
                    <a:pt x="61" y="488"/>
                  </a:cubicBezTo>
                  <a:cubicBezTo>
                    <a:pt x="57" y="495"/>
                    <a:pt x="57" y="499"/>
                    <a:pt x="53" y="503"/>
                  </a:cubicBezTo>
                  <a:cubicBezTo>
                    <a:pt x="42" y="537"/>
                    <a:pt x="23" y="564"/>
                    <a:pt x="0" y="587"/>
                  </a:cubicBezTo>
                  <a:cubicBezTo>
                    <a:pt x="350" y="632"/>
                    <a:pt x="696" y="708"/>
                    <a:pt x="1058" y="826"/>
                  </a:cubicBezTo>
                  <a:cubicBezTo>
                    <a:pt x="1042" y="784"/>
                    <a:pt x="1027" y="746"/>
                    <a:pt x="1012" y="708"/>
                  </a:cubicBezTo>
                  <a:cubicBezTo>
                    <a:pt x="913" y="469"/>
                    <a:pt x="848" y="233"/>
                    <a:pt x="886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0"/>
            <p:cNvSpPr>
              <a:spLocks/>
            </p:cNvSpPr>
            <p:nvPr/>
          </p:nvSpPr>
          <p:spPr>
            <a:xfrm>
              <a:off x="6461153" y="3989235"/>
              <a:ext cx="56614" cy="67122"/>
            </a:xfrm>
            <a:custGeom>
              <a:avLst/>
              <a:gdLst/>
              <a:ahLst/>
              <a:cxnLst/>
              <a:rect l="l" t="t" r="r" b="b"/>
              <a:pathLst>
                <a:path w="431" h="511" extrusionOk="0">
                  <a:moveTo>
                    <a:pt x="1" y="1"/>
                  </a:moveTo>
                  <a:cubicBezTo>
                    <a:pt x="119" y="126"/>
                    <a:pt x="229" y="263"/>
                    <a:pt x="347" y="408"/>
                  </a:cubicBezTo>
                  <a:lnTo>
                    <a:pt x="431" y="510"/>
                  </a:lnTo>
                  <a:cubicBezTo>
                    <a:pt x="294" y="320"/>
                    <a:pt x="153" y="153"/>
                    <a:pt x="1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0"/>
            <p:cNvSpPr>
              <a:spLocks/>
            </p:cNvSpPr>
            <p:nvPr/>
          </p:nvSpPr>
          <p:spPr>
            <a:xfrm>
              <a:off x="6405723" y="2467626"/>
              <a:ext cx="110601" cy="110601"/>
            </a:xfrm>
            <a:custGeom>
              <a:avLst/>
              <a:gdLst/>
              <a:ahLst/>
              <a:cxnLst/>
              <a:rect l="l" t="t" r="r" b="b"/>
              <a:pathLst>
                <a:path w="842" h="842" extrusionOk="0">
                  <a:moveTo>
                    <a:pt x="1" y="1"/>
                  </a:moveTo>
                  <a:cubicBezTo>
                    <a:pt x="35" y="28"/>
                    <a:pt x="61" y="69"/>
                    <a:pt x="88" y="123"/>
                  </a:cubicBezTo>
                  <a:cubicBezTo>
                    <a:pt x="122" y="187"/>
                    <a:pt x="138" y="275"/>
                    <a:pt x="122" y="351"/>
                  </a:cubicBezTo>
                  <a:lnTo>
                    <a:pt x="126" y="351"/>
                  </a:lnTo>
                  <a:cubicBezTo>
                    <a:pt x="461" y="461"/>
                    <a:pt x="636" y="598"/>
                    <a:pt x="830" y="842"/>
                  </a:cubicBezTo>
                  <a:cubicBezTo>
                    <a:pt x="841" y="613"/>
                    <a:pt x="742" y="412"/>
                    <a:pt x="644" y="313"/>
                  </a:cubicBezTo>
                  <a:cubicBezTo>
                    <a:pt x="507" y="176"/>
                    <a:pt x="309" y="77"/>
                    <a:pt x="39" y="9"/>
                  </a:cubicBezTo>
                  <a:cubicBezTo>
                    <a:pt x="23" y="5"/>
                    <a:pt x="12" y="5"/>
                    <a:pt x="1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0"/>
            <p:cNvSpPr>
              <a:spLocks/>
            </p:cNvSpPr>
            <p:nvPr/>
          </p:nvSpPr>
          <p:spPr>
            <a:xfrm>
              <a:off x="6302348" y="2513600"/>
              <a:ext cx="212401" cy="118614"/>
            </a:xfrm>
            <a:custGeom>
              <a:avLst/>
              <a:gdLst/>
              <a:ahLst/>
              <a:cxnLst/>
              <a:rect l="l" t="t" r="r" b="b"/>
              <a:pathLst>
                <a:path w="1617" h="903" extrusionOk="0">
                  <a:moveTo>
                    <a:pt x="909" y="1"/>
                  </a:moveTo>
                  <a:cubicBezTo>
                    <a:pt x="906" y="24"/>
                    <a:pt x="902" y="47"/>
                    <a:pt x="890" y="69"/>
                  </a:cubicBezTo>
                  <a:cubicBezTo>
                    <a:pt x="846" y="177"/>
                    <a:pt x="749" y="214"/>
                    <a:pt x="651" y="214"/>
                  </a:cubicBezTo>
                  <a:cubicBezTo>
                    <a:pt x="624" y="214"/>
                    <a:pt x="597" y="211"/>
                    <a:pt x="571" y="206"/>
                  </a:cubicBezTo>
                  <a:cubicBezTo>
                    <a:pt x="497" y="192"/>
                    <a:pt x="427" y="178"/>
                    <a:pt x="358" y="178"/>
                  </a:cubicBezTo>
                  <a:cubicBezTo>
                    <a:pt x="277" y="178"/>
                    <a:pt x="198" y="198"/>
                    <a:pt x="118" y="263"/>
                  </a:cubicBezTo>
                  <a:cubicBezTo>
                    <a:pt x="72" y="301"/>
                    <a:pt x="34" y="347"/>
                    <a:pt x="0" y="400"/>
                  </a:cubicBezTo>
                  <a:cubicBezTo>
                    <a:pt x="225" y="412"/>
                    <a:pt x="464" y="435"/>
                    <a:pt x="696" y="503"/>
                  </a:cubicBezTo>
                  <a:cubicBezTo>
                    <a:pt x="883" y="560"/>
                    <a:pt x="1141" y="674"/>
                    <a:pt x="1320" y="895"/>
                  </a:cubicBezTo>
                  <a:lnTo>
                    <a:pt x="1324" y="903"/>
                  </a:lnTo>
                  <a:cubicBezTo>
                    <a:pt x="1400" y="880"/>
                    <a:pt x="1469" y="845"/>
                    <a:pt x="1537" y="804"/>
                  </a:cubicBezTo>
                  <a:cubicBezTo>
                    <a:pt x="1590" y="701"/>
                    <a:pt x="1613" y="594"/>
                    <a:pt x="1617" y="492"/>
                  </a:cubicBezTo>
                  <a:cubicBezTo>
                    <a:pt x="1423" y="248"/>
                    <a:pt x="1248" y="111"/>
                    <a:pt x="913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0"/>
            <p:cNvSpPr>
              <a:spLocks/>
            </p:cNvSpPr>
            <p:nvPr/>
          </p:nvSpPr>
          <p:spPr>
            <a:xfrm>
              <a:off x="6312331" y="4399586"/>
              <a:ext cx="181533" cy="125969"/>
            </a:xfrm>
            <a:custGeom>
              <a:avLst/>
              <a:gdLst/>
              <a:ahLst/>
              <a:cxnLst/>
              <a:rect l="l" t="t" r="r" b="b"/>
              <a:pathLst>
                <a:path w="1382" h="959" extrusionOk="0">
                  <a:moveTo>
                    <a:pt x="973" y="1"/>
                  </a:moveTo>
                  <a:cubicBezTo>
                    <a:pt x="817" y="1"/>
                    <a:pt x="647" y="61"/>
                    <a:pt x="506" y="110"/>
                  </a:cubicBezTo>
                  <a:cubicBezTo>
                    <a:pt x="404" y="143"/>
                    <a:pt x="292" y="172"/>
                    <a:pt x="184" y="172"/>
                  </a:cubicBezTo>
                  <a:cubicBezTo>
                    <a:pt x="121" y="172"/>
                    <a:pt x="58" y="162"/>
                    <a:pt x="0" y="137"/>
                  </a:cubicBezTo>
                  <a:lnTo>
                    <a:pt x="0" y="958"/>
                  </a:lnTo>
                  <a:lnTo>
                    <a:pt x="73" y="958"/>
                  </a:lnTo>
                  <a:cubicBezTo>
                    <a:pt x="114" y="890"/>
                    <a:pt x="175" y="821"/>
                    <a:pt x="232" y="764"/>
                  </a:cubicBezTo>
                  <a:cubicBezTo>
                    <a:pt x="308" y="684"/>
                    <a:pt x="384" y="605"/>
                    <a:pt x="487" y="570"/>
                  </a:cubicBezTo>
                  <a:cubicBezTo>
                    <a:pt x="533" y="555"/>
                    <a:pt x="579" y="549"/>
                    <a:pt x="626" y="549"/>
                  </a:cubicBezTo>
                  <a:cubicBezTo>
                    <a:pt x="727" y="549"/>
                    <a:pt x="831" y="576"/>
                    <a:pt x="932" y="589"/>
                  </a:cubicBezTo>
                  <a:cubicBezTo>
                    <a:pt x="965" y="594"/>
                    <a:pt x="998" y="597"/>
                    <a:pt x="1032" y="597"/>
                  </a:cubicBezTo>
                  <a:cubicBezTo>
                    <a:pt x="1154" y="597"/>
                    <a:pt x="1275" y="561"/>
                    <a:pt x="1332" y="460"/>
                  </a:cubicBezTo>
                  <a:cubicBezTo>
                    <a:pt x="1381" y="373"/>
                    <a:pt x="1366" y="262"/>
                    <a:pt x="1313" y="179"/>
                  </a:cubicBezTo>
                  <a:cubicBezTo>
                    <a:pt x="1228" y="45"/>
                    <a:pt x="1106" y="1"/>
                    <a:pt x="973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0"/>
            <p:cNvSpPr>
              <a:spLocks/>
            </p:cNvSpPr>
            <p:nvPr/>
          </p:nvSpPr>
          <p:spPr>
            <a:xfrm>
              <a:off x="6277260" y="2566142"/>
              <a:ext cx="199003" cy="72902"/>
            </a:xfrm>
            <a:custGeom>
              <a:avLst/>
              <a:gdLst/>
              <a:ahLst/>
              <a:cxnLst/>
              <a:rect l="l" t="t" r="r" b="b"/>
              <a:pathLst>
                <a:path w="1515" h="555" extrusionOk="0">
                  <a:moveTo>
                    <a:pt x="191" y="0"/>
                  </a:moveTo>
                  <a:cubicBezTo>
                    <a:pt x="187" y="8"/>
                    <a:pt x="184" y="16"/>
                    <a:pt x="180" y="23"/>
                  </a:cubicBezTo>
                  <a:cubicBezTo>
                    <a:pt x="100" y="149"/>
                    <a:pt x="35" y="293"/>
                    <a:pt x="1" y="449"/>
                  </a:cubicBezTo>
                  <a:lnTo>
                    <a:pt x="9" y="449"/>
                  </a:lnTo>
                  <a:cubicBezTo>
                    <a:pt x="59" y="484"/>
                    <a:pt x="114" y="498"/>
                    <a:pt x="170" y="498"/>
                  </a:cubicBezTo>
                  <a:cubicBezTo>
                    <a:pt x="255" y="498"/>
                    <a:pt x="343" y="467"/>
                    <a:pt x="423" y="430"/>
                  </a:cubicBezTo>
                  <a:cubicBezTo>
                    <a:pt x="536" y="379"/>
                    <a:pt x="671" y="316"/>
                    <a:pt x="794" y="316"/>
                  </a:cubicBezTo>
                  <a:cubicBezTo>
                    <a:pt x="900" y="316"/>
                    <a:pt x="998" y="362"/>
                    <a:pt x="1066" y="503"/>
                  </a:cubicBezTo>
                  <a:cubicBezTo>
                    <a:pt x="1074" y="518"/>
                    <a:pt x="1081" y="537"/>
                    <a:pt x="1085" y="552"/>
                  </a:cubicBezTo>
                  <a:cubicBezTo>
                    <a:pt x="1117" y="553"/>
                    <a:pt x="1149" y="554"/>
                    <a:pt x="1180" y="554"/>
                  </a:cubicBezTo>
                  <a:cubicBezTo>
                    <a:pt x="1244" y="554"/>
                    <a:pt x="1307" y="551"/>
                    <a:pt x="1370" y="541"/>
                  </a:cubicBezTo>
                  <a:cubicBezTo>
                    <a:pt x="1420" y="533"/>
                    <a:pt x="1469" y="522"/>
                    <a:pt x="1515" y="503"/>
                  </a:cubicBezTo>
                  <a:lnTo>
                    <a:pt x="1511" y="495"/>
                  </a:lnTo>
                  <a:cubicBezTo>
                    <a:pt x="1332" y="274"/>
                    <a:pt x="1074" y="160"/>
                    <a:pt x="887" y="103"/>
                  </a:cubicBezTo>
                  <a:cubicBezTo>
                    <a:pt x="655" y="35"/>
                    <a:pt x="416" y="12"/>
                    <a:pt x="191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0"/>
            <p:cNvSpPr>
              <a:spLocks/>
            </p:cNvSpPr>
            <p:nvPr/>
          </p:nvSpPr>
          <p:spPr>
            <a:xfrm>
              <a:off x="6315352" y="3882313"/>
              <a:ext cx="145935" cy="107054"/>
            </a:xfrm>
            <a:custGeom>
              <a:avLst/>
              <a:gdLst/>
              <a:ahLst/>
              <a:cxnLst/>
              <a:rect l="l" t="t" r="r" b="b"/>
              <a:pathLst>
                <a:path w="1111" h="815" extrusionOk="0">
                  <a:moveTo>
                    <a:pt x="65" y="0"/>
                  </a:moveTo>
                  <a:cubicBezTo>
                    <a:pt x="50" y="8"/>
                    <a:pt x="34" y="19"/>
                    <a:pt x="19" y="31"/>
                  </a:cubicBezTo>
                  <a:cubicBezTo>
                    <a:pt x="11" y="38"/>
                    <a:pt x="8" y="42"/>
                    <a:pt x="0" y="46"/>
                  </a:cubicBezTo>
                  <a:cubicBezTo>
                    <a:pt x="441" y="248"/>
                    <a:pt x="795" y="495"/>
                    <a:pt x="1111" y="815"/>
                  </a:cubicBezTo>
                  <a:cubicBezTo>
                    <a:pt x="1092" y="792"/>
                    <a:pt x="1073" y="773"/>
                    <a:pt x="1054" y="754"/>
                  </a:cubicBezTo>
                  <a:cubicBezTo>
                    <a:pt x="738" y="423"/>
                    <a:pt x="464" y="183"/>
                    <a:pt x="65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0"/>
            <p:cNvSpPr>
              <a:spLocks/>
            </p:cNvSpPr>
            <p:nvPr/>
          </p:nvSpPr>
          <p:spPr>
            <a:xfrm>
              <a:off x="5975543" y="3053729"/>
              <a:ext cx="447789" cy="398531"/>
            </a:xfrm>
            <a:custGeom>
              <a:avLst/>
              <a:gdLst/>
              <a:ahLst/>
              <a:cxnLst/>
              <a:rect l="l" t="t" r="r" b="b"/>
              <a:pathLst>
                <a:path w="3409" h="3034" extrusionOk="0">
                  <a:moveTo>
                    <a:pt x="318" y="1"/>
                  </a:moveTo>
                  <a:cubicBezTo>
                    <a:pt x="212" y="1"/>
                    <a:pt x="114" y="47"/>
                    <a:pt x="46" y="188"/>
                  </a:cubicBezTo>
                  <a:cubicBezTo>
                    <a:pt x="19" y="248"/>
                    <a:pt x="0" y="321"/>
                    <a:pt x="8" y="389"/>
                  </a:cubicBezTo>
                  <a:cubicBezTo>
                    <a:pt x="8" y="423"/>
                    <a:pt x="15" y="458"/>
                    <a:pt x="31" y="484"/>
                  </a:cubicBezTo>
                  <a:cubicBezTo>
                    <a:pt x="76" y="595"/>
                    <a:pt x="175" y="633"/>
                    <a:pt x="272" y="633"/>
                  </a:cubicBezTo>
                  <a:cubicBezTo>
                    <a:pt x="299" y="633"/>
                    <a:pt x="325" y="630"/>
                    <a:pt x="350" y="625"/>
                  </a:cubicBezTo>
                  <a:cubicBezTo>
                    <a:pt x="425" y="611"/>
                    <a:pt x="496" y="596"/>
                    <a:pt x="566" y="596"/>
                  </a:cubicBezTo>
                  <a:cubicBezTo>
                    <a:pt x="646" y="596"/>
                    <a:pt x="724" y="615"/>
                    <a:pt x="803" y="678"/>
                  </a:cubicBezTo>
                  <a:cubicBezTo>
                    <a:pt x="814" y="690"/>
                    <a:pt x="826" y="697"/>
                    <a:pt x="833" y="709"/>
                  </a:cubicBezTo>
                  <a:cubicBezTo>
                    <a:pt x="871" y="743"/>
                    <a:pt x="902" y="792"/>
                    <a:pt x="936" y="838"/>
                  </a:cubicBezTo>
                  <a:cubicBezTo>
                    <a:pt x="1016" y="964"/>
                    <a:pt x="1077" y="1108"/>
                    <a:pt x="1111" y="1264"/>
                  </a:cubicBezTo>
                  <a:cubicBezTo>
                    <a:pt x="1115" y="1279"/>
                    <a:pt x="1119" y="1295"/>
                    <a:pt x="1119" y="1306"/>
                  </a:cubicBezTo>
                  <a:cubicBezTo>
                    <a:pt x="1172" y="1595"/>
                    <a:pt x="1206" y="1899"/>
                    <a:pt x="1320" y="1934"/>
                  </a:cubicBezTo>
                  <a:cubicBezTo>
                    <a:pt x="1320" y="1934"/>
                    <a:pt x="1533" y="2135"/>
                    <a:pt x="1518" y="2424"/>
                  </a:cubicBezTo>
                  <a:cubicBezTo>
                    <a:pt x="1503" y="2710"/>
                    <a:pt x="1533" y="3033"/>
                    <a:pt x="1705" y="3033"/>
                  </a:cubicBezTo>
                  <a:cubicBezTo>
                    <a:pt x="1876" y="3033"/>
                    <a:pt x="1906" y="2710"/>
                    <a:pt x="1891" y="2424"/>
                  </a:cubicBezTo>
                  <a:cubicBezTo>
                    <a:pt x="1876" y="2135"/>
                    <a:pt x="2089" y="1934"/>
                    <a:pt x="2089" y="1934"/>
                  </a:cubicBezTo>
                  <a:cubicBezTo>
                    <a:pt x="2203" y="1899"/>
                    <a:pt x="2237" y="1595"/>
                    <a:pt x="2290" y="1306"/>
                  </a:cubicBezTo>
                  <a:cubicBezTo>
                    <a:pt x="2294" y="1295"/>
                    <a:pt x="2294" y="1279"/>
                    <a:pt x="2298" y="1264"/>
                  </a:cubicBezTo>
                  <a:cubicBezTo>
                    <a:pt x="2332" y="1108"/>
                    <a:pt x="2397" y="964"/>
                    <a:pt x="2477" y="838"/>
                  </a:cubicBezTo>
                  <a:cubicBezTo>
                    <a:pt x="2503" y="796"/>
                    <a:pt x="2530" y="754"/>
                    <a:pt x="2564" y="720"/>
                  </a:cubicBezTo>
                  <a:lnTo>
                    <a:pt x="2564" y="716"/>
                  </a:lnTo>
                  <a:cubicBezTo>
                    <a:pt x="2579" y="705"/>
                    <a:pt x="2591" y="690"/>
                    <a:pt x="2606" y="678"/>
                  </a:cubicBezTo>
                  <a:cubicBezTo>
                    <a:pt x="2685" y="615"/>
                    <a:pt x="2763" y="596"/>
                    <a:pt x="2843" y="596"/>
                  </a:cubicBezTo>
                  <a:cubicBezTo>
                    <a:pt x="2913" y="596"/>
                    <a:pt x="2984" y="611"/>
                    <a:pt x="3059" y="625"/>
                  </a:cubicBezTo>
                  <a:cubicBezTo>
                    <a:pt x="3085" y="630"/>
                    <a:pt x="3112" y="633"/>
                    <a:pt x="3138" y="633"/>
                  </a:cubicBezTo>
                  <a:cubicBezTo>
                    <a:pt x="3237" y="633"/>
                    <a:pt x="3333" y="595"/>
                    <a:pt x="3378" y="484"/>
                  </a:cubicBezTo>
                  <a:cubicBezTo>
                    <a:pt x="3394" y="458"/>
                    <a:pt x="3401" y="423"/>
                    <a:pt x="3401" y="393"/>
                  </a:cubicBezTo>
                  <a:cubicBezTo>
                    <a:pt x="3409" y="321"/>
                    <a:pt x="3394" y="248"/>
                    <a:pt x="3363" y="188"/>
                  </a:cubicBezTo>
                  <a:cubicBezTo>
                    <a:pt x="3295" y="47"/>
                    <a:pt x="3197" y="1"/>
                    <a:pt x="3091" y="1"/>
                  </a:cubicBezTo>
                  <a:cubicBezTo>
                    <a:pt x="2968" y="1"/>
                    <a:pt x="2833" y="64"/>
                    <a:pt x="2720" y="115"/>
                  </a:cubicBezTo>
                  <a:cubicBezTo>
                    <a:pt x="2671" y="138"/>
                    <a:pt x="2617" y="157"/>
                    <a:pt x="2564" y="169"/>
                  </a:cubicBezTo>
                  <a:cubicBezTo>
                    <a:pt x="2530" y="177"/>
                    <a:pt x="2496" y="183"/>
                    <a:pt x="2462" y="183"/>
                  </a:cubicBezTo>
                  <a:cubicBezTo>
                    <a:pt x="2408" y="183"/>
                    <a:pt x="2354" y="169"/>
                    <a:pt x="2306" y="134"/>
                  </a:cubicBezTo>
                  <a:lnTo>
                    <a:pt x="2298" y="134"/>
                  </a:lnTo>
                  <a:cubicBezTo>
                    <a:pt x="2294" y="150"/>
                    <a:pt x="2294" y="161"/>
                    <a:pt x="2290" y="176"/>
                  </a:cubicBezTo>
                  <a:cubicBezTo>
                    <a:pt x="2237" y="465"/>
                    <a:pt x="2203" y="766"/>
                    <a:pt x="2089" y="800"/>
                  </a:cubicBezTo>
                  <a:cubicBezTo>
                    <a:pt x="2089" y="800"/>
                    <a:pt x="1876" y="1005"/>
                    <a:pt x="1891" y="1291"/>
                  </a:cubicBezTo>
                  <a:cubicBezTo>
                    <a:pt x="1906" y="1576"/>
                    <a:pt x="1876" y="1903"/>
                    <a:pt x="1705" y="1903"/>
                  </a:cubicBezTo>
                  <a:cubicBezTo>
                    <a:pt x="1533" y="1903"/>
                    <a:pt x="1503" y="1576"/>
                    <a:pt x="1518" y="1291"/>
                  </a:cubicBezTo>
                  <a:cubicBezTo>
                    <a:pt x="1533" y="1005"/>
                    <a:pt x="1320" y="800"/>
                    <a:pt x="1320" y="800"/>
                  </a:cubicBezTo>
                  <a:cubicBezTo>
                    <a:pt x="1206" y="766"/>
                    <a:pt x="1172" y="465"/>
                    <a:pt x="1119" y="176"/>
                  </a:cubicBezTo>
                  <a:cubicBezTo>
                    <a:pt x="1119" y="161"/>
                    <a:pt x="1115" y="150"/>
                    <a:pt x="1111" y="134"/>
                  </a:cubicBezTo>
                  <a:lnTo>
                    <a:pt x="1103" y="134"/>
                  </a:lnTo>
                  <a:cubicBezTo>
                    <a:pt x="1052" y="169"/>
                    <a:pt x="997" y="183"/>
                    <a:pt x="940" y="183"/>
                  </a:cubicBezTo>
                  <a:cubicBezTo>
                    <a:pt x="905" y="183"/>
                    <a:pt x="869" y="177"/>
                    <a:pt x="833" y="169"/>
                  </a:cubicBezTo>
                  <a:cubicBezTo>
                    <a:pt x="784" y="153"/>
                    <a:pt x="734" y="134"/>
                    <a:pt x="689" y="115"/>
                  </a:cubicBezTo>
                  <a:cubicBezTo>
                    <a:pt x="576" y="64"/>
                    <a:pt x="441" y="1"/>
                    <a:pt x="318" y="1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0"/>
            <p:cNvSpPr>
              <a:spLocks/>
            </p:cNvSpPr>
            <p:nvPr/>
          </p:nvSpPr>
          <p:spPr>
            <a:xfrm>
              <a:off x="5975543" y="2459088"/>
              <a:ext cx="448315" cy="398531"/>
            </a:xfrm>
            <a:custGeom>
              <a:avLst/>
              <a:gdLst/>
              <a:ahLst/>
              <a:cxnLst/>
              <a:rect l="l" t="t" r="r" b="b"/>
              <a:pathLst>
                <a:path w="3413" h="3034" extrusionOk="0">
                  <a:moveTo>
                    <a:pt x="318" y="0"/>
                  </a:moveTo>
                  <a:cubicBezTo>
                    <a:pt x="254" y="0"/>
                    <a:pt x="192" y="17"/>
                    <a:pt x="137" y="62"/>
                  </a:cubicBezTo>
                  <a:cubicBezTo>
                    <a:pt x="103" y="93"/>
                    <a:pt x="73" y="131"/>
                    <a:pt x="46" y="188"/>
                  </a:cubicBezTo>
                  <a:cubicBezTo>
                    <a:pt x="15" y="252"/>
                    <a:pt x="0" y="336"/>
                    <a:pt x="12" y="412"/>
                  </a:cubicBezTo>
                  <a:cubicBezTo>
                    <a:pt x="12" y="439"/>
                    <a:pt x="19" y="462"/>
                    <a:pt x="31" y="484"/>
                  </a:cubicBezTo>
                  <a:cubicBezTo>
                    <a:pt x="75" y="592"/>
                    <a:pt x="174" y="629"/>
                    <a:pt x="272" y="629"/>
                  </a:cubicBezTo>
                  <a:cubicBezTo>
                    <a:pt x="298" y="629"/>
                    <a:pt x="325" y="626"/>
                    <a:pt x="350" y="621"/>
                  </a:cubicBezTo>
                  <a:cubicBezTo>
                    <a:pt x="424" y="607"/>
                    <a:pt x="494" y="593"/>
                    <a:pt x="563" y="593"/>
                  </a:cubicBezTo>
                  <a:cubicBezTo>
                    <a:pt x="644" y="593"/>
                    <a:pt x="723" y="613"/>
                    <a:pt x="803" y="678"/>
                  </a:cubicBezTo>
                  <a:cubicBezTo>
                    <a:pt x="849" y="716"/>
                    <a:pt x="887" y="762"/>
                    <a:pt x="921" y="815"/>
                  </a:cubicBezTo>
                  <a:lnTo>
                    <a:pt x="936" y="838"/>
                  </a:lnTo>
                  <a:cubicBezTo>
                    <a:pt x="1016" y="964"/>
                    <a:pt x="1077" y="1108"/>
                    <a:pt x="1111" y="1264"/>
                  </a:cubicBezTo>
                  <a:cubicBezTo>
                    <a:pt x="1115" y="1279"/>
                    <a:pt x="1119" y="1291"/>
                    <a:pt x="1119" y="1306"/>
                  </a:cubicBezTo>
                  <a:cubicBezTo>
                    <a:pt x="1172" y="1595"/>
                    <a:pt x="1206" y="1900"/>
                    <a:pt x="1320" y="1934"/>
                  </a:cubicBezTo>
                  <a:cubicBezTo>
                    <a:pt x="1320" y="1934"/>
                    <a:pt x="1533" y="2135"/>
                    <a:pt x="1518" y="2421"/>
                  </a:cubicBezTo>
                  <a:cubicBezTo>
                    <a:pt x="1503" y="2710"/>
                    <a:pt x="1533" y="3033"/>
                    <a:pt x="1705" y="3033"/>
                  </a:cubicBezTo>
                  <a:cubicBezTo>
                    <a:pt x="1876" y="3033"/>
                    <a:pt x="1906" y="2710"/>
                    <a:pt x="1891" y="2421"/>
                  </a:cubicBezTo>
                  <a:cubicBezTo>
                    <a:pt x="1876" y="2135"/>
                    <a:pt x="2089" y="1934"/>
                    <a:pt x="2089" y="1934"/>
                  </a:cubicBezTo>
                  <a:cubicBezTo>
                    <a:pt x="2203" y="1900"/>
                    <a:pt x="2237" y="1595"/>
                    <a:pt x="2290" y="1306"/>
                  </a:cubicBezTo>
                  <a:cubicBezTo>
                    <a:pt x="2294" y="1291"/>
                    <a:pt x="2294" y="1279"/>
                    <a:pt x="2298" y="1264"/>
                  </a:cubicBezTo>
                  <a:cubicBezTo>
                    <a:pt x="2332" y="1108"/>
                    <a:pt x="2397" y="964"/>
                    <a:pt x="2477" y="838"/>
                  </a:cubicBezTo>
                  <a:cubicBezTo>
                    <a:pt x="2481" y="831"/>
                    <a:pt x="2484" y="823"/>
                    <a:pt x="2488" y="815"/>
                  </a:cubicBezTo>
                  <a:cubicBezTo>
                    <a:pt x="2522" y="762"/>
                    <a:pt x="2560" y="716"/>
                    <a:pt x="2606" y="678"/>
                  </a:cubicBezTo>
                  <a:cubicBezTo>
                    <a:pt x="2686" y="613"/>
                    <a:pt x="2765" y="593"/>
                    <a:pt x="2846" y="593"/>
                  </a:cubicBezTo>
                  <a:cubicBezTo>
                    <a:pt x="2915" y="593"/>
                    <a:pt x="2985" y="607"/>
                    <a:pt x="3059" y="621"/>
                  </a:cubicBezTo>
                  <a:cubicBezTo>
                    <a:pt x="3085" y="626"/>
                    <a:pt x="3112" y="629"/>
                    <a:pt x="3139" y="629"/>
                  </a:cubicBezTo>
                  <a:cubicBezTo>
                    <a:pt x="3237" y="629"/>
                    <a:pt x="3334" y="592"/>
                    <a:pt x="3378" y="484"/>
                  </a:cubicBezTo>
                  <a:cubicBezTo>
                    <a:pt x="3390" y="462"/>
                    <a:pt x="3394" y="439"/>
                    <a:pt x="3397" y="416"/>
                  </a:cubicBezTo>
                  <a:cubicBezTo>
                    <a:pt x="3413" y="340"/>
                    <a:pt x="3397" y="252"/>
                    <a:pt x="3363" y="188"/>
                  </a:cubicBezTo>
                  <a:cubicBezTo>
                    <a:pt x="3336" y="134"/>
                    <a:pt x="3310" y="93"/>
                    <a:pt x="3276" y="66"/>
                  </a:cubicBezTo>
                  <a:cubicBezTo>
                    <a:pt x="3220" y="18"/>
                    <a:pt x="3157" y="0"/>
                    <a:pt x="3089" y="0"/>
                  </a:cubicBezTo>
                  <a:cubicBezTo>
                    <a:pt x="3054" y="0"/>
                    <a:pt x="3019" y="5"/>
                    <a:pt x="2983" y="13"/>
                  </a:cubicBezTo>
                  <a:cubicBezTo>
                    <a:pt x="2891" y="36"/>
                    <a:pt x="2800" y="77"/>
                    <a:pt x="2720" y="112"/>
                  </a:cubicBezTo>
                  <a:cubicBezTo>
                    <a:pt x="2639" y="149"/>
                    <a:pt x="2549" y="182"/>
                    <a:pt x="2463" y="182"/>
                  </a:cubicBezTo>
                  <a:cubicBezTo>
                    <a:pt x="2408" y="182"/>
                    <a:pt x="2354" y="168"/>
                    <a:pt x="2306" y="134"/>
                  </a:cubicBezTo>
                  <a:lnTo>
                    <a:pt x="2298" y="134"/>
                  </a:lnTo>
                  <a:cubicBezTo>
                    <a:pt x="2294" y="146"/>
                    <a:pt x="2294" y="161"/>
                    <a:pt x="2290" y="172"/>
                  </a:cubicBezTo>
                  <a:cubicBezTo>
                    <a:pt x="2237" y="462"/>
                    <a:pt x="2203" y="766"/>
                    <a:pt x="2089" y="800"/>
                  </a:cubicBezTo>
                  <a:cubicBezTo>
                    <a:pt x="2089" y="800"/>
                    <a:pt x="1876" y="1002"/>
                    <a:pt x="1891" y="1291"/>
                  </a:cubicBezTo>
                  <a:cubicBezTo>
                    <a:pt x="1906" y="1576"/>
                    <a:pt x="1876" y="1900"/>
                    <a:pt x="1705" y="1900"/>
                  </a:cubicBezTo>
                  <a:cubicBezTo>
                    <a:pt x="1533" y="1900"/>
                    <a:pt x="1503" y="1576"/>
                    <a:pt x="1518" y="1291"/>
                  </a:cubicBezTo>
                  <a:cubicBezTo>
                    <a:pt x="1533" y="1002"/>
                    <a:pt x="1320" y="800"/>
                    <a:pt x="1320" y="800"/>
                  </a:cubicBezTo>
                  <a:cubicBezTo>
                    <a:pt x="1206" y="766"/>
                    <a:pt x="1172" y="462"/>
                    <a:pt x="1119" y="172"/>
                  </a:cubicBezTo>
                  <a:cubicBezTo>
                    <a:pt x="1119" y="161"/>
                    <a:pt x="1115" y="146"/>
                    <a:pt x="1111" y="134"/>
                  </a:cubicBezTo>
                  <a:lnTo>
                    <a:pt x="1103" y="134"/>
                  </a:lnTo>
                  <a:cubicBezTo>
                    <a:pt x="1055" y="168"/>
                    <a:pt x="1001" y="182"/>
                    <a:pt x="946" y="182"/>
                  </a:cubicBezTo>
                  <a:cubicBezTo>
                    <a:pt x="860" y="182"/>
                    <a:pt x="770" y="149"/>
                    <a:pt x="689" y="112"/>
                  </a:cubicBezTo>
                  <a:cubicBezTo>
                    <a:pt x="605" y="77"/>
                    <a:pt x="514" y="36"/>
                    <a:pt x="423" y="13"/>
                  </a:cubicBezTo>
                  <a:cubicBezTo>
                    <a:pt x="387" y="5"/>
                    <a:pt x="352" y="0"/>
                    <a:pt x="318" y="0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0"/>
            <p:cNvSpPr>
              <a:spLocks/>
            </p:cNvSpPr>
            <p:nvPr/>
          </p:nvSpPr>
          <p:spPr>
            <a:xfrm>
              <a:off x="5975543" y="2137270"/>
              <a:ext cx="447789" cy="157101"/>
            </a:xfrm>
            <a:custGeom>
              <a:avLst/>
              <a:gdLst/>
              <a:ahLst/>
              <a:cxnLst/>
              <a:rect l="l" t="t" r="r" b="b"/>
              <a:pathLst>
                <a:path w="3409" h="1196" extrusionOk="0">
                  <a:moveTo>
                    <a:pt x="317" y="1"/>
                  </a:moveTo>
                  <a:cubicBezTo>
                    <a:pt x="212" y="1"/>
                    <a:pt x="115" y="30"/>
                    <a:pt x="46" y="119"/>
                  </a:cubicBezTo>
                  <a:cubicBezTo>
                    <a:pt x="38" y="131"/>
                    <a:pt x="27" y="146"/>
                    <a:pt x="23" y="161"/>
                  </a:cubicBezTo>
                  <a:cubicBezTo>
                    <a:pt x="0" y="207"/>
                    <a:pt x="0" y="264"/>
                    <a:pt x="31" y="310"/>
                  </a:cubicBezTo>
                  <a:cubicBezTo>
                    <a:pt x="76" y="379"/>
                    <a:pt x="177" y="401"/>
                    <a:pt x="276" y="401"/>
                  </a:cubicBezTo>
                  <a:cubicBezTo>
                    <a:pt x="301" y="401"/>
                    <a:pt x="326" y="399"/>
                    <a:pt x="350" y="397"/>
                  </a:cubicBezTo>
                  <a:cubicBezTo>
                    <a:pt x="425" y="388"/>
                    <a:pt x="497" y="378"/>
                    <a:pt x="567" y="378"/>
                  </a:cubicBezTo>
                  <a:cubicBezTo>
                    <a:pt x="646" y="378"/>
                    <a:pt x="724" y="391"/>
                    <a:pt x="803" y="431"/>
                  </a:cubicBezTo>
                  <a:cubicBezTo>
                    <a:pt x="856" y="458"/>
                    <a:pt x="894" y="492"/>
                    <a:pt x="936" y="530"/>
                  </a:cubicBezTo>
                  <a:cubicBezTo>
                    <a:pt x="1016" y="614"/>
                    <a:pt x="1058" y="705"/>
                    <a:pt x="1107" y="800"/>
                  </a:cubicBezTo>
                  <a:cubicBezTo>
                    <a:pt x="1130" y="846"/>
                    <a:pt x="1153" y="892"/>
                    <a:pt x="1183" y="937"/>
                  </a:cubicBezTo>
                  <a:cubicBezTo>
                    <a:pt x="1275" y="1078"/>
                    <a:pt x="1434" y="1173"/>
                    <a:pt x="1606" y="1192"/>
                  </a:cubicBezTo>
                  <a:cubicBezTo>
                    <a:pt x="1628" y="1195"/>
                    <a:pt x="1650" y="1196"/>
                    <a:pt x="1673" y="1196"/>
                  </a:cubicBezTo>
                  <a:cubicBezTo>
                    <a:pt x="1820" y="1196"/>
                    <a:pt x="1968" y="1143"/>
                    <a:pt x="2077" y="1044"/>
                  </a:cubicBezTo>
                  <a:cubicBezTo>
                    <a:pt x="2161" y="975"/>
                    <a:pt x="2222" y="884"/>
                    <a:pt x="2279" y="793"/>
                  </a:cubicBezTo>
                  <a:cubicBezTo>
                    <a:pt x="2340" y="701"/>
                    <a:pt x="2397" y="610"/>
                    <a:pt x="2477" y="530"/>
                  </a:cubicBezTo>
                  <a:cubicBezTo>
                    <a:pt x="2515" y="492"/>
                    <a:pt x="2557" y="458"/>
                    <a:pt x="2606" y="431"/>
                  </a:cubicBezTo>
                  <a:cubicBezTo>
                    <a:pt x="2685" y="391"/>
                    <a:pt x="2763" y="378"/>
                    <a:pt x="2842" y="378"/>
                  </a:cubicBezTo>
                  <a:cubicBezTo>
                    <a:pt x="2912" y="378"/>
                    <a:pt x="2984" y="388"/>
                    <a:pt x="3059" y="397"/>
                  </a:cubicBezTo>
                  <a:cubicBezTo>
                    <a:pt x="3083" y="399"/>
                    <a:pt x="3109" y="401"/>
                    <a:pt x="3134" y="401"/>
                  </a:cubicBezTo>
                  <a:cubicBezTo>
                    <a:pt x="3234" y="401"/>
                    <a:pt x="3333" y="379"/>
                    <a:pt x="3378" y="310"/>
                  </a:cubicBezTo>
                  <a:cubicBezTo>
                    <a:pt x="3409" y="264"/>
                    <a:pt x="3409" y="211"/>
                    <a:pt x="3390" y="161"/>
                  </a:cubicBezTo>
                  <a:cubicBezTo>
                    <a:pt x="3382" y="146"/>
                    <a:pt x="3375" y="135"/>
                    <a:pt x="3363" y="119"/>
                  </a:cubicBezTo>
                  <a:cubicBezTo>
                    <a:pt x="3297" y="30"/>
                    <a:pt x="3199" y="1"/>
                    <a:pt x="3093" y="1"/>
                  </a:cubicBezTo>
                  <a:cubicBezTo>
                    <a:pt x="3005" y="1"/>
                    <a:pt x="2911" y="21"/>
                    <a:pt x="2823" y="43"/>
                  </a:cubicBezTo>
                  <a:cubicBezTo>
                    <a:pt x="2789" y="55"/>
                    <a:pt x="2754" y="66"/>
                    <a:pt x="2720" y="74"/>
                  </a:cubicBezTo>
                  <a:cubicBezTo>
                    <a:pt x="2640" y="97"/>
                    <a:pt x="2552" y="117"/>
                    <a:pt x="2467" y="117"/>
                  </a:cubicBezTo>
                  <a:cubicBezTo>
                    <a:pt x="2410" y="117"/>
                    <a:pt x="2356" y="108"/>
                    <a:pt x="2306" y="85"/>
                  </a:cubicBezTo>
                  <a:lnTo>
                    <a:pt x="2298" y="85"/>
                  </a:lnTo>
                  <a:cubicBezTo>
                    <a:pt x="2233" y="184"/>
                    <a:pt x="2172" y="287"/>
                    <a:pt x="2077" y="367"/>
                  </a:cubicBezTo>
                  <a:cubicBezTo>
                    <a:pt x="1968" y="463"/>
                    <a:pt x="1818" y="519"/>
                    <a:pt x="1670" y="519"/>
                  </a:cubicBezTo>
                  <a:cubicBezTo>
                    <a:pt x="1648" y="519"/>
                    <a:pt x="1627" y="517"/>
                    <a:pt x="1606" y="515"/>
                  </a:cubicBezTo>
                  <a:cubicBezTo>
                    <a:pt x="1434" y="492"/>
                    <a:pt x="1275" y="397"/>
                    <a:pt x="1183" y="256"/>
                  </a:cubicBezTo>
                  <a:cubicBezTo>
                    <a:pt x="1145" y="199"/>
                    <a:pt x="1119" y="146"/>
                    <a:pt x="1092" y="93"/>
                  </a:cubicBezTo>
                  <a:cubicBezTo>
                    <a:pt x="1045" y="110"/>
                    <a:pt x="995" y="117"/>
                    <a:pt x="943" y="117"/>
                  </a:cubicBezTo>
                  <a:cubicBezTo>
                    <a:pt x="858" y="117"/>
                    <a:pt x="770" y="98"/>
                    <a:pt x="689" y="74"/>
                  </a:cubicBezTo>
                  <a:cubicBezTo>
                    <a:pt x="655" y="66"/>
                    <a:pt x="620" y="55"/>
                    <a:pt x="586" y="43"/>
                  </a:cubicBezTo>
                  <a:cubicBezTo>
                    <a:pt x="498" y="21"/>
                    <a:pt x="405" y="1"/>
                    <a:pt x="317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0"/>
            <p:cNvSpPr>
              <a:spLocks/>
            </p:cNvSpPr>
            <p:nvPr/>
          </p:nvSpPr>
          <p:spPr>
            <a:xfrm>
              <a:off x="5974492" y="2048212"/>
              <a:ext cx="449891" cy="157232"/>
            </a:xfrm>
            <a:custGeom>
              <a:avLst/>
              <a:gdLst/>
              <a:ahLst/>
              <a:cxnLst/>
              <a:rect l="l" t="t" r="r" b="b"/>
              <a:pathLst>
                <a:path w="3425" h="1197" extrusionOk="0">
                  <a:moveTo>
                    <a:pt x="325" y="0"/>
                  </a:moveTo>
                  <a:cubicBezTo>
                    <a:pt x="219" y="0"/>
                    <a:pt x="122" y="29"/>
                    <a:pt x="54" y="116"/>
                  </a:cubicBezTo>
                  <a:cubicBezTo>
                    <a:pt x="12" y="174"/>
                    <a:pt x="1" y="246"/>
                    <a:pt x="35" y="303"/>
                  </a:cubicBezTo>
                  <a:cubicBezTo>
                    <a:pt x="35" y="303"/>
                    <a:pt x="35" y="303"/>
                    <a:pt x="39" y="307"/>
                  </a:cubicBezTo>
                  <a:cubicBezTo>
                    <a:pt x="73" y="356"/>
                    <a:pt x="134" y="383"/>
                    <a:pt x="206" y="394"/>
                  </a:cubicBezTo>
                  <a:cubicBezTo>
                    <a:pt x="227" y="397"/>
                    <a:pt x="249" y="399"/>
                    <a:pt x="270" y="399"/>
                  </a:cubicBezTo>
                  <a:cubicBezTo>
                    <a:pt x="300" y="399"/>
                    <a:pt x="330" y="396"/>
                    <a:pt x="358" y="394"/>
                  </a:cubicBezTo>
                  <a:cubicBezTo>
                    <a:pt x="433" y="385"/>
                    <a:pt x="505" y="375"/>
                    <a:pt x="575" y="375"/>
                  </a:cubicBezTo>
                  <a:cubicBezTo>
                    <a:pt x="654" y="375"/>
                    <a:pt x="732" y="388"/>
                    <a:pt x="811" y="428"/>
                  </a:cubicBezTo>
                  <a:cubicBezTo>
                    <a:pt x="864" y="455"/>
                    <a:pt x="902" y="493"/>
                    <a:pt x="944" y="531"/>
                  </a:cubicBezTo>
                  <a:cubicBezTo>
                    <a:pt x="1016" y="603"/>
                    <a:pt x="1058" y="683"/>
                    <a:pt x="1100" y="771"/>
                  </a:cubicBezTo>
                  <a:cubicBezTo>
                    <a:pt x="1127" y="824"/>
                    <a:pt x="1153" y="877"/>
                    <a:pt x="1191" y="934"/>
                  </a:cubicBezTo>
                  <a:cubicBezTo>
                    <a:pt x="1283" y="1075"/>
                    <a:pt x="1442" y="1170"/>
                    <a:pt x="1614" y="1193"/>
                  </a:cubicBezTo>
                  <a:cubicBezTo>
                    <a:pt x="1635" y="1195"/>
                    <a:pt x="1656" y="1197"/>
                    <a:pt x="1678" y="1197"/>
                  </a:cubicBezTo>
                  <a:cubicBezTo>
                    <a:pt x="1826" y="1197"/>
                    <a:pt x="1976" y="1141"/>
                    <a:pt x="2085" y="1045"/>
                  </a:cubicBezTo>
                  <a:cubicBezTo>
                    <a:pt x="2180" y="965"/>
                    <a:pt x="2241" y="862"/>
                    <a:pt x="2306" y="763"/>
                  </a:cubicBezTo>
                  <a:cubicBezTo>
                    <a:pt x="2359" y="679"/>
                    <a:pt x="2412" y="600"/>
                    <a:pt x="2485" y="531"/>
                  </a:cubicBezTo>
                  <a:cubicBezTo>
                    <a:pt x="2523" y="493"/>
                    <a:pt x="2565" y="455"/>
                    <a:pt x="2614" y="428"/>
                  </a:cubicBezTo>
                  <a:cubicBezTo>
                    <a:pt x="2693" y="388"/>
                    <a:pt x="2771" y="375"/>
                    <a:pt x="2850" y="375"/>
                  </a:cubicBezTo>
                  <a:cubicBezTo>
                    <a:pt x="2920" y="375"/>
                    <a:pt x="2992" y="385"/>
                    <a:pt x="3067" y="394"/>
                  </a:cubicBezTo>
                  <a:cubicBezTo>
                    <a:pt x="3093" y="396"/>
                    <a:pt x="3119" y="399"/>
                    <a:pt x="3146" y="399"/>
                  </a:cubicBezTo>
                  <a:cubicBezTo>
                    <a:pt x="3165" y="399"/>
                    <a:pt x="3184" y="397"/>
                    <a:pt x="3204" y="394"/>
                  </a:cubicBezTo>
                  <a:cubicBezTo>
                    <a:pt x="3280" y="387"/>
                    <a:pt x="3352" y="360"/>
                    <a:pt x="3386" y="307"/>
                  </a:cubicBezTo>
                  <a:cubicBezTo>
                    <a:pt x="3390" y="303"/>
                    <a:pt x="3394" y="299"/>
                    <a:pt x="3394" y="291"/>
                  </a:cubicBezTo>
                  <a:cubicBezTo>
                    <a:pt x="3424" y="238"/>
                    <a:pt x="3409" y="170"/>
                    <a:pt x="3371" y="116"/>
                  </a:cubicBezTo>
                  <a:cubicBezTo>
                    <a:pt x="3303" y="29"/>
                    <a:pt x="3206" y="0"/>
                    <a:pt x="3100" y="0"/>
                  </a:cubicBezTo>
                  <a:cubicBezTo>
                    <a:pt x="2977" y="0"/>
                    <a:pt x="2841" y="40"/>
                    <a:pt x="2728" y="71"/>
                  </a:cubicBezTo>
                  <a:cubicBezTo>
                    <a:pt x="2667" y="90"/>
                    <a:pt x="2603" y="105"/>
                    <a:pt x="2538" y="113"/>
                  </a:cubicBezTo>
                  <a:cubicBezTo>
                    <a:pt x="2520" y="114"/>
                    <a:pt x="2501" y="115"/>
                    <a:pt x="2482" y="115"/>
                  </a:cubicBezTo>
                  <a:cubicBezTo>
                    <a:pt x="2424" y="115"/>
                    <a:pt x="2365" y="106"/>
                    <a:pt x="2314" y="86"/>
                  </a:cubicBezTo>
                  <a:cubicBezTo>
                    <a:pt x="2295" y="101"/>
                    <a:pt x="2279" y="116"/>
                    <a:pt x="2260" y="135"/>
                  </a:cubicBezTo>
                  <a:cubicBezTo>
                    <a:pt x="2066" y="341"/>
                    <a:pt x="2032" y="607"/>
                    <a:pt x="1713" y="649"/>
                  </a:cubicBezTo>
                  <a:cubicBezTo>
                    <a:pt x="1393" y="607"/>
                    <a:pt x="1359" y="341"/>
                    <a:pt x="1165" y="135"/>
                  </a:cubicBezTo>
                  <a:cubicBezTo>
                    <a:pt x="1150" y="116"/>
                    <a:pt x="1130" y="101"/>
                    <a:pt x="1111" y="86"/>
                  </a:cubicBezTo>
                  <a:cubicBezTo>
                    <a:pt x="1066" y="106"/>
                    <a:pt x="1015" y="115"/>
                    <a:pt x="962" y="115"/>
                  </a:cubicBezTo>
                  <a:cubicBezTo>
                    <a:pt x="935" y="115"/>
                    <a:pt x="907" y="113"/>
                    <a:pt x="879" y="109"/>
                  </a:cubicBezTo>
                  <a:cubicBezTo>
                    <a:pt x="819" y="101"/>
                    <a:pt x="754" y="90"/>
                    <a:pt x="697" y="71"/>
                  </a:cubicBezTo>
                  <a:cubicBezTo>
                    <a:pt x="584" y="40"/>
                    <a:pt x="449" y="0"/>
                    <a:pt x="325" y="0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0"/>
            <p:cNvSpPr>
              <a:spLocks/>
            </p:cNvSpPr>
            <p:nvPr/>
          </p:nvSpPr>
          <p:spPr>
            <a:xfrm>
              <a:off x="5973967" y="2231582"/>
              <a:ext cx="450942" cy="216342"/>
            </a:xfrm>
            <a:custGeom>
              <a:avLst/>
              <a:gdLst/>
              <a:ahLst/>
              <a:cxnLst/>
              <a:rect l="l" t="t" r="r" b="b"/>
              <a:pathLst>
                <a:path w="3433" h="1647" extrusionOk="0">
                  <a:moveTo>
                    <a:pt x="329" y="0"/>
                  </a:moveTo>
                  <a:cubicBezTo>
                    <a:pt x="223" y="0"/>
                    <a:pt x="126" y="29"/>
                    <a:pt x="58" y="117"/>
                  </a:cubicBezTo>
                  <a:cubicBezTo>
                    <a:pt x="16" y="174"/>
                    <a:pt x="1" y="250"/>
                    <a:pt x="43" y="307"/>
                  </a:cubicBezTo>
                  <a:cubicBezTo>
                    <a:pt x="87" y="375"/>
                    <a:pt x="186" y="399"/>
                    <a:pt x="283" y="399"/>
                  </a:cubicBezTo>
                  <a:cubicBezTo>
                    <a:pt x="310" y="399"/>
                    <a:pt x="337" y="398"/>
                    <a:pt x="362" y="394"/>
                  </a:cubicBezTo>
                  <a:cubicBezTo>
                    <a:pt x="437" y="385"/>
                    <a:pt x="509" y="376"/>
                    <a:pt x="579" y="376"/>
                  </a:cubicBezTo>
                  <a:cubicBezTo>
                    <a:pt x="658" y="376"/>
                    <a:pt x="736" y="388"/>
                    <a:pt x="815" y="428"/>
                  </a:cubicBezTo>
                  <a:cubicBezTo>
                    <a:pt x="868" y="455"/>
                    <a:pt x="906" y="493"/>
                    <a:pt x="948" y="531"/>
                  </a:cubicBezTo>
                  <a:cubicBezTo>
                    <a:pt x="1013" y="592"/>
                    <a:pt x="1066" y="664"/>
                    <a:pt x="1100" y="744"/>
                  </a:cubicBezTo>
                  <a:cubicBezTo>
                    <a:pt x="1112" y="771"/>
                    <a:pt x="1123" y="797"/>
                    <a:pt x="1131" y="828"/>
                  </a:cubicBezTo>
                  <a:cubicBezTo>
                    <a:pt x="1161" y="934"/>
                    <a:pt x="1180" y="1068"/>
                    <a:pt x="1249" y="1159"/>
                  </a:cubicBezTo>
                  <a:cubicBezTo>
                    <a:pt x="1309" y="1243"/>
                    <a:pt x="1416" y="1277"/>
                    <a:pt x="1473" y="1368"/>
                  </a:cubicBezTo>
                  <a:cubicBezTo>
                    <a:pt x="1507" y="1418"/>
                    <a:pt x="1523" y="1475"/>
                    <a:pt x="1553" y="1524"/>
                  </a:cubicBezTo>
                  <a:cubicBezTo>
                    <a:pt x="1587" y="1581"/>
                    <a:pt x="1640" y="1627"/>
                    <a:pt x="1705" y="1642"/>
                  </a:cubicBezTo>
                  <a:cubicBezTo>
                    <a:pt x="1717" y="1645"/>
                    <a:pt x="1730" y="1647"/>
                    <a:pt x="1743" y="1647"/>
                  </a:cubicBezTo>
                  <a:cubicBezTo>
                    <a:pt x="1795" y="1647"/>
                    <a:pt x="1849" y="1623"/>
                    <a:pt x="1876" y="1577"/>
                  </a:cubicBezTo>
                  <a:cubicBezTo>
                    <a:pt x="1895" y="1555"/>
                    <a:pt x="1899" y="1524"/>
                    <a:pt x="1907" y="1497"/>
                  </a:cubicBezTo>
                  <a:cubicBezTo>
                    <a:pt x="1941" y="1364"/>
                    <a:pt x="1983" y="1300"/>
                    <a:pt x="2101" y="1224"/>
                  </a:cubicBezTo>
                  <a:cubicBezTo>
                    <a:pt x="2215" y="1201"/>
                    <a:pt x="2249" y="1011"/>
                    <a:pt x="2302" y="828"/>
                  </a:cubicBezTo>
                  <a:cubicBezTo>
                    <a:pt x="2310" y="797"/>
                    <a:pt x="2321" y="771"/>
                    <a:pt x="2333" y="744"/>
                  </a:cubicBezTo>
                  <a:cubicBezTo>
                    <a:pt x="2367" y="664"/>
                    <a:pt x="2424" y="596"/>
                    <a:pt x="2489" y="531"/>
                  </a:cubicBezTo>
                  <a:cubicBezTo>
                    <a:pt x="2527" y="493"/>
                    <a:pt x="2569" y="455"/>
                    <a:pt x="2618" y="428"/>
                  </a:cubicBezTo>
                  <a:cubicBezTo>
                    <a:pt x="2697" y="388"/>
                    <a:pt x="2775" y="376"/>
                    <a:pt x="2854" y="376"/>
                  </a:cubicBezTo>
                  <a:cubicBezTo>
                    <a:pt x="2924" y="376"/>
                    <a:pt x="2996" y="385"/>
                    <a:pt x="3071" y="394"/>
                  </a:cubicBezTo>
                  <a:cubicBezTo>
                    <a:pt x="3097" y="398"/>
                    <a:pt x="3125" y="399"/>
                    <a:pt x="3152" y="399"/>
                  </a:cubicBezTo>
                  <a:cubicBezTo>
                    <a:pt x="3250" y="399"/>
                    <a:pt x="3346" y="375"/>
                    <a:pt x="3390" y="307"/>
                  </a:cubicBezTo>
                  <a:cubicBezTo>
                    <a:pt x="3432" y="250"/>
                    <a:pt x="3417" y="174"/>
                    <a:pt x="3375" y="117"/>
                  </a:cubicBezTo>
                  <a:cubicBezTo>
                    <a:pt x="3307" y="29"/>
                    <a:pt x="3210" y="0"/>
                    <a:pt x="3104" y="0"/>
                  </a:cubicBezTo>
                  <a:cubicBezTo>
                    <a:pt x="2981" y="0"/>
                    <a:pt x="2845" y="40"/>
                    <a:pt x="2732" y="71"/>
                  </a:cubicBezTo>
                  <a:cubicBezTo>
                    <a:pt x="2650" y="94"/>
                    <a:pt x="2560" y="115"/>
                    <a:pt x="2473" y="115"/>
                  </a:cubicBezTo>
                  <a:cubicBezTo>
                    <a:pt x="2419" y="115"/>
                    <a:pt x="2366" y="107"/>
                    <a:pt x="2318" y="86"/>
                  </a:cubicBezTo>
                  <a:lnTo>
                    <a:pt x="2291" y="75"/>
                  </a:lnTo>
                  <a:cubicBezTo>
                    <a:pt x="2234" y="166"/>
                    <a:pt x="2173" y="257"/>
                    <a:pt x="2089" y="326"/>
                  </a:cubicBezTo>
                  <a:cubicBezTo>
                    <a:pt x="1980" y="425"/>
                    <a:pt x="1832" y="478"/>
                    <a:pt x="1685" y="478"/>
                  </a:cubicBezTo>
                  <a:cubicBezTo>
                    <a:pt x="1662" y="478"/>
                    <a:pt x="1640" y="477"/>
                    <a:pt x="1618" y="474"/>
                  </a:cubicBezTo>
                  <a:cubicBezTo>
                    <a:pt x="1446" y="455"/>
                    <a:pt x="1287" y="360"/>
                    <a:pt x="1195" y="219"/>
                  </a:cubicBezTo>
                  <a:cubicBezTo>
                    <a:pt x="1165" y="174"/>
                    <a:pt x="1142" y="128"/>
                    <a:pt x="1119" y="82"/>
                  </a:cubicBezTo>
                  <a:lnTo>
                    <a:pt x="1115" y="86"/>
                  </a:lnTo>
                  <a:cubicBezTo>
                    <a:pt x="1067" y="107"/>
                    <a:pt x="1014" y="115"/>
                    <a:pt x="960" y="115"/>
                  </a:cubicBezTo>
                  <a:cubicBezTo>
                    <a:pt x="873" y="115"/>
                    <a:pt x="783" y="94"/>
                    <a:pt x="701" y="71"/>
                  </a:cubicBezTo>
                  <a:cubicBezTo>
                    <a:pt x="588" y="40"/>
                    <a:pt x="453" y="0"/>
                    <a:pt x="329" y="0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0"/>
            <p:cNvSpPr>
              <a:spLocks/>
            </p:cNvSpPr>
            <p:nvPr/>
          </p:nvSpPr>
          <p:spPr>
            <a:xfrm>
              <a:off x="5973967" y="2310264"/>
              <a:ext cx="450942" cy="398400"/>
            </a:xfrm>
            <a:custGeom>
              <a:avLst/>
              <a:gdLst/>
              <a:ahLst/>
              <a:cxnLst/>
              <a:rect l="l" t="t" r="r" b="b"/>
              <a:pathLst>
                <a:path w="3433" h="3033" extrusionOk="0">
                  <a:moveTo>
                    <a:pt x="330" y="0"/>
                  </a:moveTo>
                  <a:cubicBezTo>
                    <a:pt x="224" y="0"/>
                    <a:pt x="126" y="47"/>
                    <a:pt x="58" y="187"/>
                  </a:cubicBezTo>
                  <a:cubicBezTo>
                    <a:pt x="16" y="275"/>
                    <a:pt x="1" y="393"/>
                    <a:pt x="43" y="484"/>
                  </a:cubicBezTo>
                  <a:cubicBezTo>
                    <a:pt x="73" y="567"/>
                    <a:pt x="138" y="606"/>
                    <a:pt x="206" y="625"/>
                  </a:cubicBezTo>
                  <a:cubicBezTo>
                    <a:pt x="229" y="630"/>
                    <a:pt x="252" y="632"/>
                    <a:pt x="277" y="632"/>
                  </a:cubicBezTo>
                  <a:cubicBezTo>
                    <a:pt x="306" y="632"/>
                    <a:pt x="335" y="629"/>
                    <a:pt x="362" y="625"/>
                  </a:cubicBezTo>
                  <a:cubicBezTo>
                    <a:pt x="437" y="610"/>
                    <a:pt x="508" y="595"/>
                    <a:pt x="578" y="595"/>
                  </a:cubicBezTo>
                  <a:cubicBezTo>
                    <a:pt x="658" y="595"/>
                    <a:pt x="736" y="615"/>
                    <a:pt x="815" y="678"/>
                  </a:cubicBezTo>
                  <a:cubicBezTo>
                    <a:pt x="868" y="720"/>
                    <a:pt x="906" y="781"/>
                    <a:pt x="948" y="838"/>
                  </a:cubicBezTo>
                  <a:cubicBezTo>
                    <a:pt x="1009" y="933"/>
                    <a:pt x="1058" y="1043"/>
                    <a:pt x="1093" y="1157"/>
                  </a:cubicBezTo>
                  <a:lnTo>
                    <a:pt x="1096" y="1157"/>
                  </a:lnTo>
                  <a:cubicBezTo>
                    <a:pt x="1108" y="1191"/>
                    <a:pt x="1115" y="1229"/>
                    <a:pt x="1123" y="1267"/>
                  </a:cubicBezTo>
                  <a:cubicBezTo>
                    <a:pt x="1127" y="1279"/>
                    <a:pt x="1131" y="1294"/>
                    <a:pt x="1131" y="1305"/>
                  </a:cubicBezTo>
                  <a:cubicBezTo>
                    <a:pt x="1184" y="1595"/>
                    <a:pt x="1218" y="1899"/>
                    <a:pt x="1332" y="1933"/>
                  </a:cubicBezTo>
                  <a:cubicBezTo>
                    <a:pt x="1332" y="1933"/>
                    <a:pt x="1545" y="2135"/>
                    <a:pt x="1530" y="2424"/>
                  </a:cubicBezTo>
                  <a:cubicBezTo>
                    <a:pt x="1515" y="2709"/>
                    <a:pt x="1545" y="3033"/>
                    <a:pt x="1717" y="3033"/>
                  </a:cubicBezTo>
                  <a:cubicBezTo>
                    <a:pt x="1888" y="3033"/>
                    <a:pt x="1918" y="2709"/>
                    <a:pt x="1903" y="2424"/>
                  </a:cubicBezTo>
                  <a:cubicBezTo>
                    <a:pt x="1888" y="2135"/>
                    <a:pt x="2101" y="1933"/>
                    <a:pt x="2101" y="1933"/>
                  </a:cubicBezTo>
                  <a:cubicBezTo>
                    <a:pt x="2215" y="1899"/>
                    <a:pt x="2249" y="1595"/>
                    <a:pt x="2302" y="1305"/>
                  </a:cubicBezTo>
                  <a:cubicBezTo>
                    <a:pt x="2306" y="1294"/>
                    <a:pt x="2306" y="1279"/>
                    <a:pt x="2310" y="1267"/>
                  </a:cubicBezTo>
                  <a:cubicBezTo>
                    <a:pt x="2318" y="1229"/>
                    <a:pt x="2329" y="1191"/>
                    <a:pt x="2340" y="1157"/>
                  </a:cubicBezTo>
                  <a:cubicBezTo>
                    <a:pt x="2375" y="1043"/>
                    <a:pt x="2428" y="933"/>
                    <a:pt x="2489" y="838"/>
                  </a:cubicBezTo>
                  <a:cubicBezTo>
                    <a:pt x="2527" y="781"/>
                    <a:pt x="2569" y="720"/>
                    <a:pt x="2618" y="678"/>
                  </a:cubicBezTo>
                  <a:cubicBezTo>
                    <a:pt x="2697" y="615"/>
                    <a:pt x="2775" y="595"/>
                    <a:pt x="2855" y="595"/>
                  </a:cubicBezTo>
                  <a:cubicBezTo>
                    <a:pt x="2925" y="595"/>
                    <a:pt x="2996" y="610"/>
                    <a:pt x="3071" y="625"/>
                  </a:cubicBezTo>
                  <a:cubicBezTo>
                    <a:pt x="3096" y="630"/>
                    <a:pt x="3121" y="632"/>
                    <a:pt x="3147" y="632"/>
                  </a:cubicBezTo>
                  <a:cubicBezTo>
                    <a:pt x="3180" y="632"/>
                    <a:pt x="3212" y="628"/>
                    <a:pt x="3242" y="617"/>
                  </a:cubicBezTo>
                  <a:cubicBezTo>
                    <a:pt x="3307" y="602"/>
                    <a:pt x="3360" y="560"/>
                    <a:pt x="3390" y="484"/>
                  </a:cubicBezTo>
                  <a:cubicBezTo>
                    <a:pt x="3432" y="393"/>
                    <a:pt x="3417" y="275"/>
                    <a:pt x="3375" y="187"/>
                  </a:cubicBezTo>
                  <a:cubicBezTo>
                    <a:pt x="3307" y="47"/>
                    <a:pt x="3209" y="0"/>
                    <a:pt x="3103" y="0"/>
                  </a:cubicBezTo>
                  <a:cubicBezTo>
                    <a:pt x="2980" y="0"/>
                    <a:pt x="2845" y="64"/>
                    <a:pt x="2732" y="115"/>
                  </a:cubicBezTo>
                  <a:cubicBezTo>
                    <a:pt x="2650" y="151"/>
                    <a:pt x="2562" y="182"/>
                    <a:pt x="2477" y="182"/>
                  </a:cubicBezTo>
                  <a:cubicBezTo>
                    <a:pt x="2428" y="182"/>
                    <a:pt x="2379" y="172"/>
                    <a:pt x="2333" y="145"/>
                  </a:cubicBezTo>
                  <a:cubicBezTo>
                    <a:pt x="2321" y="172"/>
                    <a:pt x="2310" y="198"/>
                    <a:pt x="2302" y="229"/>
                  </a:cubicBezTo>
                  <a:cubicBezTo>
                    <a:pt x="2249" y="412"/>
                    <a:pt x="2215" y="602"/>
                    <a:pt x="2101" y="625"/>
                  </a:cubicBezTo>
                  <a:cubicBezTo>
                    <a:pt x="1983" y="701"/>
                    <a:pt x="1941" y="765"/>
                    <a:pt x="1907" y="898"/>
                  </a:cubicBezTo>
                  <a:cubicBezTo>
                    <a:pt x="1899" y="925"/>
                    <a:pt x="1895" y="956"/>
                    <a:pt x="1876" y="978"/>
                  </a:cubicBezTo>
                  <a:cubicBezTo>
                    <a:pt x="1849" y="1024"/>
                    <a:pt x="1795" y="1048"/>
                    <a:pt x="1743" y="1048"/>
                  </a:cubicBezTo>
                  <a:cubicBezTo>
                    <a:pt x="1730" y="1048"/>
                    <a:pt x="1717" y="1046"/>
                    <a:pt x="1705" y="1043"/>
                  </a:cubicBezTo>
                  <a:cubicBezTo>
                    <a:pt x="1640" y="1028"/>
                    <a:pt x="1587" y="982"/>
                    <a:pt x="1553" y="925"/>
                  </a:cubicBezTo>
                  <a:cubicBezTo>
                    <a:pt x="1523" y="876"/>
                    <a:pt x="1507" y="819"/>
                    <a:pt x="1473" y="769"/>
                  </a:cubicBezTo>
                  <a:cubicBezTo>
                    <a:pt x="1416" y="678"/>
                    <a:pt x="1309" y="644"/>
                    <a:pt x="1249" y="560"/>
                  </a:cubicBezTo>
                  <a:cubicBezTo>
                    <a:pt x="1180" y="469"/>
                    <a:pt x="1161" y="335"/>
                    <a:pt x="1131" y="229"/>
                  </a:cubicBezTo>
                  <a:cubicBezTo>
                    <a:pt x="1123" y="198"/>
                    <a:pt x="1112" y="172"/>
                    <a:pt x="1100" y="145"/>
                  </a:cubicBezTo>
                  <a:cubicBezTo>
                    <a:pt x="1056" y="172"/>
                    <a:pt x="1007" y="182"/>
                    <a:pt x="958" y="182"/>
                  </a:cubicBezTo>
                  <a:cubicBezTo>
                    <a:pt x="872" y="182"/>
                    <a:pt x="783" y="151"/>
                    <a:pt x="701" y="115"/>
                  </a:cubicBezTo>
                  <a:cubicBezTo>
                    <a:pt x="588" y="64"/>
                    <a:pt x="453" y="0"/>
                    <a:pt x="330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0"/>
            <p:cNvSpPr>
              <a:spLocks/>
            </p:cNvSpPr>
            <p:nvPr/>
          </p:nvSpPr>
          <p:spPr>
            <a:xfrm>
              <a:off x="5975018" y="2607519"/>
              <a:ext cx="448840" cy="398925"/>
            </a:xfrm>
            <a:custGeom>
              <a:avLst/>
              <a:gdLst/>
              <a:ahLst/>
              <a:cxnLst/>
              <a:rect l="l" t="t" r="r" b="b"/>
              <a:pathLst>
                <a:path w="3417" h="3037" extrusionOk="0">
                  <a:moveTo>
                    <a:pt x="322" y="1"/>
                  </a:moveTo>
                  <a:cubicBezTo>
                    <a:pt x="216" y="1"/>
                    <a:pt x="118" y="47"/>
                    <a:pt x="50" y="188"/>
                  </a:cubicBezTo>
                  <a:cubicBezTo>
                    <a:pt x="42" y="203"/>
                    <a:pt x="35" y="222"/>
                    <a:pt x="31" y="237"/>
                  </a:cubicBezTo>
                  <a:cubicBezTo>
                    <a:pt x="4" y="317"/>
                    <a:pt x="0" y="412"/>
                    <a:pt x="35" y="488"/>
                  </a:cubicBezTo>
                  <a:cubicBezTo>
                    <a:pt x="79" y="596"/>
                    <a:pt x="178" y="633"/>
                    <a:pt x="276" y="633"/>
                  </a:cubicBezTo>
                  <a:cubicBezTo>
                    <a:pt x="302" y="633"/>
                    <a:pt x="329" y="630"/>
                    <a:pt x="354" y="625"/>
                  </a:cubicBezTo>
                  <a:cubicBezTo>
                    <a:pt x="428" y="611"/>
                    <a:pt x="498" y="596"/>
                    <a:pt x="567" y="596"/>
                  </a:cubicBezTo>
                  <a:cubicBezTo>
                    <a:pt x="648" y="596"/>
                    <a:pt x="727" y="616"/>
                    <a:pt x="807" y="682"/>
                  </a:cubicBezTo>
                  <a:cubicBezTo>
                    <a:pt x="860" y="720"/>
                    <a:pt x="898" y="781"/>
                    <a:pt x="940" y="842"/>
                  </a:cubicBezTo>
                  <a:cubicBezTo>
                    <a:pt x="1020" y="964"/>
                    <a:pt x="1081" y="1108"/>
                    <a:pt x="1115" y="1268"/>
                  </a:cubicBezTo>
                  <a:cubicBezTo>
                    <a:pt x="1119" y="1279"/>
                    <a:pt x="1123" y="1295"/>
                    <a:pt x="1123" y="1310"/>
                  </a:cubicBezTo>
                  <a:cubicBezTo>
                    <a:pt x="1176" y="1595"/>
                    <a:pt x="1210" y="1899"/>
                    <a:pt x="1324" y="1934"/>
                  </a:cubicBezTo>
                  <a:cubicBezTo>
                    <a:pt x="1324" y="1934"/>
                    <a:pt x="1537" y="2135"/>
                    <a:pt x="1522" y="2424"/>
                  </a:cubicBezTo>
                  <a:cubicBezTo>
                    <a:pt x="1507" y="2710"/>
                    <a:pt x="1537" y="3037"/>
                    <a:pt x="1709" y="3037"/>
                  </a:cubicBezTo>
                  <a:cubicBezTo>
                    <a:pt x="1880" y="3037"/>
                    <a:pt x="1910" y="2710"/>
                    <a:pt x="1895" y="2424"/>
                  </a:cubicBezTo>
                  <a:cubicBezTo>
                    <a:pt x="1880" y="2135"/>
                    <a:pt x="2093" y="1934"/>
                    <a:pt x="2093" y="1934"/>
                  </a:cubicBezTo>
                  <a:cubicBezTo>
                    <a:pt x="2207" y="1899"/>
                    <a:pt x="2241" y="1595"/>
                    <a:pt x="2294" y="1310"/>
                  </a:cubicBezTo>
                  <a:cubicBezTo>
                    <a:pt x="2298" y="1295"/>
                    <a:pt x="2298" y="1279"/>
                    <a:pt x="2302" y="1268"/>
                  </a:cubicBezTo>
                  <a:cubicBezTo>
                    <a:pt x="2336" y="1108"/>
                    <a:pt x="2401" y="964"/>
                    <a:pt x="2481" y="842"/>
                  </a:cubicBezTo>
                  <a:cubicBezTo>
                    <a:pt x="2519" y="781"/>
                    <a:pt x="2561" y="720"/>
                    <a:pt x="2610" y="682"/>
                  </a:cubicBezTo>
                  <a:cubicBezTo>
                    <a:pt x="2690" y="616"/>
                    <a:pt x="2769" y="596"/>
                    <a:pt x="2850" y="596"/>
                  </a:cubicBezTo>
                  <a:cubicBezTo>
                    <a:pt x="2919" y="596"/>
                    <a:pt x="2989" y="611"/>
                    <a:pt x="3063" y="625"/>
                  </a:cubicBezTo>
                  <a:cubicBezTo>
                    <a:pt x="3089" y="630"/>
                    <a:pt x="3116" y="633"/>
                    <a:pt x="3143" y="633"/>
                  </a:cubicBezTo>
                  <a:cubicBezTo>
                    <a:pt x="3241" y="633"/>
                    <a:pt x="3338" y="596"/>
                    <a:pt x="3382" y="488"/>
                  </a:cubicBezTo>
                  <a:cubicBezTo>
                    <a:pt x="3417" y="412"/>
                    <a:pt x="3413" y="317"/>
                    <a:pt x="3386" y="237"/>
                  </a:cubicBezTo>
                  <a:cubicBezTo>
                    <a:pt x="3382" y="222"/>
                    <a:pt x="3375" y="203"/>
                    <a:pt x="3367" y="188"/>
                  </a:cubicBezTo>
                  <a:cubicBezTo>
                    <a:pt x="3299" y="47"/>
                    <a:pt x="3201" y="1"/>
                    <a:pt x="3095" y="1"/>
                  </a:cubicBezTo>
                  <a:cubicBezTo>
                    <a:pt x="2972" y="1"/>
                    <a:pt x="2837" y="64"/>
                    <a:pt x="2724" y="115"/>
                  </a:cubicBezTo>
                  <a:cubicBezTo>
                    <a:pt x="2644" y="152"/>
                    <a:pt x="2556" y="183"/>
                    <a:pt x="2471" y="183"/>
                  </a:cubicBezTo>
                  <a:cubicBezTo>
                    <a:pt x="2415" y="183"/>
                    <a:pt x="2360" y="169"/>
                    <a:pt x="2310" y="134"/>
                  </a:cubicBezTo>
                  <a:lnTo>
                    <a:pt x="2302" y="134"/>
                  </a:lnTo>
                  <a:cubicBezTo>
                    <a:pt x="2298" y="149"/>
                    <a:pt x="2298" y="161"/>
                    <a:pt x="2294" y="176"/>
                  </a:cubicBezTo>
                  <a:cubicBezTo>
                    <a:pt x="2241" y="465"/>
                    <a:pt x="2207" y="770"/>
                    <a:pt x="2093" y="804"/>
                  </a:cubicBezTo>
                  <a:cubicBezTo>
                    <a:pt x="2093" y="804"/>
                    <a:pt x="1880" y="1005"/>
                    <a:pt x="1895" y="1291"/>
                  </a:cubicBezTo>
                  <a:cubicBezTo>
                    <a:pt x="1910" y="1580"/>
                    <a:pt x="1880" y="1903"/>
                    <a:pt x="1709" y="1903"/>
                  </a:cubicBezTo>
                  <a:cubicBezTo>
                    <a:pt x="1537" y="1903"/>
                    <a:pt x="1507" y="1580"/>
                    <a:pt x="1522" y="1291"/>
                  </a:cubicBezTo>
                  <a:cubicBezTo>
                    <a:pt x="1537" y="1005"/>
                    <a:pt x="1324" y="804"/>
                    <a:pt x="1324" y="804"/>
                  </a:cubicBezTo>
                  <a:cubicBezTo>
                    <a:pt x="1210" y="770"/>
                    <a:pt x="1176" y="465"/>
                    <a:pt x="1123" y="176"/>
                  </a:cubicBezTo>
                  <a:cubicBezTo>
                    <a:pt x="1123" y="161"/>
                    <a:pt x="1119" y="149"/>
                    <a:pt x="1115" y="134"/>
                  </a:cubicBezTo>
                  <a:lnTo>
                    <a:pt x="1107" y="134"/>
                  </a:lnTo>
                  <a:cubicBezTo>
                    <a:pt x="1057" y="169"/>
                    <a:pt x="1002" y="183"/>
                    <a:pt x="946" y="183"/>
                  </a:cubicBezTo>
                  <a:cubicBezTo>
                    <a:pt x="861" y="183"/>
                    <a:pt x="773" y="152"/>
                    <a:pt x="693" y="115"/>
                  </a:cubicBezTo>
                  <a:cubicBezTo>
                    <a:pt x="580" y="64"/>
                    <a:pt x="445" y="1"/>
                    <a:pt x="322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0"/>
            <p:cNvSpPr>
              <a:spLocks/>
            </p:cNvSpPr>
            <p:nvPr/>
          </p:nvSpPr>
          <p:spPr>
            <a:xfrm>
              <a:off x="5974492" y="2756474"/>
              <a:ext cx="449891" cy="398400"/>
            </a:xfrm>
            <a:custGeom>
              <a:avLst/>
              <a:gdLst/>
              <a:ahLst/>
              <a:cxnLst/>
              <a:rect l="l" t="t" r="r" b="b"/>
              <a:pathLst>
                <a:path w="3425" h="3033" extrusionOk="0">
                  <a:moveTo>
                    <a:pt x="326" y="0"/>
                  </a:moveTo>
                  <a:cubicBezTo>
                    <a:pt x="220" y="0"/>
                    <a:pt x="122" y="47"/>
                    <a:pt x="54" y="187"/>
                  </a:cubicBezTo>
                  <a:cubicBezTo>
                    <a:pt x="12" y="275"/>
                    <a:pt x="1" y="389"/>
                    <a:pt x="35" y="476"/>
                  </a:cubicBezTo>
                  <a:cubicBezTo>
                    <a:pt x="35" y="480"/>
                    <a:pt x="35" y="484"/>
                    <a:pt x="39" y="484"/>
                  </a:cubicBezTo>
                  <a:cubicBezTo>
                    <a:pt x="54" y="522"/>
                    <a:pt x="77" y="552"/>
                    <a:pt x="103" y="575"/>
                  </a:cubicBezTo>
                  <a:cubicBezTo>
                    <a:pt x="141" y="609"/>
                    <a:pt x="195" y="625"/>
                    <a:pt x="248" y="628"/>
                  </a:cubicBezTo>
                  <a:cubicBezTo>
                    <a:pt x="259" y="630"/>
                    <a:pt x="270" y="630"/>
                    <a:pt x="281" y="630"/>
                  </a:cubicBezTo>
                  <a:cubicBezTo>
                    <a:pt x="306" y="630"/>
                    <a:pt x="331" y="627"/>
                    <a:pt x="358" y="625"/>
                  </a:cubicBezTo>
                  <a:cubicBezTo>
                    <a:pt x="434" y="610"/>
                    <a:pt x="506" y="594"/>
                    <a:pt x="577" y="594"/>
                  </a:cubicBezTo>
                  <a:cubicBezTo>
                    <a:pt x="656" y="594"/>
                    <a:pt x="733" y="614"/>
                    <a:pt x="811" y="678"/>
                  </a:cubicBezTo>
                  <a:cubicBezTo>
                    <a:pt x="864" y="720"/>
                    <a:pt x="902" y="777"/>
                    <a:pt x="944" y="838"/>
                  </a:cubicBezTo>
                  <a:cubicBezTo>
                    <a:pt x="1024" y="963"/>
                    <a:pt x="1085" y="1108"/>
                    <a:pt x="1119" y="1264"/>
                  </a:cubicBezTo>
                  <a:cubicBezTo>
                    <a:pt x="1123" y="1279"/>
                    <a:pt x="1127" y="1290"/>
                    <a:pt x="1127" y="1306"/>
                  </a:cubicBezTo>
                  <a:cubicBezTo>
                    <a:pt x="1180" y="1595"/>
                    <a:pt x="1214" y="1899"/>
                    <a:pt x="1328" y="1933"/>
                  </a:cubicBezTo>
                  <a:cubicBezTo>
                    <a:pt x="1328" y="1933"/>
                    <a:pt x="1541" y="2135"/>
                    <a:pt x="1526" y="2420"/>
                  </a:cubicBezTo>
                  <a:cubicBezTo>
                    <a:pt x="1511" y="2709"/>
                    <a:pt x="1541" y="3033"/>
                    <a:pt x="1713" y="3033"/>
                  </a:cubicBezTo>
                  <a:cubicBezTo>
                    <a:pt x="1884" y="3033"/>
                    <a:pt x="1914" y="2709"/>
                    <a:pt x="1899" y="2420"/>
                  </a:cubicBezTo>
                  <a:cubicBezTo>
                    <a:pt x="1884" y="2135"/>
                    <a:pt x="2097" y="1933"/>
                    <a:pt x="2097" y="1933"/>
                  </a:cubicBezTo>
                  <a:cubicBezTo>
                    <a:pt x="2211" y="1899"/>
                    <a:pt x="2245" y="1595"/>
                    <a:pt x="2298" y="1306"/>
                  </a:cubicBezTo>
                  <a:cubicBezTo>
                    <a:pt x="2302" y="1290"/>
                    <a:pt x="2302" y="1279"/>
                    <a:pt x="2306" y="1264"/>
                  </a:cubicBezTo>
                  <a:cubicBezTo>
                    <a:pt x="2340" y="1108"/>
                    <a:pt x="2405" y="963"/>
                    <a:pt x="2485" y="838"/>
                  </a:cubicBezTo>
                  <a:cubicBezTo>
                    <a:pt x="2523" y="777"/>
                    <a:pt x="2565" y="720"/>
                    <a:pt x="2614" y="678"/>
                  </a:cubicBezTo>
                  <a:cubicBezTo>
                    <a:pt x="2692" y="614"/>
                    <a:pt x="2769" y="594"/>
                    <a:pt x="2848" y="594"/>
                  </a:cubicBezTo>
                  <a:cubicBezTo>
                    <a:pt x="2919" y="594"/>
                    <a:pt x="2991" y="610"/>
                    <a:pt x="3067" y="625"/>
                  </a:cubicBezTo>
                  <a:cubicBezTo>
                    <a:pt x="3091" y="627"/>
                    <a:pt x="3113" y="630"/>
                    <a:pt x="3136" y="630"/>
                  </a:cubicBezTo>
                  <a:cubicBezTo>
                    <a:pt x="3146" y="630"/>
                    <a:pt x="3156" y="630"/>
                    <a:pt x="3166" y="628"/>
                  </a:cubicBezTo>
                  <a:cubicBezTo>
                    <a:pt x="3227" y="628"/>
                    <a:pt x="3287" y="609"/>
                    <a:pt x="3333" y="568"/>
                  </a:cubicBezTo>
                  <a:cubicBezTo>
                    <a:pt x="3356" y="545"/>
                    <a:pt x="3375" y="518"/>
                    <a:pt x="3386" y="484"/>
                  </a:cubicBezTo>
                  <a:cubicBezTo>
                    <a:pt x="3390" y="480"/>
                    <a:pt x="3390" y="476"/>
                    <a:pt x="3394" y="469"/>
                  </a:cubicBezTo>
                  <a:cubicBezTo>
                    <a:pt x="3424" y="381"/>
                    <a:pt x="3413" y="271"/>
                    <a:pt x="3371" y="187"/>
                  </a:cubicBezTo>
                  <a:cubicBezTo>
                    <a:pt x="3303" y="47"/>
                    <a:pt x="3205" y="0"/>
                    <a:pt x="3099" y="0"/>
                  </a:cubicBezTo>
                  <a:cubicBezTo>
                    <a:pt x="2976" y="0"/>
                    <a:pt x="2841" y="64"/>
                    <a:pt x="2728" y="115"/>
                  </a:cubicBezTo>
                  <a:cubicBezTo>
                    <a:pt x="2648" y="151"/>
                    <a:pt x="2560" y="183"/>
                    <a:pt x="2475" y="183"/>
                  </a:cubicBezTo>
                  <a:cubicBezTo>
                    <a:pt x="2419" y="183"/>
                    <a:pt x="2364" y="169"/>
                    <a:pt x="2314" y="134"/>
                  </a:cubicBezTo>
                  <a:lnTo>
                    <a:pt x="2306" y="134"/>
                  </a:lnTo>
                  <a:cubicBezTo>
                    <a:pt x="2302" y="145"/>
                    <a:pt x="2302" y="161"/>
                    <a:pt x="2298" y="176"/>
                  </a:cubicBezTo>
                  <a:cubicBezTo>
                    <a:pt x="2245" y="461"/>
                    <a:pt x="2211" y="765"/>
                    <a:pt x="2097" y="800"/>
                  </a:cubicBezTo>
                  <a:cubicBezTo>
                    <a:pt x="2097" y="800"/>
                    <a:pt x="1884" y="1001"/>
                    <a:pt x="1899" y="1290"/>
                  </a:cubicBezTo>
                  <a:cubicBezTo>
                    <a:pt x="1914" y="1576"/>
                    <a:pt x="1884" y="1903"/>
                    <a:pt x="1713" y="1903"/>
                  </a:cubicBezTo>
                  <a:cubicBezTo>
                    <a:pt x="1541" y="1903"/>
                    <a:pt x="1511" y="1576"/>
                    <a:pt x="1526" y="1290"/>
                  </a:cubicBezTo>
                  <a:cubicBezTo>
                    <a:pt x="1541" y="1001"/>
                    <a:pt x="1328" y="800"/>
                    <a:pt x="1328" y="800"/>
                  </a:cubicBezTo>
                  <a:cubicBezTo>
                    <a:pt x="1214" y="765"/>
                    <a:pt x="1180" y="461"/>
                    <a:pt x="1127" y="176"/>
                  </a:cubicBezTo>
                  <a:cubicBezTo>
                    <a:pt x="1127" y="161"/>
                    <a:pt x="1123" y="145"/>
                    <a:pt x="1119" y="134"/>
                  </a:cubicBezTo>
                  <a:lnTo>
                    <a:pt x="1111" y="134"/>
                  </a:lnTo>
                  <a:cubicBezTo>
                    <a:pt x="1061" y="169"/>
                    <a:pt x="1006" y="183"/>
                    <a:pt x="950" y="183"/>
                  </a:cubicBezTo>
                  <a:cubicBezTo>
                    <a:pt x="865" y="183"/>
                    <a:pt x="777" y="151"/>
                    <a:pt x="697" y="115"/>
                  </a:cubicBezTo>
                  <a:cubicBezTo>
                    <a:pt x="584" y="64"/>
                    <a:pt x="449" y="0"/>
                    <a:pt x="326" y="0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0"/>
            <p:cNvSpPr>
              <a:spLocks/>
            </p:cNvSpPr>
            <p:nvPr/>
          </p:nvSpPr>
          <p:spPr>
            <a:xfrm>
              <a:off x="5973967" y="2905036"/>
              <a:ext cx="450942" cy="398794"/>
            </a:xfrm>
            <a:custGeom>
              <a:avLst/>
              <a:gdLst/>
              <a:ahLst/>
              <a:cxnLst/>
              <a:rect l="l" t="t" r="r" b="b"/>
              <a:pathLst>
                <a:path w="3433" h="3036" extrusionOk="0">
                  <a:moveTo>
                    <a:pt x="328" y="0"/>
                  </a:moveTo>
                  <a:cubicBezTo>
                    <a:pt x="223" y="0"/>
                    <a:pt x="126" y="46"/>
                    <a:pt x="58" y="186"/>
                  </a:cubicBezTo>
                  <a:cubicBezTo>
                    <a:pt x="16" y="277"/>
                    <a:pt x="1" y="395"/>
                    <a:pt x="43" y="487"/>
                  </a:cubicBezTo>
                  <a:cubicBezTo>
                    <a:pt x="87" y="594"/>
                    <a:pt x="186" y="631"/>
                    <a:pt x="284" y="631"/>
                  </a:cubicBezTo>
                  <a:cubicBezTo>
                    <a:pt x="310" y="631"/>
                    <a:pt x="337" y="628"/>
                    <a:pt x="362" y="623"/>
                  </a:cubicBezTo>
                  <a:cubicBezTo>
                    <a:pt x="436" y="609"/>
                    <a:pt x="506" y="595"/>
                    <a:pt x="575" y="595"/>
                  </a:cubicBezTo>
                  <a:cubicBezTo>
                    <a:pt x="656" y="595"/>
                    <a:pt x="735" y="615"/>
                    <a:pt x="815" y="681"/>
                  </a:cubicBezTo>
                  <a:cubicBezTo>
                    <a:pt x="830" y="692"/>
                    <a:pt x="845" y="703"/>
                    <a:pt x="857" y="719"/>
                  </a:cubicBezTo>
                  <a:cubicBezTo>
                    <a:pt x="891" y="757"/>
                    <a:pt x="918" y="798"/>
                    <a:pt x="948" y="840"/>
                  </a:cubicBezTo>
                  <a:cubicBezTo>
                    <a:pt x="1028" y="966"/>
                    <a:pt x="1089" y="1107"/>
                    <a:pt x="1123" y="1266"/>
                  </a:cubicBezTo>
                  <a:cubicBezTo>
                    <a:pt x="1127" y="1282"/>
                    <a:pt x="1131" y="1293"/>
                    <a:pt x="1131" y="1308"/>
                  </a:cubicBezTo>
                  <a:cubicBezTo>
                    <a:pt x="1184" y="1597"/>
                    <a:pt x="1218" y="1898"/>
                    <a:pt x="1332" y="1932"/>
                  </a:cubicBezTo>
                  <a:cubicBezTo>
                    <a:pt x="1332" y="1932"/>
                    <a:pt x="1545" y="2137"/>
                    <a:pt x="1530" y="2423"/>
                  </a:cubicBezTo>
                  <a:cubicBezTo>
                    <a:pt x="1515" y="2708"/>
                    <a:pt x="1545" y="3035"/>
                    <a:pt x="1717" y="3035"/>
                  </a:cubicBezTo>
                  <a:cubicBezTo>
                    <a:pt x="1888" y="3035"/>
                    <a:pt x="1918" y="2708"/>
                    <a:pt x="1903" y="2423"/>
                  </a:cubicBezTo>
                  <a:cubicBezTo>
                    <a:pt x="1888" y="2137"/>
                    <a:pt x="2101" y="1932"/>
                    <a:pt x="2101" y="1932"/>
                  </a:cubicBezTo>
                  <a:cubicBezTo>
                    <a:pt x="2215" y="1898"/>
                    <a:pt x="2249" y="1597"/>
                    <a:pt x="2302" y="1308"/>
                  </a:cubicBezTo>
                  <a:cubicBezTo>
                    <a:pt x="2306" y="1293"/>
                    <a:pt x="2306" y="1282"/>
                    <a:pt x="2310" y="1266"/>
                  </a:cubicBezTo>
                  <a:cubicBezTo>
                    <a:pt x="2344" y="1107"/>
                    <a:pt x="2409" y="966"/>
                    <a:pt x="2489" y="840"/>
                  </a:cubicBezTo>
                  <a:cubicBezTo>
                    <a:pt x="2512" y="802"/>
                    <a:pt x="2538" y="764"/>
                    <a:pt x="2565" y="730"/>
                  </a:cubicBezTo>
                  <a:cubicBezTo>
                    <a:pt x="2584" y="711"/>
                    <a:pt x="2599" y="696"/>
                    <a:pt x="2618" y="681"/>
                  </a:cubicBezTo>
                  <a:cubicBezTo>
                    <a:pt x="2698" y="615"/>
                    <a:pt x="2777" y="595"/>
                    <a:pt x="2858" y="595"/>
                  </a:cubicBezTo>
                  <a:cubicBezTo>
                    <a:pt x="2927" y="595"/>
                    <a:pt x="2997" y="609"/>
                    <a:pt x="3071" y="623"/>
                  </a:cubicBezTo>
                  <a:cubicBezTo>
                    <a:pt x="3097" y="628"/>
                    <a:pt x="3124" y="631"/>
                    <a:pt x="3151" y="631"/>
                  </a:cubicBezTo>
                  <a:cubicBezTo>
                    <a:pt x="3249" y="631"/>
                    <a:pt x="3346" y="594"/>
                    <a:pt x="3390" y="487"/>
                  </a:cubicBezTo>
                  <a:cubicBezTo>
                    <a:pt x="3432" y="395"/>
                    <a:pt x="3417" y="277"/>
                    <a:pt x="3375" y="186"/>
                  </a:cubicBezTo>
                  <a:cubicBezTo>
                    <a:pt x="3307" y="46"/>
                    <a:pt x="3210" y="0"/>
                    <a:pt x="3105" y="0"/>
                  </a:cubicBezTo>
                  <a:cubicBezTo>
                    <a:pt x="2981" y="0"/>
                    <a:pt x="2845" y="64"/>
                    <a:pt x="2732" y="114"/>
                  </a:cubicBezTo>
                  <a:cubicBezTo>
                    <a:pt x="2706" y="129"/>
                    <a:pt x="2675" y="140"/>
                    <a:pt x="2645" y="152"/>
                  </a:cubicBezTo>
                  <a:cubicBezTo>
                    <a:pt x="2590" y="171"/>
                    <a:pt x="2532" y="184"/>
                    <a:pt x="2477" y="184"/>
                  </a:cubicBezTo>
                  <a:cubicBezTo>
                    <a:pt x="2421" y="184"/>
                    <a:pt x="2367" y="171"/>
                    <a:pt x="2318" y="137"/>
                  </a:cubicBezTo>
                  <a:lnTo>
                    <a:pt x="2310" y="133"/>
                  </a:lnTo>
                  <a:cubicBezTo>
                    <a:pt x="2306" y="148"/>
                    <a:pt x="2306" y="159"/>
                    <a:pt x="2302" y="175"/>
                  </a:cubicBezTo>
                  <a:cubicBezTo>
                    <a:pt x="2249" y="464"/>
                    <a:pt x="2215" y="768"/>
                    <a:pt x="2101" y="802"/>
                  </a:cubicBezTo>
                  <a:cubicBezTo>
                    <a:pt x="2101" y="802"/>
                    <a:pt x="1888" y="1004"/>
                    <a:pt x="1903" y="1289"/>
                  </a:cubicBezTo>
                  <a:cubicBezTo>
                    <a:pt x="1918" y="1578"/>
                    <a:pt x="1888" y="1902"/>
                    <a:pt x="1717" y="1902"/>
                  </a:cubicBezTo>
                  <a:cubicBezTo>
                    <a:pt x="1545" y="1902"/>
                    <a:pt x="1515" y="1578"/>
                    <a:pt x="1530" y="1289"/>
                  </a:cubicBezTo>
                  <a:cubicBezTo>
                    <a:pt x="1545" y="1004"/>
                    <a:pt x="1332" y="802"/>
                    <a:pt x="1332" y="802"/>
                  </a:cubicBezTo>
                  <a:cubicBezTo>
                    <a:pt x="1218" y="768"/>
                    <a:pt x="1184" y="464"/>
                    <a:pt x="1131" y="175"/>
                  </a:cubicBezTo>
                  <a:cubicBezTo>
                    <a:pt x="1131" y="159"/>
                    <a:pt x="1127" y="148"/>
                    <a:pt x="1123" y="133"/>
                  </a:cubicBezTo>
                  <a:lnTo>
                    <a:pt x="1115" y="137"/>
                  </a:lnTo>
                  <a:cubicBezTo>
                    <a:pt x="1067" y="169"/>
                    <a:pt x="1014" y="182"/>
                    <a:pt x="959" y="182"/>
                  </a:cubicBezTo>
                  <a:cubicBezTo>
                    <a:pt x="898" y="182"/>
                    <a:pt x="835" y="166"/>
                    <a:pt x="773" y="144"/>
                  </a:cubicBezTo>
                  <a:cubicBezTo>
                    <a:pt x="750" y="137"/>
                    <a:pt x="724" y="125"/>
                    <a:pt x="701" y="114"/>
                  </a:cubicBezTo>
                  <a:cubicBezTo>
                    <a:pt x="588" y="64"/>
                    <a:pt x="452" y="0"/>
                    <a:pt x="328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0"/>
            <p:cNvSpPr>
              <a:spLocks/>
            </p:cNvSpPr>
            <p:nvPr/>
          </p:nvSpPr>
          <p:spPr>
            <a:xfrm>
              <a:off x="5975018" y="3202554"/>
              <a:ext cx="448840" cy="398531"/>
            </a:xfrm>
            <a:custGeom>
              <a:avLst/>
              <a:gdLst/>
              <a:ahLst/>
              <a:cxnLst/>
              <a:rect l="l" t="t" r="r" b="b"/>
              <a:pathLst>
                <a:path w="3417" h="3034" extrusionOk="0">
                  <a:moveTo>
                    <a:pt x="323" y="1"/>
                  </a:moveTo>
                  <a:cubicBezTo>
                    <a:pt x="217" y="1"/>
                    <a:pt x="119" y="47"/>
                    <a:pt x="50" y="188"/>
                  </a:cubicBezTo>
                  <a:cubicBezTo>
                    <a:pt x="42" y="200"/>
                    <a:pt x="39" y="215"/>
                    <a:pt x="35" y="226"/>
                  </a:cubicBezTo>
                  <a:cubicBezTo>
                    <a:pt x="4" y="310"/>
                    <a:pt x="0" y="409"/>
                    <a:pt x="35" y="485"/>
                  </a:cubicBezTo>
                  <a:cubicBezTo>
                    <a:pt x="79" y="592"/>
                    <a:pt x="178" y="630"/>
                    <a:pt x="276" y="630"/>
                  </a:cubicBezTo>
                  <a:cubicBezTo>
                    <a:pt x="302" y="630"/>
                    <a:pt x="329" y="627"/>
                    <a:pt x="354" y="622"/>
                  </a:cubicBezTo>
                  <a:cubicBezTo>
                    <a:pt x="428" y="608"/>
                    <a:pt x="498" y="593"/>
                    <a:pt x="567" y="593"/>
                  </a:cubicBezTo>
                  <a:cubicBezTo>
                    <a:pt x="648" y="593"/>
                    <a:pt x="727" y="613"/>
                    <a:pt x="807" y="679"/>
                  </a:cubicBezTo>
                  <a:cubicBezTo>
                    <a:pt x="818" y="687"/>
                    <a:pt x="830" y="698"/>
                    <a:pt x="837" y="706"/>
                  </a:cubicBezTo>
                  <a:cubicBezTo>
                    <a:pt x="875" y="744"/>
                    <a:pt x="910" y="789"/>
                    <a:pt x="940" y="839"/>
                  </a:cubicBezTo>
                  <a:cubicBezTo>
                    <a:pt x="1020" y="964"/>
                    <a:pt x="1081" y="1109"/>
                    <a:pt x="1115" y="1265"/>
                  </a:cubicBezTo>
                  <a:cubicBezTo>
                    <a:pt x="1119" y="1280"/>
                    <a:pt x="1123" y="1291"/>
                    <a:pt x="1123" y="1307"/>
                  </a:cubicBezTo>
                  <a:cubicBezTo>
                    <a:pt x="1176" y="1596"/>
                    <a:pt x="1210" y="1900"/>
                    <a:pt x="1324" y="1934"/>
                  </a:cubicBezTo>
                  <a:cubicBezTo>
                    <a:pt x="1324" y="1934"/>
                    <a:pt x="1537" y="2136"/>
                    <a:pt x="1522" y="2421"/>
                  </a:cubicBezTo>
                  <a:cubicBezTo>
                    <a:pt x="1507" y="2710"/>
                    <a:pt x="1537" y="3034"/>
                    <a:pt x="1709" y="3034"/>
                  </a:cubicBezTo>
                  <a:cubicBezTo>
                    <a:pt x="1880" y="3034"/>
                    <a:pt x="1910" y="2710"/>
                    <a:pt x="1895" y="2421"/>
                  </a:cubicBezTo>
                  <a:cubicBezTo>
                    <a:pt x="1880" y="2136"/>
                    <a:pt x="2093" y="1934"/>
                    <a:pt x="2093" y="1934"/>
                  </a:cubicBezTo>
                  <a:cubicBezTo>
                    <a:pt x="2207" y="1900"/>
                    <a:pt x="2241" y="1596"/>
                    <a:pt x="2294" y="1307"/>
                  </a:cubicBezTo>
                  <a:cubicBezTo>
                    <a:pt x="2298" y="1291"/>
                    <a:pt x="2298" y="1280"/>
                    <a:pt x="2302" y="1265"/>
                  </a:cubicBezTo>
                  <a:cubicBezTo>
                    <a:pt x="2336" y="1109"/>
                    <a:pt x="2401" y="964"/>
                    <a:pt x="2481" y="839"/>
                  </a:cubicBezTo>
                  <a:cubicBezTo>
                    <a:pt x="2507" y="797"/>
                    <a:pt x="2534" y="751"/>
                    <a:pt x="2568" y="717"/>
                  </a:cubicBezTo>
                  <a:cubicBezTo>
                    <a:pt x="2572" y="713"/>
                    <a:pt x="2580" y="706"/>
                    <a:pt x="2583" y="702"/>
                  </a:cubicBezTo>
                  <a:cubicBezTo>
                    <a:pt x="2591" y="694"/>
                    <a:pt x="2602" y="687"/>
                    <a:pt x="2610" y="679"/>
                  </a:cubicBezTo>
                  <a:cubicBezTo>
                    <a:pt x="2690" y="613"/>
                    <a:pt x="2769" y="593"/>
                    <a:pt x="2850" y="593"/>
                  </a:cubicBezTo>
                  <a:cubicBezTo>
                    <a:pt x="2919" y="593"/>
                    <a:pt x="2989" y="608"/>
                    <a:pt x="3063" y="622"/>
                  </a:cubicBezTo>
                  <a:cubicBezTo>
                    <a:pt x="3089" y="627"/>
                    <a:pt x="3116" y="630"/>
                    <a:pt x="3143" y="630"/>
                  </a:cubicBezTo>
                  <a:cubicBezTo>
                    <a:pt x="3241" y="630"/>
                    <a:pt x="3338" y="592"/>
                    <a:pt x="3382" y="485"/>
                  </a:cubicBezTo>
                  <a:cubicBezTo>
                    <a:pt x="3417" y="405"/>
                    <a:pt x="3413" y="306"/>
                    <a:pt x="3382" y="222"/>
                  </a:cubicBezTo>
                  <a:cubicBezTo>
                    <a:pt x="3379" y="211"/>
                    <a:pt x="3375" y="200"/>
                    <a:pt x="3367" y="188"/>
                  </a:cubicBezTo>
                  <a:cubicBezTo>
                    <a:pt x="3298" y="47"/>
                    <a:pt x="3200" y="1"/>
                    <a:pt x="3094" y="1"/>
                  </a:cubicBezTo>
                  <a:cubicBezTo>
                    <a:pt x="2971" y="1"/>
                    <a:pt x="2837" y="63"/>
                    <a:pt x="2724" y="112"/>
                  </a:cubicBezTo>
                  <a:cubicBezTo>
                    <a:pt x="2675" y="135"/>
                    <a:pt x="2621" y="158"/>
                    <a:pt x="2568" y="169"/>
                  </a:cubicBezTo>
                  <a:cubicBezTo>
                    <a:pt x="2536" y="178"/>
                    <a:pt x="2503" y="182"/>
                    <a:pt x="2470" y="182"/>
                  </a:cubicBezTo>
                  <a:cubicBezTo>
                    <a:pt x="2415" y="182"/>
                    <a:pt x="2360" y="169"/>
                    <a:pt x="2310" y="135"/>
                  </a:cubicBezTo>
                  <a:lnTo>
                    <a:pt x="2302" y="131"/>
                  </a:lnTo>
                  <a:cubicBezTo>
                    <a:pt x="2298" y="146"/>
                    <a:pt x="2298" y="162"/>
                    <a:pt x="2294" y="173"/>
                  </a:cubicBezTo>
                  <a:cubicBezTo>
                    <a:pt x="2241" y="462"/>
                    <a:pt x="2207" y="766"/>
                    <a:pt x="2093" y="801"/>
                  </a:cubicBezTo>
                  <a:cubicBezTo>
                    <a:pt x="2093" y="801"/>
                    <a:pt x="1880" y="1002"/>
                    <a:pt x="1895" y="1291"/>
                  </a:cubicBezTo>
                  <a:cubicBezTo>
                    <a:pt x="1910" y="1577"/>
                    <a:pt x="1880" y="1900"/>
                    <a:pt x="1709" y="1900"/>
                  </a:cubicBezTo>
                  <a:cubicBezTo>
                    <a:pt x="1537" y="1900"/>
                    <a:pt x="1507" y="1577"/>
                    <a:pt x="1522" y="1291"/>
                  </a:cubicBezTo>
                  <a:cubicBezTo>
                    <a:pt x="1537" y="1002"/>
                    <a:pt x="1324" y="801"/>
                    <a:pt x="1324" y="801"/>
                  </a:cubicBezTo>
                  <a:cubicBezTo>
                    <a:pt x="1210" y="766"/>
                    <a:pt x="1176" y="462"/>
                    <a:pt x="1123" y="173"/>
                  </a:cubicBezTo>
                  <a:cubicBezTo>
                    <a:pt x="1123" y="162"/>
                    <a:pt x="1119" y="146"/>
                    <a:pt x="1115" y="131"/>
                  </a:cubicBezTo>
                  <a:lnTo>
                    <a:pt x="1107" y="135"/>
                  </a:lnTo>
                  <a:cubicBezTo>
                    <a:pt x="1058" y="169"/>
                    <a:pt x="1004" y="183"/>
                    <a:pt x="949" y="183"/>
                  </a:cubicBezTo>
                  <a:cubicBezTo>
                    <a:pt x="912" y="183"/>
                    <a:pt x="874" y="176"/>
                    <a:pt x="837" y="165"/>
                  </a:cubicBezTo>
                  <a:cubicBezTo>
                    <a:pt x="788" y="154"/>
                    <a:pt x="738" y="135"/>
                    <a:pt x="693" y="112"/>
                  </a:cubicBezTo>
                  <a:cubicBezTo>
                    <a:pt x="581" y="63"/>
                    <a:pt x="446" y="1"/>
                    <a:pt x="323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0"/>
            <p:cNvSpPr>
              <a:spLocks/>
            </p:cNvSpPr>
            <p:nvPr/>
          </p:nvSpPr>
          <p:spPr>
            <a:xfrm>
              <a:off x="5973967" y="3351116"/>
              <a:ext cx="450942" cy="398925"/>
            </a:xfrm>
            <a:custGeom>
              <a:avLst/>
              <a:gdLst/>
              <a:ahLst/>
              <a:cxnLst/>
              <a:rect l="l" t="t" r="r" b="b"/>
              <a:pathLst>
                <a:path w="3433" h="3037" extrusionOk="0">
                  <a:moveTo>
                    <a:pt x="330" y="0"/>
                  </a:moveTo>
                  <a:cubicBezTo>
                    <a:pt x="224" y="0"/>
                    <a:pt x="126" y="47"/>
                    <a:pt x="58" y="187"/>
                  </a:cubicBezTo>
                  <a:cubicBezTo>
                    <a:pt x="16" y="275"/>
                    <a:pt x="1" y="396"/>
                    <a:pt x="43" y="488"/>
                  </a:cubicBezTo>
                  <a:cubicBezTo>
                    <a:pt x="66" y="545"/>
                    <a:pt x="104" y="583"/>
                    <a:pt x="149" y="602"/>
                  </a:cubicBezTo>
                  <a:cubicBezTo>
                    <a:pt x="190" y="623"/>
                    <a:pt x="236" y="631"/>
                    <a:pt x="282" y="631"/>
                  </a:cubicBezTo>
                  <a:cubicBezTo>
                    <a:pt x="309" y="631"/>
                    <a:pt x="336" y="629"/>
                    <a:pt x="362" y="625"/>
                  </a:cubicBezTo>
                  <a:cubicBezTo>
                    <a:pt x="436" y="611"/>
                    <a:pt x="506" y="596"/>
                    <a:pt x="575" y="596"/>
                  </a:cubicBezTo>
                  <a:cubicBezTo>
                    <a:pt x="656" y="596"/>
                    <a:pt x="735" y="616"/>
                    <a:pt x="815" y="682"/>
                  </a:cubicBezTo>
                  <a:cubicBezTo>
                    <a:pt x="826" y="689"/>
                    <a:pt x="834" y="697"/>
                    <a:pt x="845" y="704"/>
                  </a:cubicBezTo>
                  <a:cubicBezTo>
                    <a:pt x="883" y="742"/>
                    <a:pt x="914" y="792"/>
                    <a:pt x="948" y="838"/>
                  </a:cubicBezTo>
                  <a:cubicBezTo>
                    <a:pt x="1028" y="963"/>
                    <a:pt x="1089" y="1108"/>
                    <a:pt x="1123" y="1267"/>
                  </a:cubicBezTo>
                  <a:cubicBezTo>
                    <a:pt x="1127" y="1279"/>
                    <a:pt x="1131" y="1294"/>
                    <a:pt x="1131" y="1305"/>
                  </a:cubicBezTo>
                  <a:cubicBezTo>
                    <a:pt x="1184" y="1595"/>
                    <a:pt x="1218" y="1899"/>
                    <a:pt x="1332" y="1933"/>
                  </a:cubicBezTo>
                  <a:cubicBezTo>
                    <a:pt x="1332" y="1933"/>
                    <a:pt x="1545" y="2135"/>
                    <a:pt x="1530" y="2424"/>
                  </a:cubicBezTo>
                  <a:cubicBezTo>
                    <a:pt x="1515" y="2709"/>
                    <a:pt x="1545" y="3036"/>
                    <a:pt x="1717" y="3036"/>
                  </a:cubicBezTo>
                  <a:cubicBezTo>
                    <a:pt x="1888" y="3036"/>
                    <a:pt x="1918" y="2709"/>
                    <a:pt x="1903" y="2424"/>
                  </a:cubicBezTo>
                  <a:cubicBezTo>
                    <a:pt x="1888" y="2135"/>
                    <a:pt x="2101" y="1933"/>
                    <a:pt x="2101" y="1933"/>
                  </a:cubicBezTo>
                  <a:cubicBezTo>
                    <a:pt x="2215" y="1899"/>
                    <a:pt x="2249" y="1595"/>
                    <a:pt x="2302" y="1305"/>
                  </a:cubicBezTo>
                  <a:cubicBezTo>
                    <a:pt x="2306" y="1294"/>
                    <a:pt x="2306" y="1279"/>
                    <a:pt x="2310" y="1267"/>
                  </a:cubicBezTo>
                  <a:cubicBezTo>
                    <a:pt x="2344" y="1108"/>
                    <a:pt x="2409" y="963"/>
                    <a:pt x="2489" y="838"/>
                  </a:cubicBezTo>
                  <a:cubicBezTo>
                    <a:pt x="2515" y="796"/>
                    <a:pt x="2542" y="754"/>
                    <a:pt x="2576" y="720"/>
                  </a:cubicBezTo>
                  <a:cubicBezTo>
                    <a:pt x="2591" y="704"/>
                    <a:pt x="2603" y="693"/>
                    <a:pt x="2618" y="682"/>
                  </a:cubicBezTo>
                  <a:cubicBezTo>
                    <a:pt x="2698" y="616"/>
                    <a:pt x="2777" y="596"/>
                    <a:pt x="2858" y="596"/>
                  </a:cubicBezTo>
                  <a:cubicBezTo>
                    <a:pt x="2927" y="596"/>
                    <a:pt x="2997" y="611"/>
                    <a:pt x="3071" y="625"/>
                  </a:cubicBezTo>
                  <a:cubicBezTo>
                    <a:pt x="3097" y="630"/>
                    <a:pt x="3124" y="633"/>
                    <a:pt x="3151" y="633"/>
                  </a:cubicBezTo>
                  <a:cubicBezTo>
                    <a:pt x="3199" y="633"/>
                    <a:pt x="3246" y="624"/>
                    <a:pt x="3288" y="602"/>
                  </a:cubicBezTo>
                  <a:cubicBezTo>
                    <a:pt x="3333" y="579"/>
                    <a:pt x="3367" y="541"/>
                    <a:pt x="3390" y="488"/>
                  </a:cubicBezTo>
                  <a:cubicBezTo>
                    <a:pt x="3432" y="396"/>
                    <a:pt x="3417" y="275"/>
                    <a:pt x="3375" y="187"/>
                  </a:cubicBezTo>
                  <a:cubicBezTo>
                    <a:pt x="3307" y="47"/>
                    <a:pt x="3209" y="0"/>
                    <a:pt x="3103" y="0"/>
                  </a:cubicBezTo>
                  <a:cubicBezTo>
                    <a:pt x="2980" y="0"/>
                    <a:pt x="2845" y="64"/>
                    <a:pt x="2732" y="115"/>
                  </a:cubicBezTo>
                  <a:cubicBezTo>
                    <a:pt x="2683" y="138"/>
                    <a:pt x="2629" y="157"/>
                    <a:pt x="2576" y="168"/>
                  </a:cubicBezTo>
                  <a:cubicBezTo>
                    <a:pt x="2542" y="177"/>
                    <a:pt x="2508" y="182"/>
                    <a:pt x="2474" y="182"/>
                  </a:cubicBezTo>
                  <a:cubicBezTo>
                    <a:pt x="2420" y="182"/>
                    <a:pt x="2366" y="169"/>
                    <a:pt x="2318" y="134"/>
                  </a:cubicBezTo>
                  <a:lnTo>
                    <a:pt x="2310" y="134"/>
                  </a:lnTo>
                  <a:cubicBezTo>
                    <a:pt x="2306" y="149"/>
                    <a:pt x="2306" y="160"/>
                    <a:pt x="2302" y="176"/>
                  </a:cubicBezTo>
                  <a:cubicBezTo>
                    <a:pt x="2249" y="465"/>
                    <a:pt x="2215" y="769"/>
                    <a:pt x="2101" y="803"/>
                  </a:cubicBezTo>
                  <a:cubicBezTo>
                    <a:pt x="2101" y="803"/>
                    <a:pt x="1888" y="1005"/>
                    <a:pt x="1903" y="1290"/>
                  </a:cubicBezTo>
                  <a:cubicBezTo>
                    <a:pt x="1918" y="1579"/>
                    <a:pt x="1888" y="1903"/>
                    <a:pt x="1717" y="1903"/>
                  </a:cubicBezTo>
                  <a:cubicBezTo>
                    <a:pt x="1545" y="1903"/>
                    <a:pt x="1515" y="1579"/>
                    <a:pt x="1530" y="1290"/>
                  </a:cubicBezTo>
                  <a:cubicBezTo>
                    <a:pt x="1545" y="1005"/>
                    <a:pt x="1332" y="803"/>
                    <a:pt x="1332" y="803"/>
                  </a:cubicBezTo>
                  <a:cubicBezTo>
                    <a:pt x="1218" y="769"/>
                    <a:pt x="1184" y="465"/>
                    <a:pt x="1131" y="176"/>
                  </a:cubicBezTo>
                  <a:cubicBezTo>
                    <a:pt x="1131" y="160"/>
                    <a:pt x="1127" y="149"/>
                    <a:pt x="1123" y="134"/>
                  </a:cubicBezTo>
                  <a:lnTo>
                    <a:pt x="1115" y="134"/>
                  </a:lnTo>
                  <a:cubicBezTo>
                    <a:pt x="1064" y="169"/>
                    <a:pt x="1009" y="182"/>
                    <a:pt x="952" y="182"/>
                  </a:cubicBezTo>
                  <a:cubicBezTo>
                    <a:pt x="917" y="182"/>
                    <a:pt x="881" y="177"/>
                    <a:pt x="845" y="168"/>
                  </a:cubicBezTo>
                  <a:cubicBezTo>
                    <a:pt x="796" y="153"/>
                    <a:pt x="746" y="134"/>
                    <a:pt x="701" y="115"/>
                  </a:cubicBezTo>
                  <a:cubicBezTo>
                    <a:pt x="588" y="64"/>
                    <a:pt x="453" y="0"/>
                    <a:pt x="330" y="0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0"/>
            <p:cNvSpPr>
              <a:spLocks/>
            </p:cNvSpPr>
            <p:nvPr/>
          </p:nvSpPr>
          <p:spPr>
            <a:xfrm>
              <a:off x="5973967" y="3499809"/>
              <a:ext cx="450942" cy="398662"/>
            </a:xfrm>
            <a:custGeom>
              <a:avLst/>
              <a:gdLst/>
              <a:ahLst/>
              <a:cxnLst/>
              <a:rect l="l" t="t" r="r" b="b"/>
              <a:pathLst>
                <a:path w="3433" h="3035" extrusionOk="0">
                  <a:moveTo>
                    <a:pt x="327" y="0"/>
                  </a:moveTo>
                  <a:cubicBezTo>
                    <a:pt x="315" y="0"/>
                    <a:pt x="302" y="1"/>
                    <a:pt x="290" y="2"/>
                  </a:cubicBezTo>
                  <a:cubicBezTo>
                    <a:pt x="282" y="6"/>
                    <a:pt x="275" y="6"/>
                    <a:pt x="271" y="6"/>
                  </a:cubicBezTo>
                  <a:cubicBezTo>
                    <a:pt x="187" y="21"/>
                    <a:pt x="111" y="75"/>
                    <a:pt x="58" y="189"/>
                  </a:cubicBezTo>
                  <a:cubicBezTo>
                    <a:pt x="16" y="276"/>
                    <a:pt x="1" y="394"/>
                    <a:pt x="43" y="485"/>
                  </a:cubicBezTo>
                  <a:cubicBezTo>
                    <a:pt x="89" y="596"/>
                    <a:pt x="191" y="632"/>
                    <a:pt x="291" y="632"/>
                  </a:cubicBezTo>
                  <a:cubicBezTo>
                    <a:pt x="315" y="632"/>
                    <a:pt x="339" y="630"/>
                    <a:pt x="362" y="626"/>
                  </a:cubicBezTo>
                  <a:cubicBezTo>
                    <a:pt x="437" y="611"/>
                    <a:pt x="510" y="596"/>
                    <a:pt x="581" y="596"/>
                  </a:cubicBezTo>
                  <a:cubicBezTo>
                    <a:pt x="599" y="596"/>
                    <a:pt x="618" y="597"/>
                    <a:pt x="636" y="600"/>
                  </a:cubicBezTo>
                  <a:cubicBezTo>
                    <a:pt x="697" y="607"/>
                    <a:pt x="758" y="630"/>
                    <a:pt x="815" y="679"/>
                  </a:cubicBezTo>
                  <a:cubicBezTo>
                    <a:pt x="826" y="687"/>
                    <a:pt x="834" y="698"/>
                    <a:pt x="845" y="706"/>
                  </a:cubicBezTo>
                  <a:cubicBezTo>
                    <a:pt x="883" y="744"/>
                    <a:pt x="914" y="790"/>
                    <a:pt x="948" y="839"/>
                  </a:cubicBezTo>
                  <a:cubicBezTo>
                    <a:pt x="1028" y="965"/>
                    <a:pt x="1089" y="1109"/>
                    <a:pt x="1123" y="1265"/>
                  </a:cubicBezTo>
                  <a:cubicBezTo>
                    <a:pt x="1127" y="1280"/>
                    <a:pt x="1131" y="1292"/>
                    <a:pt x="1131" y="1307"/>
                  </a:cubicBezTo>
                  <a:cubicBezTo>
                    <a:pt x="1184" y="1596"/>
                    <a:pt x="1218" y="1901"/>
                    <a:pt x="1332" y="1935"/>
                  </a:cubicBezTo>
                  <a:cubicBezTo>
                    <a:pt x="1332" y="1935"/>
                    <a:pt x="1545" y="2136"/>
                    <a:pt x="1530" y="2422"/>
                  </a:cubicBezTo>
                  <a:cubicBezTo>
                    <a:pt x="1515" y="2711"/>
                    <a:pt x="1545" y="3034"/>
                    <a:pt x="1717" y="3034"/>
                  </a:cubicBezTo>
                  <a:cubicBezTo>
                    <a:pt x="1888" y="3034"/>
                    <a:pt x="1918" y="2711"/>
                    <a:pt x="1903" y="2422"/>
                  </a:cubicBezTo>
                  <a:cubicBezTo>
                    <a:pt x="1888" y="2136"/>
                    <a:pt x="2101" y="1935"/>
                    <a:pt x="2101" y="1935"/>
                  </a:cubicBezTo>
                  <a:cubicBezTo>
                    <a:pt x="2215" y="1901"/>
                    <a:pt x="2249" y="1596"/>
                    <a:pt x="2302" y="1307"/>
                  </a:cubicBezTo>
                  <a:cubicBezTo>
                    <a:pt x="2306" y="1292"/>
                    <a:pt x="2306" y="1280"/>
                    <a:pt x="2310" y="1265"/>
                  </a:cubicBezTo>
                  <a:cubicBezTo>
                    <a:pt x="2344" y="1109"/>
                    <a:pt x="2409" y="965"/>
                    <a:pt x="2489" y="839"/>
                  </a:cubicBezTo>
                  <a:cubicBezTo>
                    <a:pt x="2515" y="797"/>
                    <a:pt x="2542" y="756"/>
                    <a:pt x="2576" y="717"/>
                  </a:cubicBezTo>
                  <a:cubicBezTo>
                    <a:pt x="2591" y="706"/>
                    <a:pt x="2603" y="691"/>
                    <a:pt x="2618" y="679"/>
                  </a:cubicBezTo>
                  <a:cubicBezTo>
                    <a:pt x="2675" y="630"/>
                    <a:pt x="2736" y="607"/>
                    <a:pt x="2793" y="600"/>
                  </a:cubicBezTo>
                  <a:cubicBezTo>
                    <a:pt x="2804" y="600"/>
                    <a:pt x="2812" y="596"/>
                    <a:pt x="2820" y="596"/>
                  </a:cubicBezTo>
                  <a:cubicBezTo>
                    <a:pt x="2833" y="595"/>
                    <a:pt x="2846" y="594"/>
                    <a:pt x="2859" y="594"/>
                  </a:cubicBezTo>
                  <a:cubicBezTo>
                    <a:pt x="2929" y="594"/>
                    <a:pt x="3000" y="610"/>
                    <a:pt x="3071" y="626"/>
                  </a:cubicBezTo>
                  <a:cubicBezTo>
                    <a:pt x="3094" y="630"/>
                    <a:pt x="3119" y="632"/>
                    <a:pt x="3143" y="632"/>
                  </a:cubicBezTo>
                  <a:cubicBezTo>
                    <a:pt x="3244" y="632"/>
                    <a:pt x="3344" y="596"/>
                    <a:pt x="3390" y="485"/>
                  </a:cubicBezTo>
                  <a:cubicBezTo>
                    <a:pt x="3432" y="394"/>
                    <a:pt x="3417" y="276"/>
                    <a:pt x="3375" y="189"/>
                  </a:cubicBezTo>
                  <a:cubicBezTo>
                    <a:pt x="3314" y="67"/>
                    <a:pt x="3234" y="14"/>
                    <a:pt x="3143" y="2"/>
                  </a:cubicBezTo>
                  <a:cubicBezTo>
                    <a:pt x="3131" y="1"/>
                    <a:pt x="3118" y="0"/>
                    <a:pt x="3106" y="0"/>
                  </a:cubicBezTo>
                  <a:cubicBezTo>
                    <a:pt x="2982" y="0"/>
                    <a:pt x="2846" y="65"/>
                    <a:pt x="2732" y="116"/>
                  </a:cubicBezTo>
                  <a:cubicBezTo>
                    <a:pt x="2683" y="139"/>
                    <a:pt x="2629" y="158"/>
                    <a:pt x="2576" y="170"/>
                  </a:cubicBezTo>
                  <a:cubicBezTo>
                    <a:pt x="2544" y="178"/>
                    <a:pt x="2511" y="183"/>
                    <a:pt x="2478" y="183"/>
                  </a:cubicBezTo>
                  <a:cubicBezTo>
                    <a:pt x="2423" y="183"/>
                    <a:pt x="2368" y="169"/>
                    <a:pt x="2318" y="135"/>
                  </a:cubicBezTo>
                  <a:lnTo>
                    <a:pt x="2310" y="135"/>
                  </a:lnTo>
                  <a:cubicBezTo>
                    <a:pt x="2306" y="147"/>
                    <a:pt x="2306" y="162"/>
                    <a:pt x="2302" y="173"/>
                  </a:cubicBezTo>
                  <a:cubicBezTo>
                    <a:pt x="2249" y="463"/>
                    <a:pt x="2215" y="767"/>
                    <a:pt x="2101" y="801"/>
                  </a:cubicBezTo>
                  <a:cubicBezTo>
                    <a:pt x="2101" y="801"/>
                    <a:pt x="1888" y="1003"/>
                    <a:pt x="1903" y="1292"/>
                  </a:cubicBezTo>
                  <a:cubicBezTo>
                    <a:pt x="1918" y="1577"/>
                    <a:pt x="1888" y="1904"/>
                    <a:pt x="1717" y="1904"/>
                  </a:cubicBezTo>
                  <a:cubicBezTo>
                    <a:pt x="1545" y="1904"/>
                    <a:pt x="1515" y="1577"/>
                    <a:pt x="1530" y="1292"/>
                  </a:cubicBezTo>
                  <a:cubicBezTo>
                    <a:pt x="1545" y="1003"/>
                    <a:pt x="1332" y="801"/>
                    <a:pt x="1332" y="801"/>
                  </a:cubicBezTo>
                  <a:cubicBezTo>
                    <a:pt x="1218" y="767"/>
                    <a:pt x="1184" y="463"/>
                    <a:pt x="1131" y="173"/>
                  </a:cubicBezTo>
                  <a:cubicBezTo>
                    <a:pt x="1131" y="162"/>
                    <a:pt x="1127" y="147"/>
                    <a:pt x="1123" y="135"/>
                  </a:cubicBezTo>
                  <a:lnTo>
                    <a:pt x="1115" y="135"/>
                  </a:lnTo>
                  <a:cubicBezTo>
                    <a:pt x="1066" y="169"/>
                    <a:pt x="1012" y="183"/>
                    <a:pt x="957" y="183"/>
                  </a:cubicBezTo>
                  <a:cubicBezTo>
                    <a:pt x="920" y="183"/>
                    <a:pt x="882" y="177"/>
                    <a:pt x="845" y="166"/>
                  </a:cubicBezTo>
                  <a:cubicBezTo>
                    <a:pt x="796" y="154"/>
                    <a:pt x="746" y="135"/>
                    <a:pt x="701" y="116"/>
                  </a:cubicBezTo>
                  <a:cubicBezTo>
                    <a:pt x="587" y="65"/>
                    <a:pt x="451" y="0"/>
                    <a:pt x="327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0"/>
            <p:cNvSpPr>
              <a:spLocks/>
            </p:cNvSpPr>
            <p:nvPr/>
          </p:nvSpPr>
          <p:spPr>
            <a:xfrm>
              <a:off x="5973967" y="3648502"/>
              <a:ext cx="450942" cy="398794"/>
            </a:xfrm>
            <a:custGeom>
              <a:avLst/>
              <a:gdLst/>
              <a:ahLst/>
              <a:cxnLst/>
              <a:rect l="l" t="t" r="r" b="b"/>
              <a:pathLst>
                <a:path w="3433" h="3036" extrusionOk="0">
                  <a:moveTo>
                    <a:pt x="327" y="0"/>
                  </a:moveTo>
                  <a:cubicBezTo>
                    <a:pt x="244" y="0"/>
                    <a:pt x="167" y="29"/>
                    <a:pt x="104" y="110"/>
                  </a:cubicBezTo>
                  <a:cubicBezTo>
                    <a:pt x="88" y="133"/>
                    <a:pt x="73" y="160"/>
                    <a:pt x="58" y="187"/>
                  </a:cubicBezTo>
                  <a:cubicBezTo>
                    <a:pt x="16" y="278"/>
                    <a:pt x="1" y="396"/>
                    <a:pt x="43" y="487"/>
                  </a:cubicBezTo>
                  <a:cubicBezTo>
                    <a:pt x="87" y="595"/>
                    <a:pt x="186" y="632"/>
                    <a:pt x="284" y="632"/>
                  </a:cubicBezTo>
                  <a:cubicBezTo>
                    <a:pt x="310" y="632"/>
                    <a:pt x="337" y="629"/>
                    <a:pt x="362" y="624"/>
                  </a:cubicBezTo>
                  <a:cubicBezTo>
                    <a:pt x="436" y="610"/>
                    <a:pt x="508" y="596"/>
                    <a:pt x="579" y="596"/>
                  </a:cubicBezTo>
                  <a:cubicBezTo>
                    <a:pt x="603" y="596"/>
                    <a:pt x="627" y="597"/>
                    <a:pt x="651" y="601"/>
                  </a:cubicBezTo>
                  <a:cubicBezTo>
                    <a:pt x="705" y="613"/>
                    <a:pt x="762" y="635"/>
                    <a:pt x="815" y="681"/>
                  </a:cubicBezTo>
                  <a:cubicBezTo>
                    <a:pt x="826" y="689"/>
                    <a:pt x="834" y="696"/>
                    <a:pt x="845" y="708"/>
                  </a:cubicBezTo>
                  <a:cubicBezTo>
                    <a:pt x="883" y="746"/>
                    <a:pt x="914" y="791"/>
                    <a:pt x="948" y="841"/>
                  </a:cubicBezTo>
                  <a:cubicBezTo>
                    <a:pt x="1028" y="966"/>
                    <a:pt x="1089" y="1111"/>
                    <a:pt x="1123" y="1267"/>
                  </a:cubicBezTo>
                  <a:cubicBezTo>
                    <a:pt x="1127" y="1278"/>
                    <a:pt x="1131" y="1294"/>
                    <a:pt x="1131" y="1309"/>
                  </a:cubicBezTo>
                  <a:cubicBezTo>
                    <a:pt x="1184" y="1594"/>
                    <a:pt x="1218" y="1898"/>
                    <a:pt x="1332" y="1933"/>
                  </a:cubicBezTo>
                  <a:cubicBezTo>
                    <a:pt x="1332" y="1933"/>
                    <a:pt x="1545" y="2138"/>
                    <a:pt x="1530" y="2423"/>
                  </a:cubicBezTo>
                  <a:cubicBezTo>
                    <a:pt x="1515" y="2709"/>
                    <a:pt x="1545" y="3036"/>
                    <a:pt x="1717" y="3036"/>
                  </a:cubicBezTo>
                  <a:cubicBezTo>
                    <a:pt x="1888" y="3036"/>
                    <a:pt x="1918" y="2709"/>
                    <a:pt x="1903" y="2423"/>
                  </a:cubicBezTo>
                  <a:cubicBezTo>
                    <a:pt x="1888" y="2138"/>
                    <a:pt x="2101" y="1933"/>
                    <a:pt x="2101" y="1933"/>
                  </a:cubicBezTo>
                  <a:cubicBezTo>
                    <a:pt x="2215" y="1898"/>
                    <a:pt x="2249" y="1594"/>
                    <a:pt x="2302" y="1309"/>
                  </a:cubicBezTo>
                  <a:cubicBezTo>
                    <a:pt x="2306" y="1294"/>
                    <a:pt x="2306" y="1278"/>
                    <a:pt x="2310" y="1267"/>
                  </a:cubicBezTo>
                  <a:cubicBezTo>
                    <a:pt x="2344" y="1111"/>
                    <a:pt x="2409" y="966"/>
                    <a:pt x="2489" y="841"/>
                  </a:cubicBezTo>
                  <a:cubicBezTo>
                    <a:pt x="2515" y="795"/>
                    <a:pt x="2542" y="753"/>
                    <a:pt x="2576" y="719"/>
                  </a:cubicBezTo>
                  <a:cubicBezTo>
                    <a:pt x="2591" y="704"/>
                    <a:pt x="2603" y="692"/>
                    <a:pt x="2618" y="681"/>
                  </a:cubicBezTo>
                  <a:cubicBezTo>
                    <a:pt x="2671" y="635"/>
                    <a:pt x="2725" y="613"/>
                    <a:pt x="2782" y="601"/>
                  </a:cubicBezTo>
                  <a:cubicBezTo>
                    <a:pt x="2807" y="596"/>
                    <a:pt x="2832" y="594"/>
                    <a:pt x="2858" y="594"/>
                  </a:cubicBezTo>
                  <a:cubicBezTo>
                    <a:pt x="2928" y="594"/>
                    <a:pt x="2998" y="610"/>
                    <a:pt x="3071" y="624"/>
                  </a:cubicBezTo>
                  <a:cubicBezTo>
                    <a:pt x="3097" y="629"/>
                    <a:pt x="3124" y="632"/>
                    <a:pt x="3151" y="632"/>
                  </a:cubicBezTo>
                  <a:cubicBezTo>
                    <a:pt x="3249" y="632"/>
                    <a:pt x="3346" y="595"/>
                    <a:pt x="3390" y="487"/>
                  </a:cubicBezTo>
                  <a:cubicBezTo>
                    <a:pt x="3432" y="396"/>
                    <a:pt x="3417" y="278"/>
                    <a:pt x="3375" y="187"/>
                  </a:cubicBezTo>
                  <a:cubicBezTo>
                    <a:pt x="3364" y="160"/>
                    <a:pt x="3348" y="137"/>
                    <a:pt x="3329" y="114"/>
                  </a:cubicBezTo>
                  <a:cubicBezTo>
                    <a:pt x="3268" y="30"/>
                    <a:pt x="3190" y="1"/>
                    <a:pt x="3105" y="1"/>
                  </a:cubicBezTo>
                  <a:cubicBezTo>
                    <a:pt x="3047" y="1"/>
                    <a:pt x="2986" y="14"/>
                    <a:pt x="2926" y="34"/>
                  </a:cubicBezTo>
                  <a:cubicBezTo>
                    <a:pt x="2862" y="57"/>
                    <a:pt x="2793" y="88"/>
                    <a:pt x="2732" y="114"/>
                  </a:cubicBezTo>
                  <a:cubicBezTo>
                    <a:pt x="2683" y="137"/>
                    <a:pt x="2629" y="156"/>
                    <a:pt x="2576" y="171"/>
                  </a:cubicBezTo>
                  <a:cubicBezTo>
                    <a:pt x="2544" y="178"/>
                    <a:pt x="2510" y="183"/>
                    <a:pt x="2477" y="183"/>
                  </a:cubicBezTo>
                  <a:cubicBezTo>
                    <a:pt x="2422" y="183"/>
                    <a:pt x="2368" y="170"/>
                    <a:pt x="2318" y="137"/>
                  </a:cubicBezTo>
                  <a:lnTo>
                    <a:pt x="2310" y="133"/>
                  </a:lnTo>
                  <a:cubicBezTo>
                    <a:pt x="2306" y="148"/>
                    <a:pt x="2306" y="160"/>
                    <a:pt x="2302" y="175"/>
                  </a:cubicBezTo>
                  <a:cubicBezTo>
                    <a:pt x="2249" y="464"/>
                    <a:pt x="2215" y="769"/>
                    <a:pt x="2101" y="803"/>
                  </a:cubicBezTo>
                  <a:cubicBezTo>
                    <a:pt x="2101" y="803"/>
                    <a:pt x="1888" y="1004"/>
                    <a:pt x="1903" y="1290"/>
                  </a:cubicBezTo>
                  <a:cubicBezTo>
                    <a:pt x="1918" y="1579"/>
                    <a:pt x="1888" y="1902"/>
                    <a:pt x="1717" y="1902"/>
                  </a:cubicBezTo>
                  <a:cubicBezTo>
                    <a:pt x="1545" y="1902"/>
                    <a:pt x="1515" y="1579"/>
                    <a:pt x="1530" y="1290"/>
                  </a:cubicBezTo>
                  <a:cubicBezTo>
                    <a:pt x="1545" y="1004"/>
                    <a:pt x="1332" y="803"/>
                    <a:pt x="1332" y="803"/>
                  </a:cubicBezTo>
                  <a:cubicBezTo>
                    <a:pt x="1218" y="769"/>
                    <a:pt x="1184" y="464"/>
                    <a:pt x="1131" y="175"/>
                  </a:cubicBezTo>
                  <a:cubicBezTo>
                    <a:pt x="1131" y="160"/>
                    <a:pt x="1127" y="148"/>
                    <a:pt x="1123" y="133"/>
                  </a:cubicBezTo>
                  <a:lnTo>
                    <a:pt x="1115" y="137"/>
                  </a:lnTo>
                  <a:cubicBezTo>
                    <a:pt x="1065" y="169"/>
                    <a:pt x="1010" y="182"/>
                    <a:pt x="955" y="182"/>
                  </a:cubicBezTo>
                  <a:cubicBezTo>
                    <a:pt x="918" y="182"/>
                    <a:pt x="881" y="177"/>
                    <a:pt x="845" y="167"/>
                  </a:cubicBezTo>
                  <a:cubicBezTo>
                    <a:pt x="796" y="156"/>
                    <a:pt x="746" y="137"/>
                    <a:pt x="701" y="114"/>
                  </a:cubicBezTo>
                  <a:cubicBezTo>
                    <a:pt x="640" y="88"/>
                    <a:pt x="571" y="57"/>
                    <a:pt x="503" y="34"/>
                  </a:cubicBezTo>
                  <a:cubicBezTo>
                    <a:pt x="444" y="14"/>
                    <a:pt x="384" y="0"/>
                    <a:pt x="327" y="0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0"/>
            <p:cNvSpPr>
              <a:spLocks/>
            </p:cNvSpPr>
            <p:nvPr/>
          </p:nvSpPr>
          <p:spPr>
            <a:xfrm>
              <a:off x="5974492" y="3797327"/>
              <a:ext cx="450416" cy="398400"/>
            </a:xfrm>
            <a:custGeom>
              <a:avLst/>
              <a:gdLst/>
              <a:ahLst/>
              <a:cxnLst/>
              <a:rect l="l" t="t" r="r" b="b"/>
              <a:pathLst>
                <a:path w="3429" h="3033" extrusionOk="0">
                  <a:moveTo>
                    <a:pt x="322" y="0"/>
                  </a:moveTo>
                  <a:cubicBezTo>
                    <a:pt x="235" y="0"/>
                    <a:pt x="153" y="34"/>
                    <a:pt x="88" y="126"/>
                  </a:cubicBezTo>
                  <a:cubicBezTo>
                    <a:pt x="77" y="145"/>
                    <a:pt x="65" y="164"/>
                    <a:pt x="54" y="187"/>
                  </a:cubicBezTo>
                  <a:cubicBezTo>
                    <a:pt x="12" y="271"/>
                    <a:pt x="1" y="385"/>
                    <a:pt x="35" y="476"/>
                  </a:cubicBezTo>
                  <a:cubicBezTo>
                    <a:pt x="35" y="480"/>
                    <a:pt x="35" y="484"/>
                    <a:pt x="39" y="484"/>
                  </a:cubicBezTo>
                  <a:cubicBezTo>
                    <a:pt x="84" y="595"/>
                    <a:pt x="183" y="632"/>
                    <a:pt x="280" y="632"/>
                  </a:cubicBezTo>
                  <a:cubicBezTo>
                    <a:pt x="307" y="632"/>
                    <a:pt x="333" y="629"/>
                    <a:pt x="358" y="625"/>
                  </a:cubicBezTo>
                  <a:cubicBezTo>
                    <a:pt x="432" y="611"/>
                    <a:pt x="503" y="595"/>
                    <a:pt x="573" y="595"/>
                  </a:cubicBezTo>
                  <a:cubicBezTo>
                    <a:pt x="636" y="595"/>
                    <a:pt x="699" y="608"/>
                    <a:pt x="761" y="644"/>
                  </a:cubicBezTo>
                  <a:cubicBezTo>
                    <a:pt x="777" y="651"/>
                    <a:pt x="796" y="666"/>
                    <a:pt x="811" y="678"/>
                  </a:cubicBezTo>
                  <a:cubicBezTo>
                    <a:pt x="819" y="682"/>
                    <a:pt x="822" y="685"/>
                    <a:pt x="826" y="693"/>
                  </a:cubicBezTo>
                  <a:cubicBezTo>
                    <a:pt x="830" y="697"/>
                    <a:pt x="838" y="701"/>
                    <a:pt x="841" y="705"/>
                  </a:cubicBezTo>
                  <a:cubicBezTo>
                    <a:pt x="879" y="743"/>
                    <a:pt x="910" y="792"/>
                    <a:pt x="944" y="838"/>
                  </a:cubicBezTo>
                  <a:cubicBezTo>
                    <a:pt x="1024" y="963"/>
                    <a:pt x="1085" y="1108"/>
                    <a:pt x="1119" y="1264"/>
                  </a:cubicBezTo>
                  <a:cubicBezTo>
                    <a:pt x="1123" y="1279"/>
                    <a:pt x="1127" y="1294"/>
                    <a:pt x="1127" y="1306"/>
                  </a:cubicBezTo>
                  <a:cubicBezTo>
                    <a:pt x="1180" y="1595"/>
                    <a:pt x="1214" y="1899"/>
                    <a:pt x="1328" y="1933"/>
                  </a:cubicBezTo>
                  <a:cubicBezTo>
                    <a:pt x="1328" y="1933"/>
                    <a:pt x="1541" y="2135"/>
                    <a:pt x="1526" y="2420"/>
                  </a:cubicBezTo>
                  <a:cubicBezTo>
                    <a:pt x="1511" y="2709"/>
                    <a:pt x="1541" y="3033"/>
                    <a:pt x="1713" y="3033"/>
                  </a:cubicBezTo>
                  <a:cubicBezTo>
                    <a:pt x="1884" y="3033"/>
                    <a:pt x="1914" y="2709"/>
                    <a:pt x="1899" y="2420"/>
                  </a:cubicBezTo>
                  <a:cubicBezTo>
                    <a:pt x="1884" y="2135"/>
                    <a:pt x="2097" y="1933"/>
                    <a:pt x="2097" y="1933"/>
                  </a:cubicBezTo>
                  <a:cubicBezTo>
                    <a:pt x="2211" y="1899"/>
                    <a:pt x="2245" y="1595"/>
                    <a:pt x="2298" y="1306"/>
                  </a:cubicBezTo>
                  <a:cubicBezTo>
                    <a:pt x="2302" y="1294"/>
                    <a:pt x="2302" y="1279"/>
                    <a:pt x="2306" y="1264"/>
                  </a:cubicBezTo>
                  <a:cubicBezTo>
                    <a:pt x="2340" y="1108"/>
                    <a:pt x="2405" y="963"/>
                    <a:pt x="2485" y="838"/>
                  </a:cubicBezTo>
                  <a:cubicBezTo>
                    <a:pt x="2511" y="796"/>
                    <a:pt x="2538" y="754"/>
                    <a:pt x="2572" y="720"/>
                  </a:cubicBezTo>
                  <a:cubicBezTo>
                    <a:pt x="2572" y="716"/>
                    <a:pt x="2572" y="716"/>
                    <a:pt x="2572" y="716"/>
                  </a:cubicBezTo>
                  <a:cubicBezTo>
                    <a:pt x="2580" y="708"/>
                    <a:pt x="2587" y="701"/>
                    <a:pt x="2595" y="693"/>
                  </a:cubicBezTo>
                  <a:cubicBezTo>
                    <a:pt x="2603" y="689"/>
                    <a:pt x="2606" y="685"/>
                    <a:pt x="2614" y="678"/>
                  </a:cubicBezTo>
                  <a:cubicBezTo>
                    <a:pt x="2629" y="666"/>
                    <a:pt x="2645" y="655"/>
                    <a:pt x="2660" y="647"/>
                  </a:cubicBezTo>
                  <a:cubicBezTo>
                    <a:pt x="2664" y="644"/>
                    <a:pt x="2664" y="644"/>
                    <a:pt x="2664" y="644"/>
                  </a:cubicBezTo>
                  <a:cubicBezTo>
                    <a:pt x="2727" y="608"/>
                    <a:pt x="2789" y="595"/>
                    <a:pt x="2852" y="595"/>
                  </a:cubicBezTo>
                  <a:cubicBezTo>
                    <a:pt x="2922" y="595"/>
                    <a:pt x="2993" y="611"/>
                    <a:pt x="3067" y="625"/>
                  </a:cubicBezTo>
                  <a:cubicBezTo>
                    <a:pt x="3093" y="630"/>
                    <a:pt x="3120" y="632"/>
                    <a:pt x="3147" y="632"/>
                  </a:cubicBezTo>
                  <a:cubicBezTo>
                    <a:pt x="3245" y="632"/>
                    <a:pt x="3342" y="595"/>
                    <a:pt x="3386" y="488"/>
                  </a:cubicBezTo>
                  <a:lnTo>
                    <a:pt x="3386" y="484"/>
                  </a:lnTo>
                  <a:cubicBezTo>
                    <a:pt x="3428" y="393"/>
                    <a:pt x="3413" y="275"/>
                    <a:pt x="3371" y="187"/>
                  </a:cubicBezTo>
                  <a:cubicBezTo>
                    <a:pt x="3360" y="168"/>
                    <a:pt x="3352" y="149"/>
                    <a:pt x="3341" y="130"/>
                  </a:cubicBezTo>
                  <a:cubicBezTo>
                    <a:pt x="3275" y="34"/>
                    <a:pt x="3190" y="0"/>
                    <a:pt x="3099" y="0"/>
                  </a:cubicBezTo>
                  <a:cubicBezTo>
                    <a:pt x="3052" y="0"/>
                    <a:pt x="3004" y="9"/>
                    <a:pt x="2956" y="24"/>
                  </a:cubicBezTo>
                  <a:cubicBezTo>
                    <a:pt x="2877" y="46"/>
                    <a:pt x="2800" y="84"/>
                    <a:pt x="2728" y="115"/>
                  </a:cubicBezTo>
                  <a:cubicBezTo>
                    <a:pt x="2679" y="138"/>
                    <a:pt x="2625" y="157"/>
                    <a:pt x="2572" y="168"/>
                  </a:cubicBezTo>
                  <a:cubicBezTo>
                    <a:pt x="2538" y="177"/>
                    <a:pt x="2504" y="182"/>
                    <a:pt x="2470" y="182"/>
                  </a:cubicBezTo>
                  <a:cubicBezTo>
                    <a:pt x="2416" y="182"/>
                    <a:pt x="2362" y="169"/>
                    <a:pt x="2314" y="134"/>
                  </a:cubicBezTo>
                  <a:lnTo>
                    <a:pt x="2306" y="134"/>
                  </a:lnTo>
                  <a:cubicBezTo>
                    <a:pt x="2302" y="145"/>
                    <a:pt x="2302" y="161"/>
                    <a:pt x="2298" y="176"/>
                  </a:cubicBezTo>
                  <a:cubicBezTo>
                    <a:pt x="2245" y="461"/>
                    <a:pt x="2211" y="765"/>
                    <a:pt x="2097" y="800"/>
                  </a:cubicBezTo>
                  <a:cubicBezTo>
                    <a:pt x="2097" y="800"/>
                    <a:pt x="1884" y="1005"/>
                    <a:pt x="1899" y="1290"/>
                  </a:cubicBezTo>
                  <a:cubicBezTo>
                    <a:pt x="1914" y="1576"/>
                    <a:pt x="1884" y="1903"/>
                    <a:pt x="1713" y="1903"/>
                  </a:cubicBezTo>
                  <a:cubicBezTo>
                    <a:pt x="1541" y="1903"/>
                    <a:pt x="1511" y="1576"/>
                    <a:pt x="1526" y="1290"/>
                  </a:cubicBezTo>
                  <a:cubicBezTo>
                    <a:pt x="1541" y="1005"/>
                    <a:pt x="1328" y="800"/>
                    <a:pt x="1328" y="800"/>
                  </a:cubicBezTo>
                  <a:cubicBezTo>
                    <a:pt x="1214" y="765"/>
                    <a:pt x="1180" y="461"/>
                    <a:pt x="1127" y="176"/>
                  </a:cubicBezTo>
                  <a:cubicBezTo>
                    <a:pt x="1127" y="161"/>
                    <a:pt x="1123" y="145"/>
                    <a:pt x="1119" y="134"/>
                  </a:cubicBezTo>
                  <a:lnTo>
                    <a:pt x="1111" y="134"/>
                  </a:lnTo>
                  <a:cubicBezTo>
                    <a:pt x="1060" y="169"/>
                    <a:pt x="1005" y="182"/>
                    <a:pt x="948" y="182"/>
                  </a:cubicBezTo>
                  <a:cubicBezTo>
                    <a:pt x="913" y="182"/>
                    <a:pt x="877" y="177"/>
                    <a:pt x="841" y="168"/>
                  </a:cubicBezTo>
                  <a:cubicBezTo>
                    <a:pt x="792" y="153"/>
                    <a:pt x="742" y="134"/>
                    <a:pt x="697" y="115"/>
                  </a:cubicBezTo>
                  <a:cubicBezTo>
                    <a:pt x="689" y="111"/>
                    <a:pt x="685" y="107"/>
                    <a:pt x="678" y="107"/>
                  </a:cubicBezTo>
                  <a:cubicBezTo>
                    <a:pt x="613" y="77"/>
                    <a:pt x="537" y="43"/>
                    <a:pt x="461" y="24"/>
                  </a:cubicBezTo>
                  <a:cubicBezTo>
                    <a:pt x="414" y="9"/>
                    <a:pt x="367" y="0"/>
                    <a:pt x="322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0"/>
            <p:cNvSpPr>
              <a:spLocks/>
            </p:cNvSpPr>
            <p:nvPr/>
          </p:nvSpPr>
          <p:spPr>
            <a:xfrm>
              <a:off x="5973967" y="3945888"/>
              <a:ext cx="450942" cy="398794"/>
            </a:xfrm>
            <a:custGeom>
              <a:avLst/>
              <a:gdLst/>
              <a:ahLst/>
              <a:cxnLst/>
              <a:rect l="l" t="t" r="r" b="b"/>
              <a:pathLst>
                <a:path w="3433" h="3036" extrusionOk="0">
                  <a:moveTo>
                    <a:pt x="330" y="1"/>
                  </a:moveTo>
                  <a:cubicBezTo>
                    <a:pt x="224" y="1"/>
                    <a:pt x="126" y="48"/>
                    <a:pt x="58" y="190"/>
                  </a:cubicBezTo>
                  <a:cubicBezTo>
                    <a:pt x="16" y="277"/>
                    <a:pt x="1" y="395"/>
                    <a:pt x="43" y="486"/>
                  </a:cubicBezTo>
                  <a:cubicBezTo>
                    <a:pt x="69" y="555"/>
                    <a:pt x="123" y="597"/>
                    <a:pt x="183" y="616"/>
                  </a:cubicBezTo>
                  <a:cubicBezTo>
                    <a:pt x="216" y="627"/>
                    <a:pt x="249" y="631"/>
                    <a:pt x="283" y="631"/>
                  </a:cubicBezTo>
                  <a:cubicBezTo>
                    <a:pt x="309" y="631"/>
                    <a:pt x="336" y="628"/>
                    <a:pt x="362" y="623"/>
                  </a:cubicBezTo>
                  <a:cubicBezTo>
                    <a:pt x="436" y="609"/>
                    <a:pt x="506" y="595"/>
                    <a:pt x="575" y="595"/>
                  </a:cubicBezTo>
                  <a:cubicBezTo>
                    <a:pt x="656" y="595"/>
                    <a:pt x="735" y="615"/>
                    <a:pt x="815" y="681"/>
                  </a:cubicBezTo>
                  <a:cubicBezTo>
                    <a:pt x="826" y="692"/>
                    <a:pt x="838" y="700"/>
                    <a:pt x="849" y="711"/>
                  </a:cubicBezTo>
                  <a:cubicBezTo>
                    <a:pt x="887" y="749"/>
                    <a:pt x="918" y="795"/>
                    <a:pt x="948" y="840"/>
                  </a:cubicBezTo>
                  <a:cubicBezTo>
                    <a:pt x="1028" y="966"/>
                    <a:pt x="1089" y="1110"/>
                    <a:pt x="1123" y="1266"/>
                  </a:cubicBezTo>
                  <a:cubicBezTo>
                    <a:pt x="1127" y="1282"/>
                    <a:pt x="1131" y="1293"/>
                    <a:pt x="1131" y="1308"/>
                  </a:cubicBezTo>
                  <a:cubicBezTo>
                    <a:pt x="1184" y="1597"/>
                    <a:pt x="1218" y="1902"/>
                    <a:pt x="1332" y="1932"/>
                  </a:cubicBezTo>
                  <a:cubicBezTo>
                    <a:pt x="1332" y="1932"/>
                    <a:pt x="1545" y="2137"/>
                    <a:pt x="1530" y="2423"/>
                  </a:cubicBezTo>
                  <a:cubicBezTo>
                    <a:pt x="1515" y="2708"/>
                    <a:pt x="1545" y="3035"/>
                    <a:pt x="1717" y="3035"/>
                  </a:cubicBezTo>
                  <a:cubicBezTo>
                    <a:pt x="1888" y="3035"/>
                    <a:pt x="1918" y="2708"/>
                    <a:pt x="1903" y="2423"/>
                  </a:cubicBezTo>
                  <a:cubicBezTo>
                    <a:pt x="1888" y="2137"/>
                    <a:pt x="2101" y="1932"/>
                    <a:pt x="2101" y="1932"/>
                  </a:cubicBezTo>
                  <a:cubicBezTo>
                    <a:pt x="2215" y="1902"/>
                    <a:pt x="2249" y="1597"/>
                    <a:pt x="2302" y="1308"/>
                  </a:cubicBezTo>
                  <a:cubicBezTo>
                    <a:pt x="2306" y="1293"/>
                    <a:pt x="2306" y="1282"/>
                    <a:pt x="2310" y="1266"/>
                  </a:cubicBezTo>
                  <a:cubicBezTo>
                    <a:pt x="2344" y="1110"/>
                    <a:pt x="2409" y="966"/>
                    <a:pt x="2489" y="840"/>
                  </a:cubicBezTo>
                  <a:cubicBezTo>
                    <a:pt x="2515" y="795"/>
                    <a:pt x="2542" y="753"/>
                    <a:pt x="2576" y="719"/>
                  </a:cubicBezTo>
                  <a:cubicBezTo>
                    <a:pt x="2588" y="707"/>
                    <a:pt x="2599" y="696"/>
                    <a:pt x="2614" y="684"/>
                  </a:cubicBezTo>
                  <a:cubicBezTo>
                    <a:pt x="2614" y="684"/>
                    <a:pt x="2614" y="681"/>
                    <a:pt x="2618" y="681"/>
                  </a:cubicBezTo>
                  <a:cubicBezTo>
                    <a:pt x="2698" y="615"/>
                    <a:pt x="2777" y="595"/>
                    <a:pt x="2858" y="595"/>
                  </a:cubicBezTo>
                  <a:cubicBezTo>
                    <a:pt x="2927" y="595"/>
                    <a:pt x="2997" y="609"/>
                    <a:pt x="3071" y="623"/>
                  </a:cubicBezTo>
                  <a:cubicBezTo>
                    <a:pt x="3097" y="629"/>
                    <a:pt x="3125" y="632"/>
                    <a:pt x="3152" y="632"/>
                  </a:cubicBezTo>
                  <a:cubicBezTo>
                    <a:pt x="3184" y="632"/>
                    <a:pt x="3215" y="628"/>
                    <a:pt x="3246" y="620"/>
                  </a:cubicBezTo>
                  <a:cubicBezTo>
                    <a:pt x="3307" y="601"/>
                    <a:pt x="3360" y="559"/>
                    <a:pt x="3390" y="486"/>
                  </a:cubicBezTo>
                  <a:cubicBezTo>
                    <a:pt x="3432" y="395"/>
                    <a:pt x="3417" y="277"/>
                    <a:pt x="3375" y="190"/>
                  </a:cubicBezTo>
                  <a:cubicBezTo>
                    <a:pt x="3307" y="48"/>
                    <a:pt x="3209" y="1"/>
                    <a:pt x="3103" y="1"/>
                  </a:cubicBezTo>
                  <a:cubicBezTo>
                    <a:pt x="2980" y="1"/>
                    <a:pt x="2845" y="65"/>
                    <a:pt x="2732" y="114"/>
                  </a:cubicBezTo>
                  <a:cubicBezTo>
                    <a:pt x="2683" y="137"/>
                    <a:pt x="2629" y="159"/>
                    <a:pt x="2576" y="171"/>
                  </a:cubicBezTo>
                  <a:cubicBezTo>
                    <a:pt x="2544" y="178"/>
                    <a:pt x="2510" y="182"/>
                    <a:pt x="2477" y="182"/>
                  </a:cubicBezTo>
                  <a:cubicBezTo>
                    <a:pt x="2422" y="182"/>
                    <a:pt x="2368" y="170"/>
                    <a:pt x="2318" y="137"/>
                  </a:cubicBezTo>
                  <a:lnTo>
                    <a:pt x="2310" y="133"/>
                  </a:lnTo>
                  <a:cubicBezTo>
                    <a:pt x="2306" y="148"/>
                    <a:pt x="2306" y="163"/>
                    <a:pt x="2302" y="175"/>
                  </a:cubicBezTo>
                  <a:cubicBezTo>
                    <a:pt x="2249" y="464"/>
                    <a:pt x="2215" y="768"/>
                    <a:pt x="2101" y="802"/>
                  </a:cubicBezTo>
                  <a:cubicBezTo>
                    <a:pt x="2101" y="802"/>
                    <a:pt x="1888" y="1004"/>
                    <a:pt x="1903" y="1289"/>
                  </a:cubicBezTo>
                  <a:cubicBezTo>
                    <a:pt x="1918" y="1578"/>
                    <a:pt x="1888" y="1902"/>
                    <a:pt x="1717" y="1902"/>
                  </a:cubicBezTo>
                  <a:cubicBezTo>
                    <a:pt x="1545" y="1902"/>
                    <a:pt x="1515" y="1578"/>
                    <a:pt x="1530" y="1289"/>
                  </a:cubicBezTo>
                  <a:cubicBezTo>
                    <a:pt x="1545" y="1004"/>
                    <a:pt x="1332" y="802"/>
                    <a:pt x="1332" y="802"/>
                  </a:cubicBezTo>
                  <a:cubicBezTo>
                    <a:pt x="1218" y="768"/>
                    <a:pt x="1184" y="464"/>
                    <a:pt x="1131" y="175"/>
                  </a:cubicBezTo>
                  <a:cubicBezTo>
                    <a:pt x="1131" y="163"/>
                    <a:pt x="1127" y="148"/>
                    <a:pt x="1123" y="133"/>
                  </a:cubicBezTo>
                  <a:lnTo>
                    <a:pt x="1115" y="137"/>
                  </a:lnTo>
                  <a:cubicBezTo>
                    <a:pt x="1066" y="170"/>
                    <a:pt x="1013" y="183"/>
                    <a:pt x="959" y="183"/>
                  </a:cubicBezTo>
                  <a:cubicBezTo>
                    <a:pt x="921" y="183"/>
                    <a:pt x="883" y="176"/>
                    <a:pt x="845" y="167"/>
                  </a:cubicBezTo>
                  <a:cubicBezTo>
                    <a:pt x="796" y="156"/>
                    <a:pt x="746" y="137"/>
                    <a:pt x="701" y="114"/>
                  </a:cubicBezTo>
                  <a:cubicBezTo>
                    <a:pt x="588" y="65"/>
                    <a:pt x="453" y="1"/>
                    <a:pt x="330" y="1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0"/>
            <p:cNvSpPr>
              <a:spLocks/>
            </p:cNvSpPr>
            <p:nvPr/>
          </p:nvSpPr>
          <p:spPr>
            <a:xfrm>
              <a:off x="5973967" y="4094582"/>
              <a:ext cx="450942" cy="398531"/>
            </a:xfrm>
            <a:custGeom>
              <a:avLst/>
              <a:gdLst/>
              <a:ahLst/>
              <a:cxnLst/>
              <a:rect l="l" t="t" r="r" b="b"/>
              <a:pathLst>
                <a:path w="3433" h="3034" extrusionOk="0">
                  <a:moveTo>
                    <a:pt x="326" y="1"/>
                  </a:moveTo>
                  <a:cubicBezTo>
                    <a:pt x="261" y="1"/>
                    <a:pt x="199" y="19"/>
                    <a:pt x="145" y="66"/>
                  </a:cubicBezTo>
                  <a:cubicBezTo>
                    <a:pt x="111" y="96"/>
                    <a:pt x="85" y="134"/>
                    <a:pt x="58" y="188"/>
                  </a:cubicBezTo>
                  <a:cubicBezTo>
                    <a:pt x="16" y="275"/>
                    <a:pt x="1" y="397"/>
                    <a:pt x="43" y="488"/>
                  </a:cubicBezTo>
                  <a:cubicBezTo>
                    <a:pt x="77" y="568"/>
                    <a:pt x="142" y="610"/>
                    <a:pt x="214" y="625"/>
                  </a:cubicBezTo>
                  <a:cubicBezTo>
                    <a:pt x="236" y="630"/>
                    <a:pt x="259" y="632"/>
                    <a:pt x="281" y="632"/>
                  </a:cubicBezTo>
                  <a:cubicBezTo>
                    <a:pt x="308" y="632"/>
                    <a:pt x="335" y="629"/>
                    <a:pt x="362" y="625"/>
                  </a:cubicBezTo>
                  <a:cubicBezTo>
                    <a:pt x="437" y="611"/>
                    <a:pt x="508" y="596"/>
                    <a:pt x="578" y="596"/>
                  </a:cubicBezTo>
                  <a:cubicBezTo>
                    <a:pt x="658" y="596"/>
                    <a:pt x="736" y="615"/>
                    <a:pt x="815" y="678"/>
                  </a:cubicBezTo>
                  <a:cubicBezTo>
                    <a:pt x="830" y="690"/>
                    <a:pt x="842" y="701"/>
                    <a:pt x="853" y="713"/>
                  </a:cubicBezTo>
                  <a:cubicBezTo>
                    <a:pt x="887" y="751"/>
                    <a:pt x="918" y="792"/>
                    <a:pt x="948" y="838"/>
                  </a:cubicBezTo>
                  <a:cubicBezTo>
                    <a:pt x="1032" y="975"/>
                    <a:pt x="1100" y="1135"/>
                    <a:pt x="1131" y="1306"/>
                  </a:cubicBezTo>
                  <a:cubicBezTo>
                    <a:pt x="1184" y="1595"/>
                    <a:pt x="1218" y="1899"/>
                    <a:pt x="1332" y="1934"/>
                  </a:cubicBezTo>
                  <a:cubicBezTo>
                    <a:pt x="1332" y="1934"/>
                    <a:pt x="1545" y="2135"/>
                    <a:pt x="1530" y="2424"/>
                  </a:cubicBezTo>
                  <a:cubicBezTo>
                    <a:pt x="1515" y="2710"/>
                    <a:pt x="1545" y="3033"/>
                    <a:pt x="1717" y="3033"/>
                  </a:cubicBezTo>
                  <a:cubicBezTo>
                    <a:pt x="1888" y="3033"/>
                    <a:pt x="1918" y="2710"/>
                    <a:pt x="1903" y="2424"/>
                  </a:cubicBezTo>
                  <a:cubicBezTo>
                    <a:pt x="1888" y="2135"/>
                    <a:pt x="2101" y="1934"/>
                    <a:pt x="2101" y="1934"/>
                  </a:cubicBezTo>
                  <a:cubicBezTo>
                    <a:pt x="2215" y="1899"/>
                    <a:pt x="2249" y="1595"/>
                    <a:pt x="2302" y="1306"/>
                  </a:cubicBezTo>
                  <a:cubicBezTo>
                    <a:pt x="2333" y="1135"/>
                    <a:pt x="2401" y="975"/>
                    <a:pt x="2489" y="838"/>
                  </a:cubicBezTo>
                  <a:cubicBezTo>
                    <a:pt x="2515" y="796"/>
                    <a:pt x="2542" y="754"/>
                    <a:pt x="2576" y="720"/>
                  </a:cubicBezTo>
                  <a:cubicBezTo>
                    <a:pt x="2588" y="705"/>
                    <a:pt x="2603" y="694"/>
                    <a:pt x="2618" y="678"/>
                  </a:cubicBezTo>
                  <a:cubicBezTo>
                    <a:pt x="2697" y="615"/>
                    <a:pt x="2775" y="596"/>
                    <a:pt x="2855" y="596"/>
                  </a:cubicBezTo>
                  <a:cubicBezTo>
                    <a:pt x="2925" y="596"/>
                    <a:pt x="2996" y="611"/>
                    <a:pt x="3071" y="625"/>
                  </a:cubicBezTo>
                  <a:cubicBezTo>
                    <a:pt x="3098" y="629"/>
                    <a:pt x="3125" y="632"/>
                    <a:pt x="3152" y="632"/>
                  </a:cubicBezTo>
                  <a:cubicBezTo>
                    <a:pt x="3174" y="632"/>
                    <a:pt x="3197" y="630"/>
                    <a:pt x="3219" y="625"/>
                  </a:cubicBezTo>
                  <a:cubicBezTo>
                    <a:pt x="3291" y="610"/>
                    <a:pt x="3356" y="568"/>
                    <a:pt x="3390" y="488"/>
                  </a:cubicBezTo>
                  <a:cubicBezTo>
                    <a:pt x="3432" y="397"/>
                    <a:pt x="3417" y="275"/>
                    <a:pt x="3375" y="188"/>
                  </a:cubicBezTo>
                  <a:cubicBezTo>
                    <a:pt x="3348" y="134"/>
                    <a:pt x="3322" y="96"/>
                    <a:pt x="3288" y="66"/>
                  </a:cubicBezTo>
                  <a:cubicBezTo>
                    <a:pt x="3234" y="19"/>
                    <a:pt x="3172" y="1"/>
                    <a:pt x="3107" y="1"/>
                  </a:cubicBezTo>
                  <a:cubicBezTo>
                    <a:pt x="2983" y="1"/>
                    <a:pt x="2847" y="65"/>
                    <a:pt x="2732" y="115"/>
                  </a:cubicBezTo>
                  <a:cubicBezTo>
                    <a:pt x="2683" y="138"/>
                    <a:pt x="2629" y="157"/>
                    <a:pt x="2576" y="172"/>
                  </a:cubicBezTo>
                  <a:cubicBezTo>
                    <a:pt x="2544" y="179"/>
                    <a:pt x="2512" y="184"/>
                    <a:pt x="2479" y="184"/>
                  </a:cubicBezTo>
                  <a:cubicBezTo>
                    <a:pt x="2423" y="184"/>
                    <a:pt x="2368" y="171"/>
                    <a:pt x="2318" y="134"/>
                  </a:cubicBezTo>
                  <a:lnTo>
                    <a:pt x="2310" y="134"/>
                  </a:lnTo>
                  <a:cubicBezTo>
                    <a:pt x="2306" y="150"/>
                    <a:pt x="2306" y="161"/>
                    <a:pt x="2302" y="176"/>
                  </a:cubicBezTo>
                  <a:cubicBezTo>
                    <a:pt x="2249" y="465"/>
                    <a:pt x="2215" y="770"/>
                    <a:pt x="2101" y="800"/>
                  </a:cubicBezTo>
                  <a:cubicBezTo>
                    <a:pt x="2101" y="800"/>
                    <a:pt x="1888" y="1005"/>
                    <a:pt x="1903" y="1291"/>
                  </a:cubicBezTo>
                  <a:cubicBezTo>
                    <a:pt x="1918" y="1576"/>
                    <a:pt x="1888" y="1903"/>
                    <a:pt x="1717" y="1903"/>
                  </a:cubicBezTo>
                  <a:cubicBezTo>
                    <a:pt x="1545" y="1903"/>
                    <a:pt x="1515" y="1576"/>
                    <a:pt x="1530" y="1291"/>
                  </a:cubicBezTo>
                  <a:cubicBezTo>
                    <a:pt x="1545" y="1005"/>
                    <a:pt x="1332" y="800"/>
                    <a:pt x="1332" y="800"/>
                  </a:cubicBezTo>
                  <a:cubicBezTo>
                    <a:pt x="1218" y="770"/>
                    <a:pt x="1184" y="465"/>
                    <a:pt x="1131" y="176"/>
                  </a:cubicBezTo>
                  <a:cubicBezTo>
                    <a:pt x="1131" y="161"/>
                    <a:pt x="1127" y="150"/>
                    <a:pt x="1123" y="134"/>
                  </a:cubicBezTo>
                  <a:lnTo>
                    <a:pt x="1115" y="134"/>
                  </a:lnTo>
                  <a:cubicBezTo>
                    <a:pt x="1064" y="169"/>
                    <a:pt x="1009" y="183"/>
                    <a:pt x="951" y="183"/>
                  </a:cubicBezTo>
                  <a:cubicBezTo>
                    <a:pt x="915" y="183"/>
                    <a:pt x="878" y="177"/>
                    <a:pt x="842" y="169"/>
                  </a:cubicBezTo>
                  <a:cubicBezTo>
                    <a:pt x="792" y="153"/>
                    <a:pt x="746" y="134"/>
                    <a:pt x="701" y="115"/>
                  </a:cubicBezTo>
                  <a:cubicBezTo>
                    <a:pt x="586" y="65"/>
                    <a:pt x="450" y="1"/>
                    <a:pt x="326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0"/>
            <p:cNvSpPr>
              <a:spLocks/>
            </p:cNvSpPr>
            <p:nvPr/>
          </p:nvSpPr>
          <p:spPr>
            <a:xfrm>
              <a:off x="6312331" y="4035735"/>
              <a:ext cx="96021" cy="81571"/>
            </a:xfrm>
            <a:custGeom>
              <a:avLst/>
              <a:gdLst/>
              <a:ahLst/>
              <a:cxnLst/>
              <a:rect l="l" t="t" r="r" b="b"/>
              <a:pathLst>
                <a:path w="731" h="621" extrusionOk="0">
                  <a:moveTo>
                    <a:pt x="38" y="0"/>
                  </a:moveTo>
                  <a:cubicBezTo>
                    <a:pt x="23" y="12"/>
                    <a:pt x="12" y="23"/>
                    <a:pt x="0" y="35"/>
                  </a:cubicBezTo>
                  <a:lnTo>
                    <a:pt x="0" y="620"/>
                  </a:lnTo>
                  <a:cubicBezTo>
                    <a:pt x="53" y="605"/>
                    <a:pt x="107" y="586"/>
                    <a:pt x="156" y="563"/>
                  </a:cubicBezTo>
                  <a:cubicBezTo>
                    <a:pt x="271" y="513"/>
                    <a:pt x="407" y="449"/>
                    <a:pt x="531" y="449"/>
                  </a:cubicBezTo>
                  <a:cubicBezTo>
                    <a:pt x="596" y="449"/>
                    <a:pt x="658" y="467"/>
                    <a:pt x="712" y="514"/>
                  </a:cubicBezTo>
                  <a:lnTo>
                    <a:pt x="731" y="495"/>
                  </a:lnTo>
                  <a:cubicBezTo>
                    <a:pt x="514" y="305"/>
                    <a:pt x="278" y="137"/>
                    <a:pt x="38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0"/>
            <p:cNvSpPr>
              <a:spLocks/>
            </p:cNvSpPr>
            <p:nvPr/>
          </p:nvSpPr>
          <p:spPr>
            <a:xfrm>
              <a:off x="6277260" y="2097469"/>
              <a:ext cx="118088" cy="55169"/>
            </a:xfrm>
            <a:custGeom>
              <a:avLst/>
              <a:gdLst/>
              <a:ahLst/>
              <a:cxnLst/>
              <a:rect l="l" t="t" r="r" b="b"/>
              <a:pathLst>
                <a:path w="899" h="420" extrusionOk="0">
                  <a:moveTo>
                    <a:pt x="545" y="0"/>
                  </a:moveTo>
                  <a:cubicBezTo>
                    <a:pt x="466" y="0"/>
                    <a:pt x="388" y="13"/>
                    <a:pt x="309" y="53"/>
                  </a:cubicBezTo>
                  <a:cubicBezTo>
                    <a:pt x="260" y="80"/>
                    <a:pt x="218" y="118"/>
                    <a:pt x="180" y="156"/>
                  </a:cubicBezTo>
                  <a:cubicBezTo>
                    <a:pt x="107" y="225"/>
                    <a:pt x="54" y="304"/>
                    <a:pt x="1" y="388"/>
                  </a:cubicBezTo>
                  <a:lnTo>
                    <a:pt x="9" y="388"/>
                  </a:lnTo>
                  <a:cubicBezTo>
                    <a:pt x="59" y="411"/>
                    <a:pt x="113" y="420"/>
                    <a:pt x="170" y="420"/>
                  </a:cubicBezTo>
                  <a:cubicBezTo>
                    <a:pt x="255" y="420"/>
                    <a:pt x="343" y="400"/>
                    <a:pt x="423" y="377"/>
                  </a:cubicBezTo>
                  <a:cubicBezTo>
                    <a:pt x="457" y="369"/>
                    <a:pt x="492" y="358"/>
                    <a:pt x="526" y="346"/>
                  </a:cubicBezTo>
                  <a:lnTo>
                    <a:pt x="340" y="312"/>
                  </a:lnTo>
                  <a:lnTo>
                    <a:pt x="899" y="19"/>
                  </a:lnTo>
                  <a:lnTo>
                    <a:pt x="899" y="19"/>
                  </a:lnTo>
                  <a:cubicBezTo>
                    <a:pt x="879" y="22"/>
                    <a:pt x="860" y="24"/>
                    <a:pt x="841" y="24"/>
                  </a:cubicBezTo>
                  <a:cubicBezTo>
                    <a:pt x="814" y="24"/>
                    <a:pt x="788" y="21"/>
                    <a:pt x="762" y="19"/>
                  </a:cubicBezTo>
                  <a:cubicBezTo>
                    <a:pt x="687" y="10"/>
                    <a:pt x="615" y="0"/>
                    <a:pt x="545" y="0"/>
                  </a:cubicBezTo>
                  <a:close/>
                </a:path>
              </a:pathLst>
            </a:custGeom>
            <a:solidFill>
              <a:srgbClr val="5F63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0"/>
            <p:cNvSpPr>
              <a:spLocks/>
            </p:cNvSpPr>
            <p:nvPr/>
          </p:nvSpPr>
          <p:spPr>
            <a:xfrm>
              <a:off x="6277260" y="2834499"/>
              <a:ext cx="113097" cy="94838"/>
            </a:xfrm>
            <a:custGeom>
              <a:avLst/>
              <a:gdLst/>
              <a:ahLst/>
              <a:cxnLst/>
              <a:rect l="l" t="t" r="r" b="b"/>
              <a:pathLst>
                <a:path w="861" h="722" extrusionOk="0">
                  <a:moveTo>
                    <a:pt x="543" y="0"/>
                  </a:moveTo>
                  <a:cubicBezTo>
                    <a:pt x="464" y="0"/>
                    <a:pt x="387" y="20"/>
                    <a:pt x="309" y="84"/>
                  </a:cubicBezTo>
                  <a:cubicBezTo>
                    <a:pt x="260" y="126"/>
                    <a:pt x="218" y="183"/>
                    <a:pt x="180" y="244"/>
                  </a:cubicBezTo>
                  <a:cubicBezTo>
                    <a:pt x="100" y="369"/>
                    <a:pt x="35" y="514"/>
                    <a:pt x="1" y="670"/>
                  </a:cubicBezTo>
                  <a:lnTo>
                    <a:pt x="9" y="674"/>
                  </a:lnTo>
                  <a:cubicBezTo>
                    <a:pt x="58" y="708"/>
                    <a:pt x="112" y="721"/>
                    <a:pt x="168" y="721"/>
                  </a:cubicBezTo>
                  <a:cubicBezTo>
                    <a:pt x="223" y="721"/>
                    <a:pt x="281" y="708"/>
                    <a:pt x="336" y="689"/>
                  </a:cubicBezTo>
                  <a:cubicBezTo>
                    <a:pt x="351" y="658"/>
                    <a:pt x="366" y="632"/>
                    <a:pt x="385" y="609"/>
                  </a:cubicBezTo>
                  <a:cubicBezTo>
                    <a:pt x="423" y="563"/>
                    <a:pt x="461" y="521"/>
                    <a:pt x="503" y="476"/>
                  </a:cubicBezTo>
                  <a:cubicBezTo>
                    <a:pt x="629" y="339"/>
                    <a:pt x="769" y="198"/>
                    <a:pt x="861" y="34"/>
                  </a:cubicBezTo>
                  <a:lnTo>
                    <a:pt x="861" y="34"/>
                  </a:lnTo>
                  <a:cubicBezTo>
                    <a:pt x="851" y="36"/>
                    <a:pt x="841" y="36"/>
                    <a:pt x="831" y="36"/>
                  </a:cubicBezTo>
                  <a:cubicBezTo>
                    <a:pt x="808" y="36"/>
                    <a:pt x="786" y="33"/>
                    <a:pt x="762" y="31"/>
                  </a:cubicBezTo>
                  <a:cubicBezTo>
                    <a:pt x="686" y="16"/>
                    <a:pt x="614" y="0"/>
                    <a:pt x="543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0"/>
            <p:cNvSpPr>
              <a:spLocks/>
            </p:cNvSpPr>
            <p:nvPr/>
          </p:nvSpPr>
          <p:spPr>
            <a:xfrm>
              <a:off x="6022961" y="1957314"/>
              <a:ext cx="352951" cy="176278"/>
            </a:xfrm>
            <a:custGeom>
              <a:avLst/>
              <a:gdLst/>
              <a:ahLst/>
              <a:cxnLst/>
              <a:rect l="l" t="t" r="r" b="b"/>
              <a:pathLst>
                <a:path w="2687" h="1342" extrusionOk="0">
                  <a:moveTo>
                    <a:pt x="2491" y="0"/>
                  </a:moveTo>
                  <a:cubicBezTo>
                    <a:pt x="2418" y="0"/>
                    <a:pt x="2333" y="38"/>
                    <a:pt x="2260" y="63"/>
                  </a:cubicBezTo>
                  <a:cubicBezTo>
                    <a:pt x="2230" y="70"/>
                    <a:pt x="2199" y="78"/>
                    <a:pt x="2169" y="82"/>
                  </a:cubicBezTo>
                  <a:cubicBezTo>
                    <a:pt x="2078" y="93"/>
                    <a:pt x="1983" y="86"/>
                    <a:pt x="1891" y="105"/>
                  </a:cubicBezTo>
                  <a:cubicBezTo>
                    <a:pt x="1796" y="131"/>
                    <a:pt x="1735" y="211"/>
                    <a:pt x="1663" y="272"/>
                  </a:cubicBezTo>
                  <a:cubicBezTo>
                    <a:pt x="1591" y="333"/>
                    <a:pt x="1499" y="367"/>
                    <a:pt x="1408" y="390"/>
                  </a:cubicBezTo>
                  <a:cubicBezTo>
                    <a:pt x="1347" y="405"/>
                    <a:pt x="1283" y="417"/>
                    <a:pt x="1220" y="417"/>
                  </a:cubicBezTo>
                  <a:cubicBezTo>
                    <a:pt x="1172" y="417"/>
                    <a:pt x="1125" y="410"/>
                    <a:pt x="1081" y="394"/>
                  </a:cubicBezTo>
                  <a:cubicBezTo>
                    <a:pt x="975" y="352"/>
                    <a:pt x="895" y="261"/>
                    <a:pt x="803" y="185"/>
                  </a:cubicBezTo>
                  <a:cubicBezTo>
                    <a:pt x="704" y="105"/>
                    <a:pt x="567" y="82"/>
                    <a:pt x="438" y="55"/>
                  </a:cubicBezTo>
                  <a:cubicBezTo>
                    <a:pt x="400" y="44"/>
                    <a:pt x="362" y="36"/>
                    <a:pt x="328" y="29"/>
                  </a:cubicBezTo>
                  <a:cubicBezTo>
                    <a:pt x="285" y="16"/>
                    <a:pt x="245" y="8"/>
                    <a:pt x="208" y="8"/>
                  </a:cubicBezTo>
                  <a:cubicBezTo>
                    <a:pt x="125" y="8"/>
                    <a:pt x="64" y="49"/>
                    <a:pt x="43" y="166"/>
                  </a:cubicBezTo>
                  <a:cubicBezTo>
                    <a:pt x="1" y="401"/>
                    <a:pt x="237" y="455"/>
                    <a:pt x="377" y="523"/>
                  </a:cubicBezTo>
                  <a:cubicBezTo>
                    <a:pt x="510" y="588"/>
                    <a:pt x="632" y="671"/>
                    <a:pt x="742" y="778"/>
                  </a:cubicBezTo>
                  <a:cubicBezTo>
                    <a:pt x="761" y="793"/>
                    <a:pt x="781" y="808"/>
                    <a:pt x="796" y="827"/>
                  </a:cubicBezTo>
                  <a:cubicBezTo>
                    <a:pt x="990" y="1033"/>
                    <a:pt x="1024" y="1299"/>
                    <a:pt x="1344" y="1341"/>
                  </a:cubicBezTo>
                  <a:cubicBezTo>
                    <a:pt x="1663" y="1299"/>
                    <a:pt x="1697" y="1033"/>
                    <a:pt x="1891" y="827"/>
                  </a:cubicBezTo>
                  <a:cubicBezTo>
                    <a:pt x="1910" y="808"/>
                    <a:pt x="1926" y="793"/>
                    <a:pt x="1945" y="778"/>
                  </a:cubicBezTo>
                  <a:cubicBezTo>
                    <a:pt x="2055" y="671"/>
                    <a:pt x="2177" y="588"/>
                    <a:pt x="2310" y="523"/>
                  </a:cubicBezTo>
                  <a:cubicBezTo>
                    <a:pt x="2451" y="455"/>
                    <a:pt x="2686" y="401"/>
                    <a:pt x="2645" y="166"/>
                  </a:cubicBezTo>
                  <a:cubicBezTo>
                    <a:pt x="2624" y="38"/>
                    <a:pt x="2564" y="0"/>
                    <a:pt x="2491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0"/>
            <p:cNvSpPr>
              <a:spLocks/>
            </p:cNvSpPr>
            <p:nvPr/>
          </p:nvSpPr>
          <p:spPr>
            <a:xfrm>
              <a:off x="6277260" y="2458563"/>
              <a:ext cx="90110" cy="24432"/>
            </a:xfrm>
            <a:custGeom>
              <a:avLst/>
              <a:gdLst/>
              <a:ahLst/>
              <a:cxnLst/>
              <a:rect l="l" t="t" r="r" b="b"/>
              <a:pathLst>
                <a:path w="686" h="186" extrusionOk="0">
                  <a:moveTo>
                    <a:pt x="395" y="1"/>
                  </a:moveTo>
                  <a:cubicBezTo>
                    <a:pt x="273" y="1"/>
                    <a:pt x="149" y="9"/>
                    <a:pt x="31" y="28"/>
                  </a:cubicBezTo>
                  <a:cubicBezTo>
                    <a:pt x="20" y="62"/>
                    <a:pt x="9" y="100"/>
                    <a:pt x="1" y="138"/>
                  </a:cubicBezTo>
                  <a:lnTo>
                    <a:pt x="9" y="138"/>
                  </a:lnTo>
                  <a:cubicBezTo>
                    <a:pt x="57" y="172"/>
                    <a:pt x="111" y="186"/>
                    <a:pt x="166" y="186"/>
                  </a:cubicBezTo>
                  <a:cubicBezTo>
                    <a:pt x="252" y="186"/>
                    <a:pt x="342" y="153"/>
                    <a:pt x="423" y="116"/>
                  </a:cubicBezTo>
                  <a:cubicBezTo>
                    <a:pt x="503" y="81"/>
                    <a:pt x="594" y="40"/>
                    <a:pt x="686" y="17"/>
                  </a:cubicBezTo>
                  <a:cubicBezTo>
                    <a:pt x="593" y="6"/>
                    <a:pt x="495" y="1"/>
                    <a:pt x="395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0"/>
            <p:cNvSpPr>
              <a:spLocks/>
            </p:cNvSpPr>
            <p:nvPr/>
          </p:nvSpPr>
          <p:spPr>
            <a:xfrm>
              <a:off x="6312331" y="3647451"/>
              <a:ext cx="46106" cy="23644"/>
            </a:xfrm>
            <a:custGeom>
              <a:avLst/>
              <a:gdLst/>
              <a:ahLst/>
              <a:cxnLst/>
              <a:rect l="l" t="t" r="r" b="b"/>
              <a:pathLst>
                <a:path w="351" h="180" extrusionOk="0">
                  <a:moveTo>
                    <a:pt x="0" y="1"/>
                  </a:moveTo>
                  <a:lnTo>
                    <a:pt x="0" y="175"/>
                  </a:lnTo>
                  <a:lnTo>
                    <a:pt x="0" y="179"/>
                  </a:lnTo>
                  <a:cubicBezTo>
                    <a:pt x="53" y="164"/>
                    <a:pt x="107" y="145"/>
                    <a:pt x="156" y="122"/>
                  </a:cubicBezTo>
                  <a:cubicBezTo>
                    <a:pt x="217" y="96"/>
                    <a:pt x="286" y="65"/>
                    <a:pt x="350" y="42"/>
                  </a:cubicBezTo>
                  <a:cubicBezTo>
                    <a:pt x="236" y="23"/>
                    <a:pt x="118" y="12"/>
                    <a:pt x="0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0"/>
            <p:cNvSpPr>
              <a:spLocks/>
            </p:cNvSpPr>
            <p:nvPr/>
          </p:nvSpPr>
          <p:spPr>
            <a:xfrm>
              <a:off x="6312331" y="3789839"/>
              <a:ext cx="50572" cy="22593"/>
            </a:xfrm>
            <a:custGeom>
              <a:avLst/>
              <a:gdLst/>
              <a:ahLst/>
              <a:cxnLst/>
              <a:rect l="l" t="t" r="r" b="b"/>
              <a:pathLst>
                <a:path w="385" h="172" extrusionOk="0">
                  <a:moveTo>
                    <a:pt x="0" y="1"/>
                  </a:moveTo>
                  <a:lnTo>
                    <a:pt x="0" y="103"/>
                  </a:lnTo>
                  <a:cubicBezTo>
                    <a:pt x="53" y="126"/>
                    <a:pt x="103" y="149"/>
                    <a:pt x="156" y="172"/>
                  </a:cubicBezTo>
                  <a:cubicBezTo>
                    <a:pt x="228" y="141"/>
                    <a:pt x="305" y="103"/>
                    <a:pt x="384" y="81"/>
                  </a:cubicBezTo>
                  <a:cubicBezTo>
                    <a:pt x="259" y="50"/>
                    <a:pt x="130" y="24"/>
                    <a:pt x="0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0"/>
            <p:cNvSpPr>
              <a:spLocks/>
            </p:cNvSpPr>
            <p:nvPr/>
          </p:nvSpPr>
          <p:spPr>
            <a:xfrm>
              <a:off x="6312331" y="3803369"/>
              <a:ext cx="20623" cy="16157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0" y="0"/>
                  </a:moveTo>
                  <a:lnTo>
                    <a:pt x="0" y="122"/>
                  </a:lnTo>
                  <a:cubicBezTo>
                    <a:pt x="53" y="111"/>
                    <a:pt x="107" y="92"/>
                    <a:pt x="156" y="69"/>
                  </a:cubicBezTo>
                  <a:cubicBezTo>
                    <a:pt x="103" y="46"/>
                    <a:pt x="53" y="23"/>
                    <a:pt x="0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0"/>
            <p:cNvSpPr>
              <a:spLocks/>
            </p:cNvSpPr>
            <p:nvPr/>
          </p:nvSpPr>
          <p:spPr>
            <a:xfrm>
              <a:off x="6077998" y="1888353"/>
              <a:ext cx="242481" cy="123736"/>
            </a:xfrm>
            <a:custGeom>
              <a:avLst/>
              <a:gdLst/>
              <a:ahLst/>
              <a:cxnLst/>
              <a:rect l="l" t="t" r="r" b="b"/>
              <a:pathLst>
                <a:path w="1846" h="942" extrusionOk="0">
                  <a:moveTo>
                    <a:pt x="973" y="0"/>
                  </a:moveTo>
                  <a:cubicBezTo>
                    <a:pt x="856" y="0"/>
                    <a:pt x="740" y="16"/>
                    <a:pt x="628" y="48"/>
                  </a:cubicBezTo>
                  <a:cubicBezTo>
                    <a:pt x="411" y="105"/>
                    <a:pt x="213" y="219"/>
                    <a:pt x="0" y="287"/>
                  </a:cubicBezTo>
                  <a:lnTo>
                    <a:pt x="4" y="299"/>
                  </a:lnTo>
                  <a:cubicBezTo>
                    <a:pt x="19" y="379"/>
                    <a:pt x="27" y="466"/>
                    <a:pt x="27" y="550"/>
                  </a:cubicBezTo>
                  <a:lnTo>
                    <a:pt x="19" y="580"/>
                  </a:lnTo>
                  <a:cubicBezTo>
                    <a:pt x="148" y="607"/>
                    <a:pt x="285" y="630"/>
                    <a:pt x="384" y="710"/>
                  </a:cubicBezTo>
                  <a:cubicBezTo>
                    <a:pt x="476" y="786"/>
                    <a:pt x="556" y="877"/>
                    <a:pt x="662" y="919"/>
                  </a:cubicBezTo>
                  <a:cubicBezTo>
                    <a:pt x="706" y="935"/>
                    <a:pt x="753" y="942"/>
                    <a:pt x="801" y="942"/>
                  </a:cubicBezTo>
                  <a:cubicBezTo>
                    <a:pt x="864" y="942"/>
                    <a:pt x="928" y="930"/>
                    <a:pt x="989" y="915"/>
                  </a:cubicBezTo>
                  <a:cubicBezTo>
                    <a:pt x="1080" y="892"/>
                    <a:pt x="1172" y="858"/>
                    <a:pt x="1244" y="797"/>
                  </a:cubicBezTo>
                  <a:cubicBezTo>
                    <a:pt x="1316" y="736"/>
                    <a:pt x="1377" y="656"/>
                    <a:pt x="1472" y="630"/>
                  </a:cubicBezTo>
                  <a:cubicBezTo>
                    <a:pt x="1564" y="611"/>
                    <a:pt x="1659" y="618"/>
                    <a:pt x="1750" y="607"/>
                  </a:cubicBezTo>
                  <a:cubicBezTo>
                    <a:pt x="1765" y="485"/>
                    <a:pt x="1796" y="363"/>
                    <a:pt x="1837" y="249"/>
                  </a:cubicBezTo>
                  <a:lnTo>
                    <a:pt x="1845" y="230"/>
                  </a:lnTo>
                  <a:cubicBezTo>
                    <a:pt x="1624" y="150"/>
                    <a:pt x="1408" y="51"/>
                    <a:pt x="1179" y="17"/>
                  </a:cubicBezTo>
                  <a:cubicBezTo>
                    <a:pt x="1110" y="6"/>
                    <a:pt x="1042" y="0"/>
                    <a:pt x="973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0"/>
            <p:cNvSpPr>
              <a:spLocks/>
            </p:cNvSpPr>
            <p:nvPr/>
          </p:nvSpPr>
          <p:spPr>
            <a:xfrm>
              <a:off x="6277260" y="3296735"/>
              <a:ext cx="35203" cy="78419"/>
            </a:xfrm>
            <a:custGeom>
              <a:avLst/>
              <a:gdLst/>
              <a:ahLst/>
              <a:cxnLst/>
              <a:rect l="l" t="t" r="r" b="b"/>
              <a:pathLst>
                <a:path w="268" h="597" extrusionOk="0">
                  <a:moveTo>
                    <a:pt x="267" y="0"/>
                  </a:moveTo>
                  <a:cubicBezTo>
                    <a:pt x="233" y="34"/>
                    <a:pt x="206" y="80"/>
                    <a:pt x="180" y="122"/>
                  </a:cubicBezTo>
                  <a:cubicBezTo>
                    <a:pt x="100" y="247"/>
                    <a:pt x="35" y="392"/>
                    <a:pt x="1" y="548"/>
                  </a:cubicBezTo>
                  <a:lnTo>
                    <a:pt x="9" y="548"/>
                  </a:lnTo>
                  <a:cubicBezTo>
                    <a:pt x="57" y="583"/>
                    <a:pt x="111" y="596"/>
                    <a:pt x="165" y="596"/>
                  </a:cubicBezTo>
                  <a:cubicBezTo>
                    <a:pt x="199" y="596"/>
                    <a:pt x="233" y="591"/>
                    <a:pt x="267" y="582"/>
                  </a:cubicBezTo>
                  <a:lnTo>
                    <a:pt x="267" y="107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0"/>
            <p:cNvSpPr>
              <a:spLocks/>
            </p:cNvSpPr>
            <p:nvPr/>
          </p:nvSpPr>
          <p:spPr>
            <a:xfrm>
              <a:off x="6277260" y="3593990"/>
              <a:ext cx="35203" cy="78550"/>
            </a:xfrm>
            <a:custGeom>
              <a:avLst/>
              <a:gdLst/>
              <a:ahLst/>
              <a:cxnLst/>
              <a:rect l="l" t="t" r="r" b="b"/>
              <a:pathLst>
                <a:path w="268" h="598" extrusionOk="0">
                  <a:moveTo>
                    <a:pt x="267" y="0"/>
                  </a:moveTo>
                  <a:cubicBezTo>
                    <a:pt x="233" y="39"/>
                    <a:pt x="206" y="80"/>
                    <a:pt x="180" y="122"/>
                  </a:cubicBezTo>
                  <a:cubicBezTo>
                    <a:pt x="100" y="248"/>
                    <a:pt x="35" y="392"/>
                    <a:pt x="1" y="548"/>
                  </a:cubicBezTo>
                  <a:lnTo>
                    <a:pt x="9" y="552"/>
                  </a:lnTo>
                  <a:cubicBezTo>
                    <a:pt x="59" y="585"/>
                    <a:pt x="113" y="598"/>
                    <a:pt x="168" y="598"/>
                  </a:cubicBezTo>
                  <a:cubicBezTo>
                    <a:pt x="201" y="598"/>
                    <a:pt x="235" y="593"/>
                    <a:pt x="267" y="586"/>
                  </a:cubicBezTo>
                  <a:lnTo>
                    <a:pt x="267" y="582"/>
                  </a:lnTo>
                  <a:lnTo>
                    <a:pt x="267" y="40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0"/>
            <p:cNvSpPr>
              <a:spLocks/>
            </p:cNvSpPr>
            <p:nvPr/>
          </p:nvSpPr>
          <p:spPr>
            <a:xfrm>
              <a:off x="6084960" y="4525424"/>
              <a:ext cx="227507" cy="33627"/>
            </a:xfrm>
            <a:custGeom>
              <a:avLst/>
              <a:gdLst/>
              <a:ahLst/>
              <a:cxnLst/>
              <a:rect l="l" t="t" r="r" b="b"/>
              <a:pathLst>
                <a:path w="1732" h="256" extrusionOk="0">
                  <a:moveTo>
                    <a:pt x="0" y="0"/>
                  </a:moveTo>
                  <a:lnTo>
                    <a:pt x="0" y="255"/>
                  </a:lnTo>
                  <a:lnTo>
                    <a:pt x="1731" y="255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0"/>
            <p:cNvSpPr>
              <a:spLocks/>
            </p:cNvSpPr>
            <p:nvPr/>
          </p:nvSpPr>
          <p:spPr>
            <a:xfrm>
              <a:off x="6084960" y="4188106"/>
              <a:ext cx="227507" cy="337451"/>
            </a:xfrm>
            <a:custGeom>
              <a:avLst/>
              <a:gdLst/>
              <a:ahLst/>
              <a:cxnLst/>
              <a:rect l="l" t="t" r="r" b="b"/>
              <a:pathLst>
                <a:path w="1732" h="2569" extrusionOk="0">
                  <a:moveTo>
                    <a:pt x="8" y="1"/>
                  </a:moveTo>
                  <a:lnTo>
                    <a:pt x="0" y="8"/>
                  </a:lnTo>
                  <a:lnTo>
                    <a:pt x="0" y="1747"/>
                  </a:lnTo>
                  <a:lnTo>
                    <a:pt x="0" y="2568"/>
                  </a:lnTo>
                  <a:lnTo>
                    <a:pt x="1731" y="2568"/>
                  </a:lnTo>
                  <a:lnTo>
                    <a:pt x="1731" y="1747"/>
                  </a:lnTo>
                  <a:lnTo>
                    <a:pt x="1731" y="8"/>
                  </a:lnTo>
                  <a:cubicBezTo>
                    <a:pt x="1697" y="42"/>
                    <a:pt x="1670" y="84"/>
                    <a:pt x="1644" y="126"/>
                  </a:cubicBezTo>
                  <a:cubicBezTo>
                    <a:pt x="1556" y="263"/>
                    <a:pt x="1488" y="423"/>
                    <a:pt x="1457" y="594"/>
                  </a:cubicBezTo>
                  <a:cubicBezTo>
                    <a:pt x="1404" y="883"/>
                    <a:pt x="1370" y="1187"/>
                    <a:pt x="1256" y="1222"/>
                  </a:cubicBezTo>
                  <a:cubicBezTo>
                    <a:pt x="1256" y="1222"/>
                    <a:pt x="1043" y="1423"/>
                    <a:pt x="1058" y="1712"/>
                  </a:cubicBezTo>
                  <a:cubicBezTo>
                    <a:pt x="1073" y="1998"/>
                    <a:pt x="1043" y="2321"/>
                    <a:pt x="872" y="2321"/>
                  </a:cubicBezTo>
                  <a:cubicBezTo>
                    <a:pt x="700" y="2321"/>
                    <a:pt x="670" y="1998"/>
                    <a:pt x="685" y="1712"/>
                  </a:cubicBezTo>
                  <a:cubicBezTo>
                    <a:pt x="700" y="1423"/>
                    <a:pt x="487" y="1222"/>
                    <a:pt x="487" y="1222"/>
                  </a:cubicBezTo>
                  <a:cubicBezTo>
                    <a:pt x="373" y="1187"/>
                    <a:pt x="339" y="883"/>
                    <a:pt x="286" y="594"/>
                  </a:cubicBezTo>
                  <a:cubicBezTo>
                    <a:pt x="255" y="423"/>
                    <a:pt x="187" y="263"/>
                    <a:pt x="103" y="126"/>
                  </a:cubicBezTo>
                  <a:cubicBezTo>
                    <a:pt x="73" y="80"/>
                    <a:pt x="42" y="39"/>
                    <a:pt x="8" y="1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0"/>
            <p:cNvSpPr>
              <a:spLocks/>
            </p:cNvSpPr>
            <p:nvPr/>
          </p:nvSpPr>
          <p:spPr>
            <a:xfrm>
              <a:off x="6277260" y="4040201"/>
              <a:ext cx="35203" cy="78550"/>
            </a:xfrm>
            <a:custGeom>
              <a:avLst/>
              <a:gdLst/>
              <a:ahLst/>
              <a:cxnLst/>
              <a:rect l="l" t="t" r="r" b="b"/>
              <a:pathLst>
                <a:path w="268" h="598" extrusionOk="0">
                  <a:moveTo>
                    <a:pt x="267" y="1"/>
                  </a:moveTo>
                  <a:cubicBezTo>
                    <a:pt x="233" y="35"/>
                    <a:pt x="206" y="77"/>
                    <a:pt x="180" y="122"/>
                  </a:cubicBezTo>
                  <a:cubicBezTo>
                    <a:pt x="100" y="248"/>
                    <a:pt x="35" y="392"/>
                    <a:pt x="1" y="548"/>
                  </a:cubicBezTo>
                  <a:lnTo>
                    <a:pt x="9" y="548"/>
                  </a:lnTo>
                  <a:cubicBezTo>
                    <a:pt x="59" y="585"/>
                    <a:pt x="114" y="598"/>
                    <a:pt x="170" y="598"/>
                  </a:cubicBezTo>
                  <a:cubicBezTo>
                    <a:pt x="203" y="598"/>
                    <a:pt x="235" y="593"/>
                    <a:pt x="267" y="586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0"/>
            <p:cNvSpPr>
              <a:spLocks/>
            </p:cNvSpPr>
            <p:nvPr/>
          </p:nvSpPr>
          <p:spPr>
            <a:xfrm>
              <a:off x="6277260" y="3891770"/>
              <a:ext cx="35203" cy="78156"/>
            </a:xfrm>
            <a:custGeom>
              <a:avLst/>
              <a:gdLst/>
              <a:ahLst/>
              <a:cxnLst/>
              <a:rect l="l" t="t" r="r" b="b"/>
              <a:pathLst>
                <a:path w="268" h="595" extrusionOk="0">
                  <a:moveTo>
                    <a:pt x="267" y="1"/>
                  </a:moveTo>
                  <a:cubicBezTo>
                    <a:pt x="233" y="35"/>
                    <a:pt x="206" y="77"/>
                    <a:pt x="180" y="119"/>
                  </a:cubicBezTo>
                  <a:cubicBezTo>
                    <a:pt x="100" y="244"/>
                    <a:pt x="35" y="389"/>
                    <a:pt x="1" y="545"/>
                  </a:cubicBezTo>
                  <a:lnTo>
                    <a:pt x="9" y="549"/>
                  </a:lnTo>
                  <a:cubicBezTo>
                    <a:pt x="59" y="582"/>
                    <a:pt x="113" y="594"/>
                    <a:pt x="168" y="594"/>
                  </a:cubicBezTo>
                  <a:cubicBezTo>
                    <a:pt x="201" y="594"/>
                    <a:pt x="235" y="590"/>
                    <a:pt x="267" y="583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0"/>
            <p:cNvSpPr>
              <a:spLocks/>
            </p:cNvSpPr>
            <p:nvPr/>
          </p:nvSpPr>
          <p:spPr>
            <a:xfrm>
              <a:off x="6277260" y="3742946"/>
              <a:ext cx="35203" cy="78419"/>
            </a:xfrm>
            <a:custGeom>
              <a:avLst/>
              <a:gdLst/>
              <a:ahLst/>
              <a:cxnLst/>
              <a:rect l="l" t="t" r="r" b="b"/>
              <a:pathLst>
                <a:path w="268" h="597" extrusionOk="0">
                  <a:moveTo>
                    <a:pt x="267" y="0"/>
                  </a:moveTo>
                  <a:cubicBezTo>
                    <a:pt x="233" y="34"/>
                    <a:pt x="206" y="76"/>
                    <a:pt x="180" y="122"/>
                  </a:cubicBezTo>
                  <a:cubicBezTo>
                    <a:pt x="100" y="247"/>
                    <a:pt x="35" y="392"/>
                    <a:pt x="1" y="548"/>
                  </a:cubicBezTo>
                  <a:lnTo>
                    <a:pt x="9" y="548"/>
                  </a:lnTo>
                  <a:cubicBezTo>
                    <a:pt x="57" y="583"/>
                    <a:pt x="111" y="596"/>
                    <a:pt x="165" y="596"/>
                  </a:cubicBezTo>
                  <a:cubicBezTo>
                    <a:pt x="199" y="596"/>
                    <a:pt x="233" y="591"/>
                    <a:pt x="267" y="582"/>
                  </a:cubicBezTo>
                  <a:lnTo>
                    <a:pt x="267" y="460"/>
                  </a:lnTo>
                  <a:lnTo>
                    <a:pt x="267" y="35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0"/>
            <p:cNvSpPr>
              <a:spLocks/>
            </p:cNvSpPr>
            <p:nvPr/>
          </p:nvSpPr>
          <p:spPr>
            <a:xfrm>
              <a:off x="6277260" y="3445560"/>
              <a:ext cx="35203" cy="78288"/>
            </a:xfrm>
            <a:custGeom>
              <a:avLst/>
              <a:gdLst/>
              <a:ahLst/>
              <a:cxnLst/>
              <a:rect l="l" t="t" r="r" b="b"/>
              <a:pathLst>
                <a:path w="268" h="596" extrusionOk="0">
                  <a:moveTo>
                    <a:pt x="267" y="1"/>
                  </a:moveTo>
                  <a:cubicBezTo>
                    <a:pt x="233" y="35"/>
                    <a:pt x="206" y="77"/>
                    <a:pt x="180" y="119"/>
                  </a:cubicBezTo>
                  <a:cubicBezTo>
                    <a:pt x="100" y="244"/>
                    <a:pt x="35" y="389"/>
                    <a:pt x="1" y="548"/>
                  </a:cubicBezTo>
                  <a:lnTo>
                    <a:pt x="9" y="548"/>
                  </a:lnTo>
                  <a:cubicBezTo>
                    <a:pt x="59" y="582"/>
                    <a:pt x="114" y="596"/>
                    <a:pt x="169" y="596"/>
                  </a:cubicBezTo>
                  <a:cubicBezTo>
                    <a:pt x="202" y="596"/>
                    <a:pt x="235" y="591"/>
                    <a:pt x="267" y="583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0"/>
            <p:cNvSpPr>
              <a:spLocks/>
            </p:cNvSpPr>
            <p:nvPr/>
          </p:nvSpPr>
          <p:spPr>
            <a:xfrm>
              <a:off x="6277260" y="3148305"/>
              <a:ext cx="35203" cy="78288"/>
            </a:xfrm>
            <a:custGeom>
              <a:avLst/>
              <a:gdLst/>
              <a:ahLst/>
              <a:cxnLst/>
              <a:rect l="l" t="t" r="r" b="b"/>
              <a:pathLst>
                <a:path w="268" h="596" extrusionOk="0">
                  <a:moveTo>
                    <a:pt x="267" y="0"/>
                  </a:moveTo>
                  <a:cubicBezTo>
                    <a:pt x="233" y="34"/>
                    <a:pt x="206" y="76"/>
                    <a:pt x="180" y="118"/>
                  </a:cubicBezTo>
                  <a:cubicBezTo>
                    <a:pt x="100" y="244"/>
                    <a:pt x="35" y="388"/>
                    <a:pt x="1" y="544"/>
                  </a:cubicBezTo>
                  <a:lnTo>
                    <a:pt x="9" y="548"/>
                  </a:lnTo>
                  <a:cubicBezTo>
                    <a:pt x="59" y="582"/>
                    <a:pt x="114" y="595"/>
                    <a:pt x="169" y="595"/>
                  </a:cubicBezTo>
                  <a:cubicBezTo>
                    <a:pt x="202" y="595"/>
                    <a:pt x="235" y="591"/>
                    <a:pt x="267" y="582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0"/>
            <p:cNvSpPr>
              <a:spLocks/>
            </p:cNvSpPr>
            <p:nvPr/>
          </p:nvSpPr>
          <p:spPr>
            <a:xfrm>
              <a:off x="6277260" y="3000794"/>
              <a:ext cx="35203" cy="76974"/>
            </a:xfrm>
            <a:custGeom>
              <a:avLst/>
              <a:gdLst/>
              <a:ahLst/>
              <a:cxnLst/>
              <a:rect l="l" t="t" r="r" b="b"/>
              <a:pathLst>
                <a:path w="268" h="586" extrusionOk="0">
                  <a:moveTo>
                    <a:pt x="256" y="1"/>
                  </a:moveTo>
                  <a:cubicBezTo>
                    <a:pt x="229" y="35"/>
                    <a:pt x="203" y="73"/>
                    <a:pt x="180" y="111"/>
                  </a:cubicBezTo>
                  <a:cubicBezTo>
                    <a:pt x="100" y="237"/>
                    <a:pt x="35" y="378"/>
                    <a:pt x="1" y="537"/>
                  </a:cubicBezTo>
                  <a:lnTo>
                    <a:pt x="9" y="537"/>
                  </a:lnTo>
                  <a:cubicBezTo>
                    <a:pt x="57" y="572"/>
                    <a:pt x="111" y="586"/>
                    <a:pt x="165" y="586"/>
                  </a:cubicBezTo>
                  <a:cubicBezTo>
                    <a:pt x="199" y="586"/>
                    <a:pt x="233" y="580"/>
                    <a:pt x="267" y="572"/>
                  </a:cubicBezTo>
                  <a:lnTo>
                    <a:pt x="267" y="340"/>
                  </a:lnTo>
                  <a:cubicBezTo>
                    <a:pt x="267" y="286"/>
                    <a:pt x="267" y="233"/>
                    <a:pt x="263" y="176"/>
                  </a:cubicBezTo>
                  <a:cubicBezTo>
                    <a:pt x="260" y="119"/>
                    <a:pt x="260" y="62"/>
                    <a:pt x="256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0"/>
            <p:cNvSpPr>
              <a:spLocks/>
            </p:cNvSpPr>
            <p:nvPr/>
          </p:nvSpPr>
          <p:spPr>
            <a:xfrm>
              <a:off x="5676190" y="843166"/>
              <a:ext cx="521873" cy="739660"/>
            </a:xfrm>
            <a:custGeom>
              <a:avLst/>
              <a:gdLst/>
              <a:ahLst/>
              <a:cxnLst/>
              <a:rect l="l" t="t" r="r" b="b"/>
              <a:pathLst>
                <a:path w="3973" h="5631" extrusionOk="0">
                  <a:moveTo>
                    <a:pt x="3968" y="1"/>
                  </a:moveTo>
                  <a:cubicBezTo>
                    <a:pt x="1686" y="8"/>
                    <a:pt x="731" y="1618"/>
                    <a:pt x="366" y="2789"/>
                  </a:cubicBezTo>
                  <a:cubicBezTo>
                    <a:pt x="1" y="3961"/>
                    <a:pt x="602" y="4729"/>
                    <a:pt x="602" y="4729"/>
                  </a:cubicBezTo>
                  <a:cubicBezTo>
                    <a:pt x="526" y="5201"/>
                    <a:pt x="640" y="5433"/>
                    <a:pt x="822" y="5631"/>
                  </a:cubicBezTo>
                  <a:lnTo>
                    <a:pt x="830" y="5623"/>
                  </a:lnTo>
                  <a:cubicBezTo>
                    <a:pt x="1058" y="5391"/>
                    <a:pt x="845" y="4920"/>
                    <a:pt x="1108" y="4733"/>
                  </a:cubicBezTo>
                  <a:cubicBezTo>
                    <a:pt x="1218" y="4653"/>
                    <a:pt x="1382" y="4653"/>
                    <a:pt x="1454" y="4539"/>
                  </a:cubicBezTo>
                  <a:cubicBezTo>
                    <a:pt x="1496" y="4478"/>
                    <a:pt x="1496" y="4398"/>
                    <a:pt x="1526" y="4330"/>
                  </a:cubicBezTo>
                  <a:cubicBezTo>
                    <a:pt x="1598" y="4185"/>
                    <a:pt x="1773" y="4178"/>
                    <a:pt x="1887" y="4083"/>
                  </a:cubicBezTo>
                  <a:cubicBezTo>
                    <a:pt x="1986" y="3999"/>
                    <a:pt x="2009" y="3851"/>
                    <a:pt x="2120" y="3778"/>
                  </a:cubicBezTo>
                  <a:cubicBezTo>
                    <a:pt x="2154" y="3755"/>
                    <a:pt x="2196" y="3744"/>
                    <a:pt x="2230" y="3725"/>
                  </a:cubicBezTo>
                  <a:cubicBezTo>
                    <a:pt x="2268" y="3702"/>
                    <a:pt x="2298" y="3668"/>
                    <a:pt x="2294" y="3626"/>
                  </a:cubicBezTo>
                  <a:cubicBezTo>
                    <a:pt x="2287" y="3569"/>
                    <a:pt x="2218" y="3531"/>
                    <a:pt x="2234" y="3478"/>
                  </a:cubicBezTo>
                  <a:cubicBezTo>
                    <a:pt x="2237" y="3459"/>
                    <a:pt x="2245" y="3447"/>
                    <a:pt x="2256" y="3436"/>
                  </a:cubicBezTo>
                  <a:cubicBezTo>
                    <a:pt x="2300" y="3391"/>
                    <a:pt x="2340" y="3379"/>
                    <a:pt x="2381" y="3379"/>
                  </a:cubicBezTo>
                  <a:cubicBezTo>
                    <a:pt x="2428" y="3379"/>
                    <a:pt x="2475" y="3396"/>
                    <a:pt x="2525" y="3396"/>
                  </a:cubicBezTo>
                  <a:cubicBezTo>
                    <a:pt x="2552" y="3396"/>
                    <a:pt x="2580" y="3391"/>
                    <a:pt x="2610" y="3375"/>
                  </a:cubicBezTo>
                  <a:cubicBezTo>
                    <a:pt x="2686" y="3333"/>
                    <a:pt x="2683" y="3227"/>
                    <a:pt x="2709" y="3143"/>
                  </a:cubicBezTo>
                  <a:cubicBezTo>
                    <a:pt x="2797" y="2854"/>
                    <a:pt x="3253" y="2873"/>
                    <a:pt x="3432" y="2629"/>
                  </a:cubicBezTo>
                  <a:cubicBezTo>
                    <a:pt x="3459" y="2595"/>
                    <a:pt x="3478" y="2557"/>
                    <a:pt x="3508" y="2527"/>
                  </a:cubicBezTo>
                  <a:cubicBezTo>
                    <a:pt x="3576" y="2466"/>
                    <a:pt x="3679" y="2470"/>
                    <a:pt x="3767" y="2462"/>
                  </a:cubicBezTo>
                  <a:cubicBezTo>
                    <a:pt x="3854" y="2451"/>
                    <a:pt x="3957" y="2397"/>
                    <a:pt x="3961" y="2310"/>
                  </a:cubicBezTo>
                  <a:lnTo>
                    <a:pt x="3961" y="2306"/>
                  </a:lnTo>
                  <a:cubicBezTo>
                    <a:pt x="3968" y="1541"/>
                    <a:pt x="3972" y="777"/>
                    <a:pt x="3968" y="16"/>
                  </a:cubicBezTo>
                  <a:lnTo>
                    <a:pt x="3968" y="1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0"/>
            <p:cNvSpPr>
              <a:spLocks/>
            </p:cNvSpPr>
            <p:nvPr/>
          </p:nvSpPr>
          <p:spPr>
            <a:xfrm>
              <a:off x="6030974" y="2458825"/>
              <a:ext cx="90635" cy="24169"/>
            </a:xfrm>
            <a:custGeom>
              <a:avLst/>
              <a:gdLst/>
              <a:ahLst/>
              <a:cxnLst/>
              <a:rect l="l" t="t" r="r" b="b"/>
              <a:pathLst>
                <a:path w="690" h="184" extrusionOk="0">
                  <a:moveTo>
                    <a:pt x="278" y="0"/>
                  </a:moveTo>
                  <a:cubicBezTo>
                    <a:pt x="182" y="0"/>
                    <a:pt x="87" y="5"/>
                    <a:pt x="1" y="15"/>
                  </a:cubicBezTo>
                  <a:cubicBezTo>
                    <a:pt x="92" y="38"/>
                    <a:pt x="183" y="79"/>
                    <a:pt x="267" y="114"/>
                  </a:cubicBezTo>
                  <a:cubicBezTo>
                    <a:pt x="348" y="151"/>
                    <a:pt x="438" y="184"/>
                    <a:pt x="524" y="184"/>
                  </a:cubicBezTo>
                  <a:cubicBezTo>
                    <a:pt x="579" y="184"/>
                    <a:pt x="633" y="170"/>
                    <a:pt x="681" y="136"/>
                  </a:cubicBezTo>
                  <a:lnTo>
                    <a:pt x="689" y="136"/>
                  </a:lnTo>
                  <a:cubicBezTo>
                    <a:pt x="681" y="98"/>
                    <a:pt x="674" y="60"/>
                    <a:pt x="662" y="26"/>
                  </a:cubicBezTo>
                  <a:lnTo>
                    <a:pt x="659" y="26"/>
                  </a:lnTo>
                  <a:cubicBezTo>
                    <a:pt x="539" y="9"/>
                    <a:pt x="407" y="0"/>
                    <a:pt x="278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0"/>
            <p:cNvSpPr>
              <a:spLocks/>
            </p:cNvSpPr>
            <p:nvPr/>
          </p:nvSpPr>
          <p:spPr>
            <a:xfrm>
              <a:off x="5921032" y="2566142"/>
              <a:ext cx="200579" cy="73033"/>
            </a:xfrm>
            <a:custGeom>
              <a:avLst/>
              <a:gdLst/>
              <a:ahLst/>
              <a:cxnLst/>
              <a:rect l="l" t="t" r="r" b="b"/>
              <a:pathLst>
                <a:path w="1527" h="556" extrusionOk="0">
                  <a:moveTo>
                    <a:pt x="1336" y="0"/>
                  </a:moveTo>
                  <a:cubicBezTo>
                    <a:pt x="1111" y="8"/>
                    <a:pt x="864" y="35"/>
                    <a:pt x="628" y="103"/>
                  </a:cubicBezTo>
                  <a:cubicBezTo>
                    <a:pt x="442" y="160"/>
                    <a:pt x="183" y="274"/>
                    <a:pt x="4" y="495"/>
                  </a:cubicBezTo>
                  <a:lnTo>
                    <a:pt x="1" y="503"/>
                  </a:lnTo>
                  <a:cubicBezTo>
                    <a:pt x="46" y="522"/>
                    <a:pt x="96" y="533"/>
                    <a:pt x="145" y="541"/>
                  </a:cubicBezTo>
                  <a:cubicBezTo>
                    <a:pt x="204" y="552"/>
                    <a:pt x="262" y="555"/>
                    <a:pt x="321" y="555"/>
                  </a:cubicBezTo>
                  <a:cubicBezTo>
                    <a:pt x="361" y="555"/>
                    <a:pt x="402" y="554"/>
                    <a:pt x="442" y="552"/>
                  </a:cubicBezTo>
                  <a:cubicBezTo>
                    <a:pt x="446" y="537"/>
                    <a:pt x="453" y="518"/>
                    <a:pt x="461" y="503"/>
                  </a:cubicBezTo>
                  <a:cubicBezTo>
                    <a:pt x="529" y="362"/>
                    <a:pt x="627" y="316"/>
                    <a:pt x="733" y="316"/>
                  </a:cubicBezTo>
                  <a:cubicBezTo>
                    <a:pt x="856" y="316"/>
                    <a:pt x="991" y="379"/>
                    <a:pt x="1104" y="430"/>
                  </a:cubicBezTo>
                  <a:cubicBezTo>
                    <a:pt x="1184" y="467"/>
                    <a:pt x="1272" y="498"/>
                    <a:pt x="1357" y="498"/>
                  </a:cubicBezTo>
                  <a:cubicBezTo>
                    <a:pt x="1413" y="498"/>
                    <a:pt x="1468" y="484"/>
                    <a:pt x="1518" y="449"/>
                  </a:cubicBezTo>
                  <a:lnTo>
                    <a:pt x="1526" y="449"/>
                  </a:lnTo>
                  <a:cubicBezTo>
                    <a:pt x="1492" y="293"/>
                    <a:pt x="1431" y="149"/>
                    <a:pt x="1351" y="23"/>
                  </a:cubicBezTo>
                  <a:lnTo>
                    <a:pt x="1336" y="0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0"/>
            <p:cNvSpPr>
              <a:spLocks/>
            </p:cNvSpPr>
            <p:nvPr/>
          </p:nvSpPr>
          <p:spPr>
            <a:xfrm>
              <a:off x="5346364" y="2564566"/>
              <a:ext cx="775257" cy="255223"/>
            </a:xfrm>
            <a:custGeom>
              <a:avLst/>
              <a:gdLst/>
              <a:ahLst/>
              <a:cxnLst/>
              <a:rect l="l" t="t" r="r" b="b"/>
              <a:pathLst>
                <a:path w="5902" h="1943" extrusionOk="0">
                  <a:moveTo>
                    <a:pt x="3265" y="1"/>
                  </a:moveTo>
                  <a:cubicBezTo>
                    <a:pt x="3068" y="1"/>
                    <a:pt x="2864" y="85"/>
                    <a:pt x="2770" y="260"/>
                  </a:cubicBezTo>
                  <a:lnTo>
                    <a:pt x="1" y="260"/>
                  </a:lnTo>
                  <a:cubicBezTo>
                    <a:pt x="130" y="366"/>
                    <a:pt x="229" y="503"/>
                    <a:pt x="328" y="644"/>
                  </a:cubicBezTo>
                  <a:cubicBezTo>
                    <a:pt x="347" y="648"/>
                    <a:pt x="370" y="651"/>
                    <a:pt x="389" y="655"/>
                  </a:cubicBezTo>
                  <a:lnTo>
                    <a:pt x="1245" y="655"/>
                  </a:lnTo>
                  <a:cubicBezTo>
                    <a:pt x="1419" y="655"/>
                    <a:pt x="1679" y="624"/>
                    <a:pt x="1925" y="624"/>
                  </a:cubicBezTo>
                  <a:cubicBezTo>
                    <a:pt x="2147" y="624"/>
                    <a:pt x="2359" y="649"/>
                    <a:pt x="2489" y="747"/>
                  </a:cubicBezTo>
                  <a:cubicBezTo>
                    <a:pt x="2607" y="678"/>
                    <a:pt x="2732" y="632"/>
                    <a:pt x="2888" y="632"/>
                  </a:cubicBezTo>
                  <a:lnTo>
                    <a:pt x="2960" y="632"/>
                  </a:lnTo>
                  <a:cubicBezTo>
                    <a:pt x="3291" y="663"/>
                    <a:pt x="3619" y="815"/>
                    <a:pt x="3816" y="1078"/>
                  </a:cubicBezTo>
                  <a:cubicBezTo>
                    <a:pt x="3904" y="1199"/>
                    <a:pt x="3953" y="1321"/>
                    <a:pt x="3976" y="1443"/>
                  </a:cubicBezTo>
                  <a:lnTo>
                    <a:pt x="3980" y="1443"/>
                  </a:lnTo>
                  <a:cubicBezTo>
                    <a:pt x="4121" y="1557"/>
                    <a:pt x="4231" y="1705"/>
                    <a:pt x="4376" y="1816"/>
                  </a:cubicBezTo>
                  <a:cubicBezTo>
                    <a:pt x="4473" y="1892"/>
                    <a:pt x="4629" y="1943"/>
                    <a:pt x="4771" y="1943"/>
                  </a:cubicBezTo>
                  <a:cubicBezTo>
                    <a:pt x="4785" y="1943"/>
                    <a:pt x="4799" y="1942"/>
                    <a:pt x="4813" y="1941"/>
                  </a:cubicBezTo>
                  <a:lnTo>
                    <a:pt x="4817" y="1937"/>
                  </a:lnTo>
                  <a:cubicBezTo>
                    <a:pt x="4783" y="1850"/>
                    <a:pt x="4794" y="1736"/>
                    <a:pt x="4836" y="1648"/>
                  </a:cubicBezTo>
                  <a:cubicBezTo>
                    <a:pt x="4904" y="1508"/>
                    <a:pt x="5002" y="1461"/>
                    <a:pt x="5108" y="1461"/>
                  </a:cubicBezTo>
                  <a:cubicBezTo>
                    <a:pt x="5231" y="1461"/>
                    <a:pt x="5366" y="1525"/>
                    <a:pt x="5479" y="1576"/>
                  </a:cubicBezTo>
                  <a:cubicBezTo>
                    <a:pt x="5559" y="1612"/>
                    <a:pt x="5647" y="1644"/>
                    <a:pt x="5732" y="1644"/>
                  </a:cubicBezTo>
                  <a:cubicBezTo>
                    <a:pt x="5788" y="1644"/>
                    <a:pt x="5843" y="1630"/>
                    <a:pt x="5893" y="1595"/>
                  </a:cubicBezTo>
                  <a:lnTo>
                    <a:pt x="5901" y="1595"/>
                  </a:lnTo>
                  <a:cubicBezTo>
                    <a:pt x="5867" y="1435"/>
                    <a:pt x="5806" y="1291"/>
                    <a:pt x="5726" y="1169"/>
                  </a:cubicBezTo>
                  <a:cubicBezTo>
                    <a:pt x="5684" y="1108"/>
                    <a:pt x="5646" y="1047"/>
                    <a:pt x="5593" y="1009"/>
                  </a:cubicBezTo>
                  <a:cubicBezTo>
                    <a:pt x="5513" y="943"/>
                    <a:pt x="5434" y="923"/>
                    <a:pt x="5353" y="923"/>
                  </a:cubicBezTo>
                  <a:cubicBezTo>
                    <a:pt x="5284" y="923"/>
                    <a:pt x="5214" y="938"/>
                    <a:pt x="5140" y="952"/>
                  </a:cubicBezTo>
                  <a:cubicBezTo>
                    <a:pt x="5115" y="957"/>
                    <a:pt x="5088" y="960"/>
                    <a:pt x="5062" y="960"/>
                  </a:cubicBezTo>
                  <a:cubicBezTo>
                    <a:pt x="4964" y="960"/>
                    <a:pt x="4865" y="923"/>
                    <a:pt x="4821" y="815"/>
                  </a:cubicBezTo>
                  <a:cubicBezTo>
                    <a:pt x="4786" y="739"/>
                    <a:pt x="4790" y="644"/>
                    <a:pt x="4817" y="564"/>
                  </a:cubicBezTo>
                  <a:lnTo>
                    <a:pt x="4817" y="564"/>
                  </a:lnTo>
                  <a:cubicBezTo>
                    <a:pt x="4777" y="566"/>
                    <a:pt x="4736" y="567"/>
                    <a:pt x="4696" y="567"/>
                  </a:cubicBezTo>
                  <a:cubicBezTo>
                    <a:pt x="4637" y="567"/>
                    <a:pt x="4579" y="564"/>
                    <a:pt x="4520" y="553"/>
                  </a:cubicBezTo>
                  <a:cubicBezTo>
                    <a:pt x="4471" y="545"/>
                    <a:pt x="4421" y="534"/>
                    <a:pt x="4376" y="515"/>
                  </a:cubicBezTo>
                  <a:cubicBezTo>
                    <a:pt x="4300" y="492"/>
                    <a:pt x="4231" y="457"/>
                    <a:pt x="4163" y="416"/>
                  </a:cubicBezTo>
                  <a:cubicBezTo>
                    <a:pt x="3965" y="305"/>
                    <a:pt x="3790" y="153"/>
                    <a:pt x="3577" y="69"/>
                  </a:cubicBezTo>
                  <a:cubicBezTo>
                    <a:pt x="3512" y="39"/>
                    <a:pt x="3444" y="20"/>
                    <a:pt x="3368" y="9"/>
                  </a:cubicBezTo>
                  <a:cubicBezTo>
                    <a:pt x="3334" y="3"/>
                    <a:pt x="3300" y="1"/>
                    <a:pt x="3265" y="1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0"/>
            <p:cNvSpPr>
              <a:spLocks/>
            </p:cNvSpPr>
            <p:nvPr/>
          </p:nvSpPr>
          <p:spPr>
            <a:xfrm>
              <a:off x="6006936" y="2834499"/>
              <a:ext cx="114673" cy="94444"/>
            </a:xfrm>
            <a:custGeom>
              <a:avLst/>
              <a:gdLst/>
              <a:ahLst/>
              <a:cxnLst/>
              <a:rect l="l" t="t" r="r" b="b"/>
              <a:pathLst>
                <a:path w="873" h="719" extrusionOk="0">
                  <a:moveTo>
                    <a:pt x="330" y="0"/>
                  </a:moveTo>
                  <a:cubicBezTo>
                    <a:pt x="259" y="0"/>
                    <a:pt x="187" y="16"/>
                    <a:pt x="111" y="31"/>
                  </a:cubicBezTo>
                  <a:cubicBezTo>
                    <a:pt x="84" y="33"/>
                    <a:pt x="59" y="36"/>
                    <a:pt x="34" y="36"/>
                  </a:cubicBezTo>
                  <a:cubicBezTo>
                    <a:pt x="23" y="36"/>
                    <a:pt x="12" y="36"/>
                    <a:pt x="1" y="34"/>
                  </a:cubicBezTo>
                  <a:lnTo>
                    <a:pt x="1" y="34"/>
                  </a:lnTo>
                  <a:cubicBezTo>
                    <a:pt x="92" y="194"/>
                    <a:pt x="233" y="339"/>
                    <a:pt x="359" y="476"/>
                  </a:cubicBezTo>
                  <a:cubicBezTo>
                    <a:pt x="400" y="521"/>
                    <a:pt x="438" y="563"/>
                    <a:pt x="476" y="609"/>
                  </a:cubicBezTo>
                  <a:cubicBezTo>
                    <a:pt x="495" y="632"/>
                    <a:pt x="511" y="655"/>
                    <a:pt x="522" y="681"/>
                  </a:cubicBezTo>
                  <a:cubicBezTo>
                    <a:pt x="584" y="703"/>
                    <a:pt x="647" y="719"/>
                    <a:pt x="708" y="719"/>
                  </a:cubicBezTo>
                  <a:cubicBezTo>
                    <a:pt x="763" y="719"/>
                    <a:pt x="816" y="706"/>
                    <a:pt x="864" y="674"/>
                  </a:cubicBezTo>
                  <a:lnTo>
                    <a:pt x="872" y="670"/>
                  </a:lnTo>
                  <a:cubicBezTo>
                    <a:pt x="838" y="514"/>
                    <a:pt x="777" y="369"/>
                    <a:pt x="697" y="244"/>
                  </a:cubicBezTo>
                  <a:cubicBezTo>
                    <a:pt x="655" y="183"/>
                    <a:pt x="617" y="126"/>
                    <a:pt x="564" y="84"/>
                  </a:cubicBezTo>
                  <a:cubicBezTo>
                    <a:pt x="486" y="20"/>
                    <a:pt x="409" y="0"/>
                    <a:pt x="330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0"/>
            <p:cNvSpPr>
              <a:spLocks/>
            </p:cNvSpPr>
            <p:nvPr/>
          </p:nvSpPr>
          <p:spPr>
            <a:xfrm>
              <a:off x="6084960" y="2999349"/>
              <a:ext cx="36648" cy="78419"/>
            </a:xfrm>
            <a:custGeom>
              <a:avLst/>
              <a:gdLst/>
              <a:ahLst/>
              <a:cxnLst/>
              <a:rect l="l" t="t" r="r" b="b"/>
              <a:pathLst>
                <a:path w="279" h="597" extrusionOk="0">
                  <a:moveTo>
                    <a:pt x="12" y="1"/>
                  </a:moveTo>
                  <a:cubicBezTo>
                    <a:pt x="8" y="65"/>
                    <a:pt x="8" y="126"/>
                    <a:pt x="4" y="187"/>
                  </a:cubicBezTo>
                  <a:cubicBezTo>
                    <a:pt x="0" y="244"/>
                    <a:pt x="0" y="297"/>
                    <a:pt x="0" y="351"/>
                  </a:cubicBezTo>
                  <a:lnTo>
                    <a:pt x="0" y="583"/>
                  </a:lnTo>
                  <a:cubicBezTo>
                    <a:pt x="36" y="591"/>
                    <a:pt x="72" y="597"/>
                    <a:pt x="107" y="597"/>
                  </a:cubicBezTo>
                  <a:cubicBezTo>
                    <a:pt x="164" y="597"/>
                    <a:pt x="219" y="583"/>
                    <a:pt x="270" y="548"/>
                  </a:cubicBezTo>
                  <a:lnTo>
                    <a:pt x="278" y="548"/>
                  </a:lnTo>
                  <a:cubicBezTo>
                    <a:pt x="244" y="389"/>
                    <a:pt x="183" y="248"/>
                    <a:pt x="103" y="122"/>
                  </a:cubicBezTo>
                  <a:cubicBezTo>
                    <a:pt x="73" y="80"/>
                    <a:pt x="46" y="39"/>
                    <a:pt x="12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0"/>
            <p:cNvSpPr>
              <a:spLocks/>
            </p:cNvSpPr>
            <p:nvPr/>
          </p:nvSpPr>
          <p:spPr>
            <a:xfrm>
              <a:off x="6084960" y="3146728"/>
              <a:ext cx="36648" cy="79864"/>
            </a:xfrm>
            <a:custGeom>
              <a:avLst/>
              <a:gdLst/>
              <a:ahLst/>
              <a:cxnLst/>
              <a:rect l="l" t="t" r="r" b="b"/>
              <a:pathLst>
                <a:path w="279" h="608" extrusionOk="0">
                  <a:moveTo>
                    <a:pt x="0" y="1"/>
                  </a:moveTo>
                  <a:lnTo>
                    <a:pt x="0" y="590"/>
                  </a:lnTo>
                  <a:cubicBezTo>
                    <a:pt x="37" y="601"/>
                    <a:pt x="75" y="608"/>
                    <a:pt x="112" y="608"/>
                  </a:cubicBezTo>
                  <a:cubicBezTo>
                    <a:pt x="167" y="608"/>
                    <a:pt x="221" y="594"/>
                    <a:pt x="270" y="560"/>
                  </a:cubicBezTo>
                  <a:lnTo>
                    <a:pt x="278" y="556"/>
                  </a:lnTo>
                  <a:cubicBezTo>
                    <a:pt x="244" y="400"/>
                    <a:pt x="183" y="256"/>
                    <a:pt x="103" y="130"/>
                  </a:cubicBezTo>
                  <a:cubicBezTo>
                    <a:pt x="69" y="84"/>
                    <a:pt x="38" y="35"/>
                    <a:pt x="0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0"/>
            <p:cNvSpPr>
              <a:spLocks/>
            </p:cNvSpPr>
            <p:nvPr/>
          </p:nvSpPr>
          <p:spPr>
            <a:xfrm>
              <a:off x="6084960" y="3295159"/>
              <a:ext cx="36648" cy="79995"/>
            </a:xfrm>
            <a:custGeom>
              <a:avLst/>
              <a:gdLst/>
              <a:ahLst/>
              <a:cxnLst/>
              <a:rect l="l" t="t" r="r" b="b"/>
              <a:pathLst>
                <a:path w="279" h="609" extrusionOk="0">
                  <a:moveTo>
                    <a:pt x="0" y="1"/>
                  </a:moveTo>
                  <a:lnTo>
                    <a:pt x="0" y="4"/>
                  </a:lnTo>
                  <a:lnTo>
                    <a:pt x="0" y="119"/>
                  </a:lnTo>
                  <a:lnTo>
                    <a:pt x="0" y="594"/>
                  </a:lnTo>
                  <a:cubicBezTo>
                    <a:pt x="36" y="603"/>
                    <a:pt x="72" y="608"/>
                    <a:pt x="107" y="608"/>
                  </a:cubicBezTo>
                  <a:cubicBezTo>
                    <a:pt x="164" y="608"/>
                    <a:pt x="219" y="595"/>
                    <a:pt x="270" y="560"/>
                  </a:cubicBezTo>
                  <a:lnTo>
                    <a:pt x="278" y="560"/>
                  </a:lnTo>
                  <a:cubicBezTo>
                    <a:pt x="244" y="404"/>
                    <a:pt x="183" y="259"/>
                    <a:pt x="103" y="134"/>
                  </a:cubicBezTo>
                  <a:cubicBezTo>
                    <a:pt x="73" y="84"/>
                    <a:pt x="38" y="39"/>
                    <a:pt x="0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0"/>
            <p:cNvSpPr>
              <a:spLocks/>
            </p:cNvSpPr>
            <p:nvPr/>
          </p:nvSpPr>
          <p:spPr>
            <a:xfrm>
              <a:off x="6084960" y="3443589"/>
              <a:ext cx="36648" cy="80389"/>
            </a:xfrm>
            <a:custGeom>
              <a:avLst/>
              <a:gdLst/>
              <a:ahLst/>
              <a:cxnLst/>
              <a:rect l="l" t="t" r="r" b="b"/>
              <a:pathLst>
                <a:path w="279" h="612" extrusionOk="0">
                  <a:moveTo>
                    <a:pt x="0" y="0"/>
                  </a:moveTo>
                  <a:lnTo>
                    <a:pt x="0" y="392"/>
                  </a:lnTo>
                  <a:lnTo>
                    <a:pt x="0" y="594"/>
                  </a:lnTo>
                  <a:cubicBezTo>
                    <a:pt x="37" y="605"/>
                    <a:pt x="75" y="611"/>
                    <a:pt x="112" y="611"/>
                  </a:cubicBezTo>
                  <a:cubicBezTo>
                    <a:pt x="167" y="611"/>
                    <a:pt x="221" y="597"/>
                    <a:pt x="270" y="563"/>
                  </a:cubicBezTo>
                  <a:lnTo>
                    <a:pt x="278" y="563"/>
                  </a:lnTo>
                  <a:cubicBezTo>
                    <a:pt x="244" y="404"/>
                    <a:pt x="183" y="259"/>
                    <a:pt x="103" y="134"/>
                  </a:cubicBezTo>
                  <a:cubicBezTo>
                    <a:pt x="69" y="88"/>
                    <a:pt x="38" y="38"/>
                    <a:pt x="0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0"/>
            <p:cNvSpPr>
              <a:spLocks/>
            </p:cNvSpPr>
            <p:nvPr/>
          </p:nvSpPr>
          <p:spPr>
            <a:xfrm>
              <a:off x="6084960" y="3592545"/>
              <a:ext cx="36648" cy="79864"/>
            </a:xfrm>
            <a:custGeom>
              <a:avLst/>
              <a:gdLst/>
              <a:ahLst/>
              <a:cxnLst/>
              <a:rect l="l" t="t" r="r" b="b"/>
              <a:pathLst>
                <a:path w="279" h="608" extrusionOk="0">
                  <a:moveTo>
                    <a:pt x="0" y="0"/>
                  </a:moveTo>
                  <a:lnTo>
                    <a:pt x="0" y="419"/>
                  </a:lnTo>
                  <a:lnTo>
                    <a:pt x="0" y="593"/>
                  </a:lnTo>
                  <a:cubicBezTo>
                    <a:pt x="36" y="603"/>
                    <a:pt x="73" y="608"/>
                    <a:pt x="110" y="608"/>
                  </a:cubicBezTo>
                  <a:cubicBezTo>
                    <a:pt x="165" y="608"/>
                    <a:pt x="220" y="595"/>
                    <a:pt x="270" y="563"/>
                  </a:cubicBezTo>
                  <a:lnTo>
                    <a:pt x="278" y="559"/>
                  </a:lnTo>
                  <a:cubicBezTo>
                    <a:pt x="244" y="403"/>
                    <a:pt x="183" y="259"/>
                    <a:pt x="103" y="133"/>
                  </a:cubicBezTo>
                  <a:cubicBezTo>
                    <a:pt x="69" y="84"/>
                    <a:pt x="38" y="38"/>
                    <a:pt x="0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0"/>
            <p:cNvSpPr>
              <a:spLocks/>
            </p:cNvSpPr>
            <p:nvPr/>
          </p:nvSpPr>
          <p:spPr>
            <a:xfrm>
              <a:off x="6084960" y="3741370"/>
              <a:ext cx="36648" cy="79995"/>
            </a:xfrm>
            <a:custGeom>
              <a:avLst/>
              <a:gdLst/>
              <a:ahLst/>
              <a:cxnLst/>
              <a:rect l="l" t="t" r="r" b="b"/>
              <a:pathLst>
                <a:path w="279" h="609" extrusionOk="0">
                  <a:moveTo>
                    <a:pt x="0" y="1"/>
                  </a:moveTo>
                  <a:lnTo>
                    <a:pt x="0" y="370"/>
                  </a:lnTo>
                  <a:lnTo>
                    <a:pt x="0" y="461"/>
                  </a:lnTo>
                  <a:lnTo>
                    <a:pt x="0" y="594"/>
                  </a:lnTo>
                  <a:cubicBezTo>
                    <a:pt x="36" y="603"/>
                    <a:pt x="72" y="608"/>
                    <a:pt x="107" y="608"/>
                  </a:cubicBezTo>
                  <a:cubicBezTo>
                    <a:pt x="164" y="608"/>
                    <a:pt x="219" y="595"/>
                    <a:pt x="270" y="560"/>
                  </a:cubicBezTo>
                  <a:lnTo>
                    <a:pt x="278" y="560"/>
                  </a:lnTo>
                  <a:cubicBezTo>
                    <a:pt x="244" y="404"/>
                    <a:pt x="183" y="259"/>
                    <a:pt x="103" y="134"/>
                  </a:cubicBezTo>
                  <a:cubicBezTo>
                    <a:pt x="69" y="84"/>
                    <a:pt x="38" y="39"/>
                    <a:pt x="0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0"/>
            <p:cNvSpPr>
              <a:spLocks/>
            </p:cNvSpPr>
            <p:nvPr/>
          </p:nvSpPr>
          <p:spPr>
            <a:xfrm>
              <a:off x="6084960" y="3889800"/>
              <a:ext cx="36648" cy="80127"/>
            </a:xfrm>
            <a:custGeom>
              <a:avLst/>
              <a:gdLst/>
              <a:ahLst/>
              <a:cxnLst/>
              <a:rect l="l" t="t" r="r" b="b"/>
              <a:pathLst>
                <a:path w="279" h="610" extrusionOk="0">
                  <a:moveTo>
                    <a:pt x="0" y="1"/>
                  </a:moveTo>
                  <a:lnTo>
                    <a:pt x="0" y="594"/>
                  </a:lnTo>
                  <a:cubicBezTo>
                    <a:pt x="38" y="603"/>
                    <a:pt x="76" y="610"/>
                    <a:pt x="114" y="610"/>
                  </a:cubicBezTo>
                  <a:cubicBezTo>
                    <a:pt x="168" y="610"/>
                    <a:pt x="221" y="597"/>
                    <a:pt x="270" y="564"/>
                  </a:cubicBezTo>
                  <a:lnTo>
                    <a:pt x="278" y="560"/>
                  </a:lnTo>
                  <a:cubicBezTo>
                    <a:pt x="244" y="404"/>
                    <a:pt x="183" y="259"/>
                    <a:pt x="103" y="134"/>
                  </a:cubicBezTo>
                  <a:cubicBezTo>
                    <a:pt x="69" y="88"/>
                    <a:pt x="38" y="39"/>
                    <a:pt x="0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0"/>
            <p:cNvSpPr>
              <a:spLocks/>
            </p:cNvSpPr>
            <p:nvPr/>
          </p:nvSpPr>
          <p:spPr>
            <a:xfrm>
              <a:off x="6084434" y="4039150"/>
              <a:ext cx="37173" cy="79470"/>
            </a:xfrm>
            <a:custGeom>
              <a:avLst/>
              <a:gdLst/>
              <a:ahLst/>
              <a:cxnLst/>
              <a:rect l="l" t="t" r="r" b="b"/>
              <a:pathLst>
                <a:path w="283" h="605" extrusionOk="0">
                  <a:moveTo>
                    <a:pt x="8" y="1"/>
                  </a:moveTo>
                  <a:lnTo>
                    <a:pt x="4" y="9"/>
                  </a:lnTo>
                  <a:lnTo>
                    <a:pt x="4" y="579"/>
                  </a:lnTo>
                  <a:lnTo>
                    <a:pt x="1" y="591"/>
                  </a:lnTo>
                  <a:cubicBezTo>
                    <a:pt x="37" y="599"/>
                    <a:pt x="74" y="605"/>
                    <a:pt x="110" y="605"/>
                  </a:cubicBezTo>
                  <a:cubicBezTo>
                    <a:pt x="168" y="605"/>
                    <a:pt x="223" y="591"/>
                    <a:pt x="274" y="556"/>
                  </a:cubicBezTo>
                  <a:lnTo>
                    <a:pt x="282" y="556"/>
                  </a:lnTo>
                  <a:cubicBezTo>
                    <a:pt x="248" y="400"/>
                    <a:pt x="187" y="256"/>
                    <a:pt x="107" y="130"/>
                  </a:cubicBezTo>
                  <a:cubicBezTo>
                    <a:pt x="77" y="85"/>
                    <a:pt x="46" y="39"/>
                    <a:pt x="8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0"/>
            <p:cNvSpPr>
              <a:spLocks/>
            </p:cNvSpPr>
            <p:nvPr/>
          </p:nvSpPr>
          <p:spPr>
            <a:xfrm>
              <a:off x="4707859" y="2901358"/>
              <a:ext cx="1378177" cy="1704068"/>
            </a:xfrm>
            <a:custGeom>
              <a:avLst/>
              <a:gdLst/>
              <a:ahLst/>
              <a:cxnLst/>
              <a:rect l="l" t="t" r="r" b="b"/>
              <a:pathLst>
                <a:path w="10492" h="12973" extrusionOk="0">
                  <a:moveTo>
                    <a:pt x="4824" y="1"/>
                  </a:moveTo>
                  <a:cubicBezTo>
                    <a:pt x="4755" y="184"/>
                    <a:pt x="4554" y="275"/>
                    <a:pt x="4371" y="343"/>
                  </a:cubicBezTo>
                  <a:cubicBezTo>
                    <a:pt x="4219" y="404"/>
                    <a:pt x="4063" y="465"/>
                    <a:pt x="3907" y="526"/>
                  </a:cubicBezTo>
                  <a:cubicBezTo>
                    <a:pt x="3782" y="572"/>
                    <a:pt x="3656" y="621"/>
                    <a:pt x="3549" y="701"/>
                  </a:cubicBezTo>
                  <a:cubicBezTo>
                    <a:pt x="3317" y="876"/>
                    <a:pt x="3317" y="1226"/>
                    <a:pt x="3226" y="1488"/>
                  </a:cubicBezTo>
                  <a:lnTo>
                    <a:pt x="2876" y="2493"/>
                  </a:lnTo>
                  <a:cubicBezTo>
                    <a:pt x="2636" y="3177"/>
                    <a:pt x="2397" y="3866"/>
                    <a:pt x="2157" y="4554"/>
                  </a:cubicBezTo>
                  <a:cubicBezTo>
                    <a:pt x="1678" y="5928"/>
                    <a:pt x="1199" y="7301"/>
                    <a:pt x="719" y="8678"/>
                  </a:cubicBezTo>
                  <a:cubicBezTo>
                    <a:pt x="480" y="9371"/>
                    <a:pt x="236" y="10074"/>
                    <a:pt x="168" y="10808"/>
                  </a:cubicBezTo>
                  <a:cubicBezTo>
                    <a:pt x="130" y="11231"/>
                    <a:pt x="278" y="11668"/>
                    <a:pt x="202" y="12087"/>
                  </a:cubicBezTo>
                  <a:cubicBezTo>
                    <a:pt x="179" y="12220"/>
                    <a:pt x="107" y="12353"/>
                    <a:pt x="0" y="12429"/>
                  </a:cubicBezTo>
                  <a:cubicBezTo>
                    <a:pt x="126" y="12574"/>
                    <a:pt x="103" y="12806"/>
                    <a:pt x="0" y="12973"/>
                  </a:cubicBezTo>
                  <a:lnTo>
                    <a:pt x="548" y="12973"/>
                  </a:lnTo>
                  <a:cubicBezTo>
                    <a:pt x="586" y="12851"/>
                    <a:pt x="597" y="12722"/>
                    <a:pt x="586" y="12593"/>
                  </a:cubicBezTo>
                  <a:lnTo>
                    <a:pt x="582" y="12524"/>
                  </a:lnTo>
                  <a:lnTo>
                    <a:pt x="613" y="12459"/>
                  </a:lnTo>
                  <a:cubicBezTo>
                    <a:pt x="655" y="12368"/>
                    <a:pt x="685" y="12273"/>
                    <a:pt x="704" y="12174"/>
                  </a:cubicBezTo>
                  <a:cubicBezTo>
                    <a:pt x="750" y="11923"/>
                    <a:pt x="727" y="11664"/>
                    <a:pt x="704" y="11390"/>
                  </a:cubicBezTo>
                  <a:cubicBezTo>
                    <a:pt x="685" y="11113"/>
                    <a:pt x="662" y="10824"/>
                    <a:pt x="708" y="10523"/>
                  </a:cubicBezTo>
                  <a:cubicBezTo>
                    <a:pt x="784" y="10021"/>
                    <a:pt x="951" y="9545"/>
                    <a:pt x="1115" y="9089"/>
                  </a:cubicBezTo>
                  <a:cubicBezTo>
                    <a:pt x="1141" y="9005"/>
                    <a:pt x="1172" y="8925"/>
                    <a:pt x="1199" y="8846"/>
                  </a:cubicBezTo>
                  <a:lnTo>
                    <a:pt x="3705" y="1652"/>
                  </a:lnTo>
                  <a:cubicBezTo>
                    <a:pt x="3743" y="1549"/>
                    <a:pt x="3766" y="1450"/>
                    <a:pt x="3785" y="1351"/>
                  </a:cubicBezTo>
                  <a:cubicBezTo>
                    <a:pt x="3797" y="1310"/>
                    <a:pt x="3808" y="1260"/>
                    <a:pt x="3820" y="1218"/>
                  </a:cubicBezTo>
                  <a:lnTo>
                    <a:pt x="3850" y="1097"/>
                  </a:lnTo>
                  <a:lnTo>
                    <a:pt x="3964" y="1047"/>
                  </a:lnTo>
                  <a:cubicBezTo>
                    <a:pt x="4002" y="1032"/>
                    <a:pt x="4052" y="1013"/>
                    <a:pt x="4090" y="998"/>
                  </a:cubicBezTo>
                  <a:lnTo>
                    <a:pt x="4717" y="754"/>
                  </a:lnTo>
                  <a:lnTo>
                    <a:pt x="4854" y="857"/>
                  </a:lnTo>
                  <a:cubicBezTo>
                    <a:pt x="4889" y="880"/>
                    <a:pt x="4927" y="910"/>
                    <a:pt x="4953" y="929"/>
                  </a:cubicBezTo>
                  <a:lnTo>
                    <a:pt x="5003" y="971"/>
                  </a:lnTo>
                  <a:lnTo>
                    <a:pt x="5029" y="1036"/>
                  </a:lnTo>
                  <a:cubicBezTo>
                    <a:pt x="5052" y="1100"/>
                    <a:pt x="5067" y="1192"/>
                    <a:pt x="5075" y="1302"/>
                  </a:cubicBezTo>
                  <a:cubicBezTo>
                    <a:pt x="5090" y="1572"/>
                    <a:pt x="5064" y="1854"/>
                    <a:pt x="5033" y="2154"/>
                  </a:cubicBezTo>
                  <a:cubicBezTo>
                    <a:pt x="5006" y="2409"/>
                    <a:pt x="4984" y="2675"/>
                    <a:pt x="4984" y="2945"/>
                  </a:cubicBezTo>
                  <a:cubicBezTo>
                    <a:pt x="4984" y="2968"/>
                    <a:pt x="4980" y="2999"/>
                    <a:pt x="4980" y="3033"/>
                  </a:cubicBezTo>
                  <a:lnTo>
                    <a:pt x="4980" y="3044"/>
                  </a:lnTo>
                  <a:cubicBezTo>
                    <a:pt x="4972" y="3440"/>
                    <a:pt x="4976" y="3893"/>
                    <a:pt x="5136" y="4235"/>
                  </a:cubicBezTo>
                  <a:lnTo>
                    <a:pt x="5155" y="4277"/>
                  </a:lnTo>
                  <a:lnTo>
                    <a:pt x="5159" y="4319"/>
                  </a:lnTo>
                  <a:cubicBezTo>
                    <a:pt x="5170" y="4486"/>
                    <a:pt x="5204" y="4646"/>
                    <a:pt x="5254" y="4798"/>
                  </a:cubicBezTo>
                  <a:lnTo>
                    <a:pt x="5280" y="4874"/>
                  </a:lnTo>
                  <a:lnTo>
                    <a:pt x="5254" y="4950"/>
                  </a:lnTo>
                  <a:cubicBezTo>
                    <a:pt x="5113" y="5414"/>
                    <a:pt x="5113" y="5901"/>
                    <a:pt x="5254" y="6323"/>
                  </a:cubicBezTo>
                  <a:lnTo>
                    <a:pt x="5280" y="6396"/>
                  </a:lnTo>
                  <a:lnTo>
                    <a:pt x="5258" y="6476"/>
                  </a:lnTo>
                  <a:cubicBezTo>
                    <a:pt x="5075" y="7080"/>
                    <a:pt x="5128" y="7697"/>
                    <a:pt x="5394" y="8165"/>
                  </a:cubicBezTo>
                  <a:lnTo>
                    <a:pt x="5440" y="8244"/>
                  </a:lnTo>
                  <a:lnTo>
                    <a:pt x="5425" y="8332"/>
                  </a:lnTo>
                  <a:cubicBezTo>
                    <a:pt x="5387" y="8564"/>
                    <a:pt x="5383" y="8777"/>
                    <a:pt x="5413" y="8990"/>
                  </a:cubicBezTo>
                  <a:cubicBezTo>
                    <a:pt x="5467" y="9371"/>
                    <a:pt x="5630" y="9701"/>
                    <a:pt x="5893" y="9945"/>
                  </a:cubicBezTo>
                  <a:lnTo>
                    <a:pt x="5961" y="10010"/>
                  </a:lnTo>
                  <a:lnTo>
                    <a:pt x="5973" y="10101"/>
                  </a:lnTo>
                  <a:cubicBezTo>
                    <a:pt x="5992" y="10295"/>
                    <a:pt x="6041" y="10481"/>
                    <a:pt x="6110" y="10660"/>
                  </a:cubicBezTo>
                  <a:cubicBezTo>
                    <a:pt x="6334" y="11231"/>
                    <a:pt x="6882" y="11615"/>
                    <a:pt x="7475" y="11615"/>
                  </a:cubicBezTo>
                  <a:cubicBezTo>
                    <a:pt x="7624" y="11615"/>
                    <a:pt x="7772" y="11592"/>
                    <a:pt x="7913" y="11546"/>
                  </a:cubicBezTo>
                  <a:cubicBezTo>
                    <a:pt x="7928" y="11543"/>
                    <a:pt x="7939" y="11535"/>
                    <a:pt x="7951" y="11531"/>
                  </a:cubicBezTo>
                  <a:lnTo>
                    <a:pt x="8107" y="11474"/>
                  </a:lnTo>
                  <a:lnTo>
                    <a:pt x="8221" y="11600"/>
                  </a:lnTo>
                  <a:cubicBezTo>
                    <a:pt x="8301" y="11680"/>
                    <a:pt x="8392" y="11744"/>
                    <a:pt x="8495" y="11786"/>
                  </a:cubicBezTo>
                  <a:lnTo>
                    <a:pt x="8609" y="11836"/>
                  </a:lnTo>
                  <a:lnTo>
                    <a:pt x="8643" y="11953"/>
                  </a:lnTo>
                  <a:cubicBezTo>
                    <a:pt x="8658" y="12011"/>
                    <a:pt x="8681" y="12064"/>
                    <a:pt x="8708" y="12113"/>
                  </a:cubicBezTo>
                  <a:cubicBezTo>
                    <a:pt x="8742" y="12174"/>
                    <a:pt x="8784" y="12231"/>
                    <a:pt x="8833" y="12277"/>
                  </a:cubicBezTo>
                  <a:lnTo>
                    <a:pt x="8921" y="12364"/>
                  </a:lnTo>
                  <a:lnTo>
                    <a:pt x="10412" y="12364"/>
                  </a:lnTo>
                  <a:cubicBezTo>
                    <a:pt x="10370" y="12296"/>
                    <a:pt x="10309" y="12227"/>
                    <a:pt x="10252" y="12170"/>
                  </a:cubicBezTo>
                  <a:cubicBezTo>
                    <a:pt x="10176" y="12090"/>
                    <a:pt x="10100" y="12011"/>
                    <a:pt x="9994" y="11976"/>
                  </a:cubicBezTo>
                  <a:cubicBezTo>
                    <a:pt x="9949" y="11961"/>
                    <a:pt x="9904" y="11955"/>
                    <a:pt x="9858" y="11955"/>
                  </a:cubicBezTo>
                  <a:cubicBezTo>
                    <a:pt x="9757" y="11955"/>
                    <a:pt x="9654" y="11982"/>
                    <a:pt x="9552" y="11995"/>
                  </a:cubicBezTo>
                  <a:cubicBezTo>
                    <a:pt x="9520" y="12000"/>
                    <a:pt x="9486" y="12003"/>
                    <a:pt x="9452" y="12003"/>
                  </a:cubicBezTo>
                  <a:cubicBezTo>
                    <a:pt x="9331" y="12003"/>
                    <a:pt x="9209" y="11967"/>
                    <a:pt x="9153" y="11866"/>
                  </a:cubicBezTo>
                  <a:cubicBezTo>
                    <a:pt x="9103" y="11779"/>
                    <a:pt x="9119" y="11668"/>
                    <a:pt x="9172" y="11585"/>
                  </a:cubicBezTo>
                  <a:cubicBezTo>
                    <a:pt x="9256" y="11451"/>
                    <a:pt x="9379" y="11407"/>
                    <a:pt x="9512" y="11407"/>
                  </a:cubicBezTo>
                  <a:cubicBezTo>
                    <a:pt x="9667" y="11407"/>
                    <a:pt x="9837" y="11467"/>
                    <a:pt x="9978" y="11516"/>
                  </a:cubicBezTo>
                  <a:cubicBezTo>
                    <a:pt x="10081" y="11549"/>
                    <a:pt x="10193" y="11578"/>
                    <a:pt x="10300" y="11578"/>
                  </a:cubicBezTo>
                  <a:cubicBezTo>
                    <a:pt x="10364" y="11578"/>
                    <a:pt x="10426" y="11568"/>
                    <a:pt x="10484" y="11543"/>
                  </a:cubicBezTo>
                  <a:lnTo>
                    <a:pt x="10484" y="9804"/>
                  </a:lnTo>
                  <a:lnTo>
                    <a:pt x="10492" y="9797"/>
                  </a:lnTo>
                  <a:cubicBezTo>
                    <a:pt x="10481" y="9785"/>
                    <a:pt x="10469" y="9774"/>
                    <a:pt x="10454" y="9762"/>
                  </a:cubicBezTo>
                  <a:cubicBezTo>
                    <a:pt x="10375" y="9699"/>
                    <a:pt x="10297" y="9680"/>
                    <a:pt x="10217" y="9680"/>
                  </a:cubicBezTo>
                  <a:cubicBezTo>
                    <a:pt x="10147" y="9680"/>
                    <a:pt x="10076" y="9695"/>
                    <a:pt x="10001" y="9709"/>
                  </a:cubicBezTo>
                  <a:cubicBezTo>
                    <a:pt x="9974" y="9713"/>
                    <a:pt x="9947" y="9716"/>
                    <a:pt x="9920" y="9716"/>
                  </a:cubicBezTo>
                  <a:cubicBezTo>
                    <a:pt x="9898" y="9716"/>
                    <a:pt x="9875" y="9714"/>
                    <a:pt x="9853" y="9709"/>
                  </a:cubicBezTo>
                  <a:cubicBezTo>
                    <a:pt x="9469" y="10089"/>
                    <a:pt x="9218" y="10569"/>
                    <a:pt x="9054" y="11139"/>
                  </a:cubicBezTo>
                  <a:cubicBezTo>
                    <a:pt x="9020" y="11261"/>
                    <a:pt x="8909" y="11337"/>
                    <a:pt x="8792" y="11337"/>
                  </a:cubicBezTo>
                  <a:cubicBezTo>
                    <a:pt x="8769" y="11337"/>
                    <a:pt x="8742" y="11333"/>
                    <a:pt x="8715" y="11330"/>
                  </a:cubicBezTo>
                  <a:cubicBezTo>
                    <a:pt x="8571" y="11288"/>
                    <a:pt x="8487" y="11136"/>
                    <a:pt x="8529" y="10991"/>
                  </a:cubicBezTo>
                  <a:cubicBezTo>
                    <a:pt x="8731" y="10291"/>
                    <a:pt x="9191" y="9625"/>
                    <a:pt x="9762" y="9127"/>
                  </a:cubicBezTo>
                  <a:cubicBezTo>
                    <a:pt x="9978" y="8937"/>
                    <a:pt x="10214" y="8769"/>
                    <a:pt x="10454" y="8633"/>
                  </a:cubicBezTo>
                  <a:cubicBezTo>
                    <a:pt x="10374" y="8567"/>
                    <a:pt x="10295" y="8547"/>
                    <a:pt x="10214" y="8547"/>
                  </a:cubicBezTo>
                  <a:cubicBezTo>
                    <a:pt x="10145" y="8547"/>
                    <a:pt x="10075" y="8561"/>
                    <a:pt x="10001" y="8575"/>
                  </a:cubicBezTo>
                  <a:cubicBezTo>
                    <a:pt x="9975" y="8580"/>
                    <a:pt x="9948" y="8583"/>
                    <a:pt x="9922" y="8583"/>
                  </a:cubicBezTo>
                  <a:cubicBezTo>
                    <a:pt x="9888" y="8583"/>
                    <a:pt x="9855" y="8579"/>
                    <a:pt x="9822" y="8568"/>
                  </a:cubicBezTo>
                  <a:cubicBezTo>
                    <a:pt x="9647" y="8739"/>
                    <a:pt x="9492" y="8929"/>
                    <a:pt x="9347" y="9135"/>
                  </a:cubicBezTo>
                  <a:cubicBezTo>
                    <a:pt x="9035" y="9561"/>
                    <a:pt x="8780" y="10025"/>
                    <a:pt x="8468" y="10451"/>
                  </a:cubicBezTo>
                  <a:cubicBezTo>
                    <a:pt x="8282" y="10710"/>
                    <a:pt x="8057" y="10964"/>
                    <a:pt x="7753" y="11063"/>
                  </a:cubicBezTo>
                  <a:cubicBezTo>
                    <a:pt x="7659" y="11095"/>
                    <a:pt x="7565" y="11109"/>
                    <a:pt x="7473" y="11109"/>
                  </a:cubicBezTo>
                  <a:cubicBezTo>
                    <a:pt x="7083" y="11109"/>
                    <a:pt x="6726" y="10846"/>
                    <a:pt x="6581" y="10474"/>
                  </a:cubicBezTo>
                  <a:cubicBezTo>
                    <a:pt x="6486" y="10226"/>
                    <a:pt x="6452" y="9975"/>
                    <a:pt x="6467" y="9724"/>
                  </a:cubicBezTo>
                  <a:lnTo>
                    <a:pt x="6444" y="9720"/>
                  </a:lnTo>
                  <a:cubicBezTo>
                    <a:pt x="6151" y="9561"/>
                    <a:pt x="5965" y="9279"/>
                    <a:pt x="5916" y="8922"/>
                  </a:cubicBezTo>
                  <a:cubicBezTo>
                    <a:pt x="5874" y="8629"/>
                    <a:pt x="5927" y="8351"/>
                    <a:pt x="5996" y="8115"/>
                  </a:cubicBezTo>
                  <a:lnTo>
                    <a:pt x="5980" y="8111"/>
                  </a:lnTo>
                  <a:cubicBezTo>
                    <a:pt x="5573" y="7659"/>
                    <a:pt x="5585" y="6936"/>
                    <a:pt x="5828" y="6388"/>
                  </a:cubicBezTo>
                  <a:cubicBezTo>
                    <a:pt x="5828" y="6384"/>
                    <a:pt x="5828" y="6384"/>
                    <a:pt x="5832" y="6380"/>
                  </a:cubicBezTo>
                  <a:cubicBezTo>
                    <a:pt x="5581" y="5935"/>
                    <a:pt x="5619" y="5334"/>
                    <a:pt x="5828" y="4866"/>
                  </a:cubicBezTo>
                  <a:cubicBezTo>
                    <a:pt x="5828" y="4863"/>
                    <a:pt x="5828" y="4859"/>
                    <a:pt x="5832" y="4859"/>
                  </a:cubicBezTo>
                  <a:cubicBezTo>
                    <a:pt x="5706" y="4638"/>
                    <a:pt x="5653" y="4383"/>
                    <a:pt x="5657" y="4125"/>
                  </a:cubicBezTo>
                  <a:cubicBezTo>
                    <a:pt x="5440" y="3866"/>
                    <a:pt x="5490" y="3166"/>
                    <a:pt x="5490" y="2945"/>
                  </a:cubicBezTo>
                  <a:cubicBezTo>
                    <a:pt x="5490" y="2390"/>
                    <a:pt x="5615" y="1827"/>
                    <a:pt x="5581" y="1272"/>
                  </a:cubicBezTo>
                  <a:cubicBezTo>
                    <a:pt x="5566" y="1024"/>
                    <a:pt x="5512" y="758"/>
                    <a:pt x="5330" y="587"/>
                  </a:cubicBezTo>
                  <a:cubicBezTo>
                    <a:pt x="5136" y="404"/>
                    <a:pt x="4854" y="305"/>
                    <a:pt x="482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0"/>
            <p:cNvSpPr>
              <a:spLocks/>
            </p:cNvSpPr>
            <p:nvPr/>
          </p:nvSpPr>
          <p:spPr>
            <a:xfrm>
              <a:off x="4314064" y="2158418"/>
              <a:ext cx="1807051" cy="2447012"/>
            </a:xfrm>
            <a:custGeom>
              <a:avLst/>
              <a:gdLst/>
              <a:ahLst/>
              <a:cxnLst/>
              <a:rect l="l" t="t" r="r" b="b"/>
              <a:pathLst>
                <a:path w="13757" h="18629" extrusionOk="0">
                  <a:moveTo>
                    <a:pt x="12672" y="0"/>
                  </a:moveTo>
                  <a:lnTo>
                    <a:pt x="12672" y="0"/>
                  </a:lnTo>
                  <a:cubicBezTo>
                    <a:pt x="12467" y="50"/>
                    <a:pt x="12303" y="168"/>
                    <a:pt x="12189" y="346"/>
                  </a:cubicBezTo>
                  <a:cubicBezTo>
                    <a:pt x="12041" y="578"/>
                    <a:pt x="12029" y="864"/>
                    <a:pt x="12155" y="1092"/>
                  </a:cubicBezTo>
                  <a:cubicBezTo>
                    <a:pt x="12159" y="1100"/>
                    <a:pt x="12166" y="1107"/>
                    <a:pt x="12170" y="1115"/>
                  </a:cubicBezTo>
                  <a:lnTo>
                    <a:pt x="12326" y="1370"/>
                  </a:lnTo>
                  <a:lnTo>
                    <a:pt x="12052" y="1484"/>
                  </a:lnTo>
                  <a:cubicBezTo>
                    <a:pt x="11786" y="1594"/>
                    <a:pt x="11565" y="1739"/>
                    <a:pt x="11383" y="1925"/>
                  </a:cubicBezTo>
                  <a:cubicBezTo>
                    <a:pt x="11223" y="2085"/>
                    <a:pt x="11105" y="2267"/>
                    <a:pt x="11025" y="2465"/>
                  </a:cubicBezTo>
                  <a:lnTo>
                    <a:pt x="10975" y="2587"/>
                  </a:lnTo>
                  <a:lnTo>
                    <a:pt x="10850" y="2617"/>
                  </a:lnTo>
                  <a:cubicBezTo>
                    <a:pt x="10705" y="2652"/>
                    <a:pt x="10576" y="2713"/>
                    <a:pt x="10462" y="2792"/>
                  </a:cubicBezTo>
                  <a:lnTo>
                    <a:pt x="10393" y="2842"/>
                  </a:lnTo>
                  <a:lnTo>
                    <a:pt x="8020" y="2842"/>
                  </a:lnTo>
                  <a:lnTo>
                    <a:pt x="7966" y="2815"/>
                  </a:lnTo>
                  <a:cubicBezTo>
                    <a:pt x="7769" y="2709"/>
                    <a:pt x="7544" y="2652"/>
                    <a:pt x="7320" y="2652"/>
                  </a:cubicBezTo>
                  <a:cubicBezTo>
                    <a:pt x="7122" y="2652"/>
                    <a:pt x="6932" y="2694"/>
                    <a:pt x="6757" y="2773"/>
                  </a:cubicBezTo>
                  <a:cubicBezTo>
                    <a:pt x="6525" y="2880"/>
                    <a:pt x="6331" y="3040"/>
                    <a:pt x="6198" y="3238"/>
                  </a:cubicBezTo>
                  <a:lnTo>
                    <a:pt x="6144" y="3317"/>
                  </a:lnTo>
                  <a:lnTo>
                    <a:pt x="6053" y="3340"/>
                  </a:lnTo>
                  <a:cubicBezTo>
                    <a:pt x="5703" y="3432"/>
                    <a:pt x="5402" y="3690"/>
                    <a:pt x="5246" y="4033"/>
                  </a:cubicBezTo>
                  <a:cubicBezTo>
                    <a:pt x="5060" y="4443"/>
                    <a:pt x="5091" y="4866"/>
                    <a:pt x="5117" y="5204"/>
                  </a:cubicBezTo>
                  <a:cubicBezTo>
                    <a:pt x="5151" y="5714"/>
                    <a:pt x="4984" y="6171"/>
                    <a:pt x="4790" y="6699"/>
                  </a:cubicBezTo>
                  <a:cubicBezTo>
                    <a:pt x="4714" y="6912"/>
                    <a:pt x="4630" y="7133"/>
                    <a:pt x="4562" y="7365"/>
                  </a:cubicBezTo>
                  <a:cubicBezTo>
                    <a:pt x="4292" y="8274"/>
                    <a:pt x="4006" y="9191"/>
                    <a:pt x="3710" y="10089"/>
                  </a:cubicBezTo>
                  <a:cubicBezTo>
                    <a:pt x="3360" y="11162"/>
                    <a:pt x="2987" y="12242"/>
                    <a:pt x="2599" y="13303"/>
                  </a:cubicBezTo>
                  <a:cubicBezTo>
                    <a:pt x="2530" y="13490"/>
                    <a:pt x="2466" y="13718"/>
                    <a:pt x="2397" y="13958"/>
                  </a:cubicBezTo>
                  <a:cubicBezTo>
                    <a:pt x="2127" y="14905"/>
                    <a:pt x="1895" y="15529"/>
                    <a:pt x="1587" y="15711"/>
                  </a:cubicBezTo>
                  <a:cubicBezTo>
                    <a:pt x="1541" y="15738"/>
                    <a:pt x="1480" y="15765"/>
                    <a:pt x="1385" y="15799"/>
                  </a:cubicBezTo>
                  <a:cubicBezTo>
                    <a:pt x="1286" y="15837"/>
                    <a:pt x="1176" y="15879"/>
                    <a:pt x="1066" y="15939"/>
                  </a:cubicBezTo>
                  <a:cubicBezTo>
                    <a:pt x="644" y="16172"/>
                    <a:pt x="347" y="16609"/>
                    <a:pt x="290" y="17088"/>
                  </a:cubicBezTo>
                  <a:cubicBezTo>
                    <a:pt x="286" y="17107"/>
                    <a:pt x="282" y="17130"/>
                    <a:pt x="282" y="17153"/>
                  </a:cubicBezTo>
                  <a:lnTo>
                    <a:pt x="278" y="17225"/>
                  </a:lnTo>
                  <a:lnTo>
                    <a:pt x="236" y="17282"/>
                  </a:lnTo>
                  <a:cubicBezTo>
                    <a:pt x="65" y="17526"/>
                    <a:pt x="1" y="17853"/>
                    <a:pt x="61" y="18199"/>
                  </a:cubicBezTo>
                  <a:cubicBezTo>
                    <a:pt x="88" y="18367"/>
                    <a:pt x="103" y="18500"/>
                    <a:pt x="111" y="18629"/>
                  </a:cubicBezTo>
                  <a:lnTo>
                    <a:pt x="617" y="18629"/>
                  </a:lnTo>
                  <a:cubicBezTo>
                    <a:pt x="613" y="18469"/>
                    <a:pt x="594" y="18309"/>
                    <a:pt x="560" y="18115"/>
                  </a:cubicBezTo>
                  <a:cubicBezTo>
                    <a:pt x="518" y="17864"/>
                    <a:pt x="571" y="17556"/>
                    <a:pt x="799" y="17446"/>
                  </a:cubicBezTo>
                  <a:lnTo>
                    <a:pt x="822" y="17438"/>
                  </a:lnTo>
                  <a:cubicBezTo>
                    <a:pt x="784" y="17347"/>
                    <a:pt x="780" y="17244"/>
                    <a:pt x="792" y="17149"/>
                  </a:cubicBezTo>
                  <a:cubicBezTo>
                    <a:pt x="830" y="16830"/>
                    <a:pt x="1028" y="16537"/>
                    <a:pt x="1309" y="16385"/>
                  </a:cubicBezTo>
                  <a:cubicBezTo>
                    <a:pt x="1480" y="16289"/>
                    <a:pt x="1678" y="16248"/>
                    <a:pt x="1846" y="16149"/>
                  </a:cubicBezTo>
                  <a:cubicBezTo>
                    <a:pt x="2557" y="15726"/>
                    <a:pt x="2812" y="14201"/>
                    <a:pt x="3078" y="13478"/>
                  </a:cubicBezTo>
                  <a:cubicBezTo>
                    <a:pt x="3466" y="12405"/>
                    <a:pt x="3839" y="11329"/>
                    <a:pt x="4193" y="10249"/>
                  </a:cubicBezTo>
                  <a:cubicBezTo>
                    <a:pt x="4489" y="9339"/>
                    <a:pt x="4775" y="8426"/>
                    <a:pt x="5049" y="7510"/>
                  </a:cubicBezTo>
                  <a:cubicBezTo>
                    <a:pt x="5281" y="6726"/>
                    <a:pt x="5684" y="6022"/>
                    <a:pt x="5623" y="5170"/>
                  </a:cubicBezTo>
                  <a:cubicBezTo>
                    <a:pt x="5600" y="4854"/>
                    <a:pt x="5577" y="4527"/>
                    <a:pt x="5711" y="4242"/>
                  </a:cubicBezTo>
                  <a:cubicBezTo>
                    <a:pt x="5817" y="4006"/>
                    <a:pt x="6061" y="3815"/>
                    <a:pt x="6310" y="3815"/>
                  </a:cubicBezTo>
                  <a:cubicBezTo>
                    <a:pt x="6363" y="3815"/>
                    <a:pt x="6416" y="3824"/>
                    <a:pt x="6468" y="3842"/>
                  </a:cubicBezTo>
                  <a:lnTo>
                    <a:pt x="6506" y="3842"/>
                  </a:lnTo>
                  <a:cubicBezTo>
                    <a:pt x="6521" y="3561"/>
                    <a:pt x="6715" y="3352"/>
                    <a:pt x="6970" y="3234"/>
                  </a:cubicBezTo>
                  <a:cubicBezTo>
                    <a:pt x="7079" y="3184"/>
                    <a:pt x="7198" y="3160"/>
                    <a:pt x="7317" y="3160"/>
                  </a:cubicBezTo>
                  <a:cubicBezTo>
                    <a:pt x="7501" y="3160"/>
                    <a:pt x="7685" y="3218"/>
                    <a:pt x="7833" y="3329"/>
                  </a:cubicBezTo>
                  <a:cubicBezTo>
                    <a:pt x="7845" y="3336"/>
                    <a:pt x="7852" y="3344"/>
                    <a:pt x="7860" y="3352"/>
                  </a:cubicBezTo>
                  <a:lnTo>
                    <a:pt x="10629" y="3352"/>
                  </a:lnTo>
                  <a:cubicBezTo>
                    <a:pt x="10723" y="3177"/>
                    <a:pt x="10927" y="3093"/>
                    <a:pt x="11124" y="3093"/>
                  </a:cubicBezTo>
                  <a:cubicBezTo>
                    <a:pt x="11159" y="3093"/>
                    <a:pt x="11193" y="3095"/>
                    <a:pt x="11227" y="3101"/>
                  </a:cubicBezTo>
                  <a:cubicBezTo>
                    <a:pt x="11303" y="3112"/>
                    <a:pt x="11371" y="3131"/>
                    <a:pt x="11436" y="3161"/>
                  </a:cubicBezTo>
                  <a:cubicBezTo>
                    <a:pt x="11405" y="2899"/>
                    <a:pt x="11459" y="2568"/>
                    <a:pt x="11740" y="2283"/>
                  </a:cubicBezTo>
                  <a:cubicBezTo>
                    <a:pt x="11949" y="2073"/>
                    <a:pt x="12231" y="1925"/>
                    <a:pt x="12604" y="1834"/>
                  </a:cubicBezTo>
                  <a:cubicBezTo>
                    <a:pt x="12687" y="1815"/>
                    <a:pt x="12767" y="1796"/>
                    <a:pt x="12843" y="1781"/>
                  </a:cubicBezTo>
                  <a:cubicBezTo>
                    <a:pt x="12775" y="1762"/>
                    <a:pt x="12710" y="1723"/>
                    <a:pt x="12680" y="1640"/>
                  </a:cubicBezTo>
                  <a:cubicBezTo>
                    <a:pt x="12638" y="1549"/>
                    <a:pt x="12653" y="1431"/>
                    <a:pt x="12695" y="1343"/>
                  </a:cubicBezTo>
                  <a:cubicBezTo>
                    <a:pt x="12763" y="1203"/>
                    <a:pt x="12861" y="1156"/>
                    <a:pt x="12967" y="1156"/>
                  </a:cubicBezTo>
                  <a:cubicBezTo>
                    <a:pt x="13090" y="1156"/>
                    <a:pt x="13225" y="1220"/>
                    <a:pt x="13338" y="1271"/>
                  </a:cubicBezTo>
                  <a:cubicBezTo>
                    <a:pt x="13420" y="1307"/>
                    <a:pt x="13509" y="1338"/>
                    <a:pt x="13595" y="1338"/>
                  </a:cubicBezTo>
                  <a:cubicBezTo>
                    <a:pt x="13644" y="1338"/>
                    <a:pt x="13693" y="1328"/>
                    <a:pt x="13737" y="1301"/>
                  </a:cubicBezTo>
                  <a:cubicBezTo>
                    <a:pt x="13703" y="1221"/>
                    <a:pt x="13650" y="1149"/>
                    <a:pt x="13585" y="1088"/>
                  </a:cubicBezTo>
                  <a:cubicBezTo>
                    <a:pt x="13543" y="1050"/>
                    <a:pt x="13505" y="1012"/>
                    <a:pt x="13452" y="985"/>
                  </a:cubicBezTo>
                  <a:cubicBezTo>
                    <a:pt x="13373" y="945"/>
                    <a:pt x="13295" y="933"/>
                    <a:pt x="13216" y="933"/>
                  </a:cubicBezTo>
                  <a:cubicBezTo>
                    <a:pt x="13146" y="933"/>
                    <a:pt x="13074" y="942"/>
                    <a:pt x="12999" y="951"/>
                  </a:cubicBezTo>
                  <a:cubicBezTo>
                    <a:pt x="12974" y="955"/>
                    <a:pt x="12947" y="956"/>
                    <a:pt x="12920" y="956"/>
                  </a:cubicBezTo>
                  <a:cubicBezTo>
                    <a:pt x="12823" y="956"/>
                    <a:pt x="12724" y="932"/>
                    <a:pt x="12680" y="864"/>
                  </a:cubicBezTo>
                  <a:cubicBezTo>
                    <a:pt x="12638" y="807"/>
                    <a:pt x="12653" y="731"/>
                    <a:pt x="12695" y="674"/>
                  </a:cubicBezTo>
                  <a:cubicBezTo>
                    <a:pt x="12763" y="586"/>
                    <a:pt x="12860" y="557"/>
                    <a:pt x="12966" y="557"/>
                  </a:cubicBezTo>
                  <a:cubicBezTo>
                    <a:pt x="13090" y="557"/>
                    <a:pt x="13225" y="597"/>
                    <a:pt x="13338" y="628"/>
                  </a:cubicBezTo>
                  <a:cubicBezTo>
                    <a:pt x="13420" y="651"/>
                    <a:pt x="13510" y="672"/>
                    <a:pt x="13597" y="672"/>
                  </a:cubicBezTo>
                  <a:cubicBezTo>
                    <a:pt x="13651" y="672"/>
                    <a:pt x="13704" y="664"/>
                    <a:pt x="13752" y="643"/>
                  </a:cubicBezTo>
                  <a:lnTo>
                    <a:pt x="13756" y="639"/>
                  </a:lnTo>
                  <a:cubicBezTo>
                    <a:pt x="13707" y="544"/>
                    <a:pt x="13665" y="453"/>
                    <a:pt x="13585" y="369"/>
                  </a:cubicBezTo>
                  <a:cubicBezTo>
                    <a:pt x="13543" y="331"/>
                    <a:pt x="13505" y="297"/>
                    <a:pt x="13452" y="270"/>
                  </a:cubicBezTo>
                  <a:cubicBezTo>
                    <a:pt x="13373" y="230"/>
                    <a:pt x="13295" y="217"/>
                    <a:pt x="13216" y="217"/>
                  </a:cubicBezTo>
                  <a:cubicBezTo>
                    <a:pt x="13146" y="217"/>
                    <a:pt x="13074" y="227"/>
                    <a:pt x="12999" y="236"/>
                  </a:cubicBezTo>
                  <a:cubicBezTo>
                    <a:pt x="12975" y="238"/>
                    <a:pt x="12950" y="240"/>
                    <a:pt x="12925" y="240"/>
                  </a:cubicBezTo>
                  <a:cubicBezTo>
                    <a:pt x="12826" y="240"/>
                    <a:pt x="12725" y="218"/>
                    <a:pt x="12680" y="149"/>
                  </a:cubicBezTo>
                  <a:cubicBezTo>
                    <a:pt x="12649" y="103"/>
                    <a:pt x="12649" y="46"/>
                    <a:pt x="126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0"/>
            <p:cNvSpPr>
              <a:spLocks/>
            </p:cNvSpPr>
            <p:nvPr/>
          </p:nvSpPr>
          <p:spPr>
            <a:xfrm>
              <a:off x="6001551" y="2097469"/>
              <a:ext cx="117563" cy="55169"/>
            </a:xfrm>
            <a:custGeom>
              <a:avLst/>
              <a:gdLst/>
              <a:ahLst/>
              <a:cxnLst/>
              <a:rect l="l" t="t" r="r" b="b"/>
              <a:pathLst>
                <a:path w="895" h="420" extrusionOk="0">
                  <a:moveTo>
                    <a:pt x="369" y="0"/>
                  </a:moveTo>
                  <a:cubicBezTo>
                    <a:pt x="299" y="0"/>
                    <a:pt x="227" y="10"/>
                    <a:pt x="152" y="19"/>
                  </a:cubicBezTo>
                  <a:cubicBezTo>
                    <a:pt x="124" y="21"/>
                    <a:pt x="94" y="24"/>
                    <a:pt x="64" y="24"/>
                  </a:cubicBezTo>
                  <a:cubicBezTo>
                    <a:pt x="43" y="24"/>
                    <a:pt x="21" y="22"/>
                    <a:pt x="0" y="19"/>
                  </a:cubicBezTo>
                  <a:lnTo>
                    <a:pt x="0" y="19"/>
                  </a:lnTo>
                  <a:lnTo>
                    <a:pt x="567" y="312"/>
                  </a:lnTo>
                  <a:lnTo>
                    <a:pt x="388" y="346"/>
                  </a:lnTo>
                  <a:cubicBezTo>
                    <a:pt x="422" y="358"/>
                    <a:pt x="457" y="369"/>
                    <a:pt x="491" y="377"/>
                  </a:cubicBezTo>
                  <a:cubicBezTo>
                    <a:pt x="572" y="401"/>
                    <a:pt x="660" y="420"/>
                    <a:pt x="745" y="420"/>
                  </a:cubicBezTo>
                  <a:cubicBezTo>
                    <a:pt x="797" y="420"/>
                    <a:pt x="847" y="413"/>
                    <a:pt x="894" y="396"/>
                  </a:cubicBezTo>
                  <a:cubicBezTo>
                    <a:pt x="852" y="308"/>
                    <a:pt x="810" y="228"/>
                    <a:pt x="738" y="156"/>
                  </a:cubicBezTo>
                  <a:cubicBezTo>
                    <a:pt x="696" y="118"/>
                    <a:pt x="658" y="80"/>
                    <a:pt x="605" y="53"/>
                  </a:cubicBezTo>
                  <a:cubicBezTo>
                    <a:pt x="526" y="13"/>
                    <a:pt x="448" y="0"/>
                    <a:pt x="369" y="0"/>
                  </a:cubicBezTo>
                  <a:close/>
                </a:path>
              </a:pathLst>
            </a:custGeom>
            <a:solidFill>
              <a:srgbClr val="5F63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0"/>
            <p:cNvSpPr>
              <a:spLocks/>
            </p:cNvSpPr>
            <p:nvPr/>
          </p:nvSpPr>
          <p:spPr>
            <a:xfrm>
              <a:off x="5812140" y="2388419"/>
              <a:ext cx="305400" cy="230791"/>
            </a:xfrm>
            <a:custGeom>
              <a:avLst/>
              <a:gdLst/>
              <a:ahLst/>
              <a:cxnLst/>
              <a:rect l="l" t="t" r="r" b="b"/>
              <a:pathLst>
                <a:path w="2325" h="1757" extrusionOk="0">
                  <a:moveTo>
                    <a:pt x="1810" y="0"/>
                  </a:moveTo>
                  <a:cubicBezTo>
                    <a:pt x="1740" y="0"/>
                    <a:pt x="1669" y="15"/>
                    <a:pt x="1594" y="30"/>
                  </a:cubicBezTo>
                  <a:cubicBezTo>
                    <a:pt x="1567" y="34"/>
                    <a:pt x="1538" y="37"/>
                    <a:pt x="1509" y="37"/>
                  </a:cubicBezTo>
                  <a:cubicBezTo>
                    <a:pt x="1484" y="37"/>
                    <a:pt x="1461" y="35"/>
                    <a:pt x="1438" y="30"/>
                  </a:cubicBezTo>
                  <a:cubicBezTo>
                    <a:pt x="1362" y="45"/>
                    <a:pt x="1282" y="64"/>
                    <a:pt x="1199" y="83"/>
                  </a:cubicBezTo>
                  <a:cubicBezTo>
                    <a:pt x="826" y="174"/>
                    <a:pt x="544" y="322"/>
                    <a:pt x="335" y="532"/>
                  </a:cubicBezTo>
                  <a:cubicBezTo>
                    <a:pt x="54" y="817"/>
                    <a:pt x="0" y="1148"/>
                    <a:pt x="31" y="1410"/>
                  </a:cubicBezTo>
                  <a:cubicBezTo>
                    <a:pt x="244" y="1494"/>
                    <a:pt x="419" y="1646"/>
                    <a:pt x="617" y="1757"/>
                  </a:cubicBezTo>
                  <a:cubicBezTo>
                    <a:pt x="563" y="1654"/>
                    <a:pt x="537" y="1547"/>
                    <a:pt x="533" y="1445"/>
                  </a:cubicBezTo>
                  <a:cubicBezTo>
                    <a:pt x="525" y="1216"/>
                    <a:pt x="624" y="1015"/>
                    <a:pt x="723" y="916"/>
                  </a:cubicBezTo>
                  <a:cubicBezTo>
                    <a:pt x="860" y="779"/>
                    <a:pt x="1058" y="680"/>
                    <a:pt x="1328" y="612"/>
                  </a:cubicBezTo>
                  <a:cubicBezTo>
                    <a:pt x="1347" y="608"/>
                    <a:pt x="1366" y="604"/>
                    <a:pt x="1381" y="600"/>
                  </a:cubicBezTo>
                  <a:cubicBezTo>
                    <a:pt x="1436" y="555"/>
                    <a:pt x="1498" y="538"/>
                    <a:pt x="1562" y="538"/>
                  </a:cubicBezTo>
                  <a:cubicBezTo>
                    <a:pt x="1596" y="538"/>
                    <a:pt x="1631" y="543"/>
                    <a:pt x="1667" y="551"/>
                  </a:cubicBezTo>
                  <a:cubicBezTo>
                    <a:pt x="1753" y="541"/>
                    <a:pt x="1848" y="536"/>
                    <a:pt x="1944" y="536"/>
                  </a:cubicBezTo>
                  <a:cubicBezTo>
                    <a:pt x="2073" y="536"/>
                    <a:pt x="2205" y="545"/>
                    <a:pt x="2325" y="562"/>
                  </a:cubicBezTo>
                  <a:cubicBezTo>
                    <a:pt x="2290" y="448"/>
                    <a:pt x="2241" y="338"/>
                    <a:pt x="2180" y="243"/>
                  </a:cubicBezTo>
                  <a:cubicBezTo>
                    <a:pt x="2138" y="186"/>
                    <a:pt x="2100" y="125"/>
                    <a:pt x="2047" y="83"/>
                  </a:cubicBezTo>
                  <a:cubicBezTo>
                    <a:pt x="1968" y="20"/>
                    <a:pt x="1890" y="0"/>
                    <a:pt x="1810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0"/>
            <p:cNvSpPr>
              <a:spLocks/>
            </p:cNvSpPr>
            <p:nvPr/>
          </p:nvSpPr>
          <p:spPr>
            <a:xfrm>
              <a:off x="5812140" y="2896892"/>
              <a:ext cx="274401" cy="177067"/>
            </a:xfrm>
            <a:custGeom>
              <a:avLst/>
              <a:gdLst/>
              <a:ahLst/>
              <a:cxnLst/>
              <a:rect l="l" t="t" r="r" b="b"/>
              <a:pathLst>
                <a:path w="2089" h="1348" extrusionOk="0">
                  <a:moveTo>
                    <a:pt x="1842" y="1"/>
                  </a:moveTo>
                  <a:cubicBezTo>
                    <a:pt x="1282" y="20"/>
                    <a:pt x="708" y="145"/>
                    <a:pt x="114" y="366"/>
                  </a:cubicBezTo>
                  <a:cubicBezTo>
                    <a:pt x="73" y="659"/>
                    <a:pt x="54" y="956"/>
                    <a:pt x="16" y="1248"/>
                  </a:cubicBezTo>
                  <a:cubicBezTo>
                    <a:pt x="12" y="1283"/>
                    <a:pt x="4" y="1313"/>
                    <a:pt x="0" y="1347"/>
                  </a:cubicBezTo>
                  <a:cubicBezTo>
                    <a:pt x="681" y="1100"/>
                    <a:pt x="1427" y="967"/>
                    <a:pt x="2074" y="967"/>
                  </a:cubicBezTo>
                  <a:lnTo>
                    <a:pt x="2081" y="967"/>
                  </a:lnTo>
                  <a:cubicBezTo>
                    <a:pt x="2085" y="906"/>
                    <a:pt x="2085" y="845"/>
                    <a:pt x="2089" y="781"/>
                  </a:cubicBezTo>
                  <a:cubicBezTo>
                    <a:pt x="2077" y="765"/>
                    <a:pt x="2062" y="754"/>
                    <a:pt x="2047" y="743"/>
                  </a:cubicBezTo>
                  <a:cubicBezTo>
                    <a:pt x="1967" y="677"/>
                    <a:pt x="1888" y="657"/>
                    <a:pt x="1807" y="657"/>
                  </a:cubicBezTo>
                  <a:cubicBezTo>
                    <a:pt x="1738" y="657"/>
                    <a:pt x="1668" y="671"/>
                    <a:pt x="1594" y="685"/>
                  </a:cubicBezTo>
                  <a:cubicBezTo>
                    <a:pt x="1569" y="690"/>
                    <a:pt x="1542" y="693"/>
                    <a:pt x="1516" y="693"/>
                  </a:cubicBezTo>
                  <a:cubicBezTo>
                    <a:pt x="1418" y="693"/>
                    <a:pt x="1319" y="656"/>
                    <a:pt x="1275" y="549"/>
                  </a:cubicBezTo>
                  <a:cubicBezTo>
                    <a:pt x="1233" y="457"/>
                    <a:pt x="1248" y="339"/>
                    <a:pt x="1290" y="248"/>
                  </a:cubicBezTo>
                  <a:cubicBezTo>
                    <a:pt x="1358" y="108"/>
                    <a:pt x="1455" y="62"/>
                    <a:pt x="1560" y="62"/>
                  </a:cubicBezTo>
                  <a:cubicBezTo>
                    <a:pt x="1684" y="62"/>
                    <a:pt x="1820" y="126"/>
                    <a:pt x="1933" y="176"/>
                  </a:cubicBezTo>
                  <a:cubicBezTo>
                    <a:pt x="1956" y="187"/>
                    <a:pt x="1982" y="199"/>
                    <a:pt x="2005" y="206"/>
                  </a:cubicBezTo>
                  <a:cubicBezTo>
                    <a:pt x="1994" y="180"/>
                    <a:pt x="1978" y="157"/>
                    <a:pt x="1959" y="134"/>
                  </a:cubicBezTo>
                  <a:cubicBezTo>
                    <a:pt x="1921" y="88"/>
                    <a:pt x="1883" y="46"/>
                    <a:pt x="1842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0"/>
            <p:cNvSpPr>
              <a:spLocks/>
            </p:cNvSpPr>
            <p:nvPr/>
          </p:nvSpPr>
          <p:spPr>
            <a:xfrm>
              <a:off x="5989992" y="4035209"/>
              <a:ext cx="95626" cy="81571"/>
            </a:xfrm>
            <a:custGeom>
              <a:avLst/>
              <a:gdLst/>
              <a:ahLst/>
              <a:cxnLst/>
              <a:rect l="l" t="t" r="r" b="b"/>
              <a:pathLst>
                <a:path w="728" h="621" extrusionOk="0">
                  <a:moveTo>
                    <a:pt x="693" y="1"/>
                  </a:moveTo>
                  <a:cubicBezTo>
                    <a:pt x="453" y="137"/>
                    <a:pt x="217" y="305"/>
                    <a:pt x="1" y="495"/>
                  </a:cubicBezTo>
                  <a:lnTo>
                    <a:pt x="23" y="518"/>
                  </a:lnTo>
                  <a:cubicBezTo>
                    <a:pt x="77" y="471"/>
                    <a:pt x="139" y="453"/>
                    <a:pt x="204" y="453"/>
                  </a:cubicBezTo>
                  <a:cubicBezTo>
                    <a:pt x="328" y="453"/>
                    <a:pt x="464" y="517"/>
                    <a:pt x="579" y="567"/>
                  </a:cubicBezTo>
                  <a:cubicBezTo>
                    <a:pt x="624" y="586"/>
                    <a:pt x="670" y="605"/>
                    <a:pt x="720" y="621"/>
                  </a:cubicBezTo>
                  <a:lnTo>
                    <a:pt x="723" y="609"/>
                  </a:lnTo>
                  <a:lnTo>
                    <a:pt x="723" y="39"/>
                  </a:lnTo>
                  <a:lnTo>
                    <a:pt x="727" y="31"/>
                  </a:lnTo>
                  <a:cubicBezTo>
                    <a:pt x="716" y="20"/>
                    <a:pt x="704" y="12"/>
                    <a:pt x="693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0"/>
            <p:cNvSpPr>
              <a:spLocks/>
            </p:cNvSpPr>
            <p:nvPr/>
          </p:nvSpPr>
          <p:spPr>
            <a:xfrm>
              <a:off x="5790073" y="3023781"/>
              <a:ext cx="295549" cy="136084"/>
            </a:xfrm>
            <a:custGeom>
              <a:avLst/>
              <a:gdLst/>
              <a:ahLst/>
              <a:cxnLst/>
              <a:rect l="l" t="t" r="r" b="b"/>
              <a:pathLst>
                <a:path w="2250" h="1036" extrusionOk="0">
                  <a:moveTo>
                    <a:pt x="2242" y="1"/>
                  </a:moveTo>
                  <a:cubicBezTo>
                    <a:pt x="1595" y="1"/>
                    <a:pt x="849" y="134"/>
                    <a:pt x="168" y="381"/>
                  </a:cubicBezTo>
                  <a:cubicBezTo>
                    <a:pt x="134" y="602"/>
                    <a:pt x="81" y="826"/>
                    <a:pt x="1" y="1036"/>
                  </a:cubicBezTo>
                  <a:cubicBezTo>
                    <a:pt x="454" y="842"/>
                    <a:pt x="948" y="697"/>
                    <a:pt x="1420" y="617"/>
                  </a:cubicBezTo>
                  <a:cubicBezTo>
                    <a:pt x="1412" y="549"/>
                    <a:pt x="1431" y="476"/>
                    <a:pt x="1458" y="416"/>
                  </a:cubicBezTo>
                  <a:cubicBezTo>
                    <a:pt x="1526" y="275"/>
                    <a:pt x="1624" y="229"/>
                    <a:pt x="1730" y="229"/>
                  </a:cubicBezTo>
                  <a:cubicBezTo>
                    <a:pt x="1853" y="229"/>
                    <a:pt x="1988" y="292"/>
                    <a:pt x="2101" y="343"/>
                  </a:cubicBezTo>
                  <a:cubicBezTo>
                    <a:pt x="2146" y="362"/>
                    <a:pt x="2196" y="381"/>
                    <a:pt x="2245" y="397"/>
                  </a:cubicBezTo>
                  <a:lnTo>
                    <a:pt x="2245" y="165"/>
                  </a:lnTo>
                  <a:cubicBezTo>
                    <a:pt x="2245" y="111"/>
                    <a:pt x="2245" y="58"/>
                    <a:pt x="2249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0"/>
            <p:cNvSpPr>
              <a:spLocks/>
            </p:cNvSpPr>
            <p:nvPr/>
          </p:nvSpPr>
          <p:spPr>
            <a:xfrm>
              <a:off x="5440807" y="3232240"/>
              <a:ext cx="644296" cy="507293"/>
            </a:xfrm>
            <a:custGeom>
              <a:avLst/>
              <a:gdLst/>
              <a:ahLst/>
              <a:cxnLst/>
              <a:rect l="l" t="t" r="r" b="b"/>
              <a:pathLst>
                <a:path w="4905" h="3862" extrusionOk="0">
                  <a:moveTo>
                    <a:pt x="4102" y="0"/>
                  </a:moveTo>
                  <a:lnTo>
                    <a:pt x="4102" y="0"/>
                  </a:lnTo>
                  <a:cubicBezTo>
                    <a:pt x="3276" y="130"/>
                    <a:pt x="2397" y="430"/>
                    <a:pt x="1648" y="871"/>
                  </a:cubicBezTo>
                  <a:cubicBezTo>
                    <a:pt x="990" y="1259"/>
                    <a:pt x="511" y="1765"/>
                    <a:pt x="252" y="2340"/>
                  </a:cubicBezTo>
                  <a:cubicBezTo>
                    <a:pt x="248" y="2340"/>
                    <a:pt x="248" y="2344"/>
                    <a:pt x="248" y="2347"/>
                  </a:cubicBezTo>
                  <a:cubicBezTo>
                    <a:pt x="39" y="2815"/>
                    <a:pt x="1" y="3416"/>
                    <a:pt x="252" y="3861"/>
                  </a:cubicBezTo>
                  <a:cubicBezTo>
                    <a:pt x="347" y="3648"/>
                    <a:pt x="473" y="3443"/>
                    <a:pt x="629" y="3253"/>
                  </a:cubicBezTo>
                  <a:lnTo>
                    <a:pt x="625" y="3249"/>
                  </a:lnTo>
                  <a:cubicBezTo>
                    <a:pt x="606" y="3021"/>
                    <a:pt x="651" y="2773"/>
                    <a:pt x="743" y="2568"/>
                  </a:cubicBezTo>
                  <a:cubicBezTo>
                    <a:pt x="1009" y="1975"/>
                    <a:pt x="1534" y="1571"/>
                    <a:pt x="1926" y="1343"/>
                  </a:cubicBezTo>
                  <a:cubicBezTo>
                    <a:pt x="2831" y="807"/>
                    <a:pt x="3988" y="487"/>
                    <a:pt x="4904" y="480"/>
                  </a:cubicBezTo>
                  <a:cubicBezTo>
                    <a:pt x="4897" y="472"/>
                    <a:pt x="4885" y="461"/>
                    <a:pt x="4874" y="453"/>
                  </a:cubicBezTo>
                  <a:cubicBezTo>
                    <a:pt x="4794" y="387"/>
                    <a:pt x="4715" y="367"/>
                    <a:pt x="4634" y="367"/>
                  </a:cubicBezTo>
                  <a:cubicBezTo>
                    <a:pt x="4565" y="367"/>
                    <a:pt x="4495" y="382"/>
                    <a:pt x="4421" y="396"/>
                  </a:cubicBezTo>
                  <a:cubicBezTo>
                    <a:pt x="4396" y="401"/>
                    <a:pt x="4369" y="404"/>
                    <a:pt x="4343" y="404"/>
                  </a:cubicBezTo>
                  <a:cubicBezTo>
                    <a:pt x="4245" y="404"/>
                    <a:pt x="4146" y="366"/>
                    <a:pt x="4102" y="259"/>
                  </a:cubicBezTo>
                  <a:cubicBezTo>
                    <a:pt x="4067" y="183"/>
                    <a:pt x="4071" y="84"/>
                    <a:pt x="4102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0"/>
            <p:cNvSpPr>
              <a:spLocks/>
            </p:cNvSpPr>
            <p:nvPr/>
          </p:nvSpPr>
          <p:spPr>
            <a:xfrm>
              <a:off x="5450395" y="3104826"/>
              <a:ext cx="634707" cy="434785"/>
            </a:xfrm>
            <a:custGeom>
              <a:avLst/>
              <a:gdLst/>
              <a:ahLst/>
              <a:cxnLst/>
              <a:rect l="l" t="t" r="r" b="b"/>
              <a:pathLst>
                <a:path w="4832" h="3310" extrusionOk="0">
                  <a:moveTo>
                    <a:pt x="4006" y="0"/>
                  </a:moveTo>
                  <a:cubicBezTo>
                    <a:pt x="3534" y="80"/>
                    <a:pt x="3040" y="225"/>
                    <a:pt x="2587" y="419"/>
                  </a:cubicBezTo>
                  <a:cubicBezTo>
                    <a:pt x="2480" y="696"/>
                    <a:pt x="2321" y="947"/>
                    <a:pt x="2085" y="1130"/>
                  </a:cubicBezTo>
                  <a:cubicBezTo>
                    <a:pt x="1879" y="1290"/>
                    <a:pt x="1628" y="1381"/>
                    <a:pt x="1411" y="1529"/>
                  </a:cubicBezTo>
                  <a:cubicBezTo>
                    <a:pt x="1130" y="1723"/>
                    <a:pt x="921" y="2005"/>
                    <a:pt x="723" y="2283"/>
                  </a:cubicBezTo>
                  <a:cubicBezTo>
                    <a:pt x="624" y="2420"/>
                    <a:pt x="521" y="2568"/>
                    <a:pt x="362" y="2633"/>
                  </a:cubicBezTo>
                  <a:cubicBezTo>
                    <a:pt x="302" y="2658"/>
                    <a:pt x="249" y="2669"/>
                    <a:pt x="202" y="2669"/>
                  </a:cubicBezTo>
                  <a:cubicBezTo>
                    <a:pt x="120" y="2669"/>
                    <a:pt x="55" y="2634"/>
                    <a:pt x="4" y="2576"/>
                  </a:cubicBezTo>
                  <a:lnTo>
                    <a:pt x="4" y="2576"/>
                  </a:lnTo>
                  <a:cubicBezTo>
                    <a:pt x="0" y="2834"/>
                    <a:pt x="53" y="3089"/>
                    <a:pt x="179" y="3310"/>
                  </a:cubicBezTo>
                  <a:cubicBezTo>
                    <a:pt x="438" y="2735"/>
                    <a:pt x="917" y="2229"/>
                    <a:pt x="1575" y="1841"/>
                  </a:cubicBezTo>
                  <a:cubicBezTo>
                    <a:pt x="2324" y="1400"/>
                    <a:pt x="3203" y="1100"/>
                    <a:pt x="4029" y="970"/>
                  </a:cubicBezTo>
                  <a:cubicBezTo>
                    <a:pt x="4033" y="959"/>
                    <a:pt x="4036" y="944"/>
                    <a:pt x="4044" y="932"/>
                  </a:cubicBezTo>
                  <a:cubicBezTo>
                    <a:pt x="4113" y="791"/>
                    <a:pt x="4211" y="745"/>
                    <a:pt x="4317" y="745"/>
                  </a:cubicBezTo>
                  <a:cubicBezTo>
                    <a:pt x="4440" y="745"/>
                    <a:pt x="4575" y="807"/>
                    <a:pt x="4687" y="856"/>
                  </a:cubicBezTo>
                  <a:cubicBezTo>
                    <a:pt x="4732" y="879"/>
                    <a:pt x="4782" y="898"/>
                    <a:pt x="4831" y="909"/>
                  </a:cubicBezTo>
                  <a:lnTo>
                    <a:pt x="4831" y="320"/>
                  </a:lnTo>
                  <a:cubicBezTo>
                    <a:pt x="4824" y="308"/>
                    <a:pt x="4812" y="301"/>
                    <a:pt x="4801" y="289"/>
                  </a:cubicBezTo>
                  <a:cubicBezTo>
                    <a:pt x="4722" y="226"/>
                    <a:pt x="4644" y="207"/>
                    <a:pt x="4564" y="207"/>
                  </a:cubicBezTo>
                  <a:cubicBezTo>
                    <a:pt x="4494" y="207"/>
                    <a:pt x="4423" y="222"/>
                    <a:pt x="4348" y="236"/>
                  </a:cubicBezTo>
                  <a:cubicBezTo>
                    <a:pt x="4323" y="241"/>
                    <a:pt x="4297" y="244"/>
                    <a:pt x="4270" y="244"/>
                  </a:cubicBezTo>
                  <a:cubicBezTo>
                    <a:pt x="4173" y="244"/>
                    <a:pt x="4074" y="206"/>
                    <a:pt x="4029" y="95"/>
                  </a:cubicBezTo>
                  <a:cubicBezTo>
                    <a:pt x="4013" y="69"/>
                    <a:pt x="4006" y="34"/>
                    <a:pt x="4006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0"/>
            <p:cNvSpPr>
              <a:spLocks/>
            </p:cNvSpPr>
            <p:nvPr/>
          </p:nvSpPr>
          <p:spPr>
            <a:xfrm>
              <a:off x="5903562" y="4399586"/>
              <a:ext cx="181533" cy="125969"/>
            </a:xfrm>
            <a:custGeom>
              <a:avLst/>
              <a:gdLst/>
              <a:ahLst/>
              <a:cxnLst/>
              <a:rect l="l" t="t" r="r" b="b"/>
              <a:pathLst>
                <a:path w="1382" h="959" extrusionOk="0">
                  <a:moveTo>
                    <a:pt x="409" y="1"/>
                  </a:moveTo>
                  <a:cubicBezTo>
                    <a:pt x="276" y="1"/>
                    <a:pt x="153" y="45"/>
                    <a:pt x="69" y="179"/>
                  </a:cubicBezTo>
                  <a:cubicBezTo>
                    <a:pt x="16" y="262"/>
                    <a:pt x="0" y="373"/>
                    <a:pt x="50" y="460"/>
                  </a:cubicBezTo>
                  <a:cubicBezTo>
                    <a:pt x="106" y="561"/>
                    <a:pt x="228" y="597"/>
                    <a:pt x="349" y="597"/>
                  </a:cubicBezTo>
                  <a:cubicBezTo>
                    <a:pt x="383" y="597"/>
                    <a:pt x="417" y="594"/>
                    <a:pt x="449" y="589"/>
                  </a:cubicBezTo>
                  <a:cubicBezTo>
                    <a:pt x="551" y="576"/>
                    <a:pt x="654" y="549"/>
                    <a:pt x="755" y="549"/>
                  </a:cubicBezTo>
                  <a:cubicBezTo>
                    <a:pt x="801" y="549"/>
                    <a:pt x="846" y="555"/>
                    <a:pt x="891" y="570"/>
                  </a:cubicBezTo>
                  <a:cubicBezTo>
                    <a:pt x="997" y="605"/>
                    <a:pt x="1073" y="684"/>
                    <a:pt x="1149" y="764"/>
                  </a:cubicBezTo>
                  <a:cubicBezTo>
                    <a:pt x="1206" y="821"/>
                    <a:pt x="1267" y="890"/>
                    <a:pt x="1309" y="958"/>
                  </a:cubicBezTo>
                  <a:lnTo>
                    <a:pt x="1381" y="958"/>
                  </a:lnTo>
                  <a:lnTo>
                    <a:pt x="1381" y="137"/>
                  </a:lnTo>
                  <a:cubicBezTo>
                    <a:pt x="1323" y="162"/>
                    <a:pt x="1261" y="172"/>
                    <a:pt x="1197" y="172"/>
                  </a:cubicBezTo>
                  <a:cubicBezTo>
                    <a:pt x="1090" y="172"/>
                    <a:pt x="978" y="143"/>
                    <a:pt x="875" y="110"/>
                  </a:cubicBezTo>
                  <a:cubicBezTo>
                    <a:pt x="734" y="61"/>
                    <a:pt x="564" y="1"/>
                    <a:pt x="409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0"/>
            <p:cNvSpPr>
              <a:spLocks/>
            </p:cNvSpPr>
            <p:nvPr/>
          </p:nvSpPr>
          <p:spPr>
            <a:xfrm>
              <a:off x="5555346" y="3727446"/>
              <a:ext cx="529755" cy="633262"/>
            </a:xfrm>
            <a:custGeom>
              <a:avLst/>
              <a:gdLst/>
              <a:ahLst/>
              <a:cxnLst/>
              <a:rect l="l" t="t" r="r" b="b"/>
              <a:pathLst>
                <a:path w="4033" h="4821" extrusionOk="0">
                  <a:moveTo>
                    <a:pt x="3838" y="0"/>
                  </a:moveTo>
                  <a:cubicBezTo>
                    <a:pt x="3009" y="122"/>
                    <a:pt x="2187" y="464"/>
                    <a:pt x="1510" y="982"/>
                  </a:cubicBezTo>
                  <a:cubicBezTo>
                    <a:pt x="1510" y="985"/>
                    <a:pt x="1506" y="985"/>
                    <a:pt x="1503" y="989"/>
                  </a:cubicBezTo>
                  <a:cubicBezTo>
                    <a:pt x="1061" y="1332"/>
                    <a:pt x="685" y="1750"/>
                    <a:pt x="411" y="2229"/>
                  </a:cubicBezTo>
                  <a:cubicBezTo>
                    <a:pt x="339" y="2355"/>
                    <a:pt x="274" y="2488"/>
                    <a:pt x="217" y="2625"/>
                  </a:cubicBezTo>
                  <a:cubicBezTo>
                    <a:pt x="183" y="2701"/>
                    <a:pt x="156" y="2777"/>
                    <a:pt x="129" y="2857"/>
                  </a:cubicBezTo>
                  <a:cubicBezTo>
                    <a:pt x="68" y="3047"/>
                    <a:pt x="27" y="3241"/>
                    <a:pt x="15" y="3435"/>
                  </a:cubicBezTo>
                  <a:cubicBezTo>
                    <a:pt x="0" y="3686"/>
                    <a:pt x="34" y="3937"/>
                    <a:pt x="129" y="4185"/>
                  </a:cubicBezTo>
                  <a:cubicBezTo>
                    <a:pt x="274" y="4557"/>
                    <a:pt x="631" y="4820"/>
                    <a:pt x="1021" y="4820"/>
                  </a:cubicBezTo>
                  <a:cubicBezTo>
                    <a:pt x="1113" y="4820"/>
                    <a:pt x="1207" y="4806"/>
                    <a:pt x="1301" y="4774"/>
                  </a:cubicBezTo>
                  <a:cubicBezTo>
                    <a:pt x="1605" y="4675"/>
                    <a:pt x="1830" y="4421"/>
                    <a:pt x="2016" y="4162"/>
                  </a:cubicBezTo>
                  <a:cubicBezTo>
                    <a:pt x="2328" y="3736"/>
                    <a:pt x="2583" y="3272"/>
                    <a:pt x="2895" y="2846"/>
                  </a:cubicBezTo>
                  <a:cubicBezTo>
                    <a:pt x="3040" y="2640"/>
                    <a:pt x="3195" y="2450"/>
                    <a:pt x="3370" y="2279"/>
                  </a:cubicBezTo>
                  <a:cubicBezTo>
                    <a:pt x="3310" y="2260"/>
                    <a:pt x="3256" y="2218"/>
                    <a:pt x="3230" y="2149"/>
                  </a:cubicBezTo>
                  <a:cubicBezTo>
                    <a:pt x="3188" y="2058"/>
                    <a:pt x="3203" y="1940"/>
                    <a:pt x="3245" y="1853"/>
                  </a:cubicBezTo>
                  <a:cubicBezTo>
                    <a:pt x="3313" y="1711"/>
                    <a:pt x="3411" y="1664"/>
                    <a:pt x="3517" y="1664"/>
                  </a:cubicBezTo>
                  <a:cubicBezTo>
                    <a:pt x="3640" y="1664"/>
                    <a:pt x="3775" y="1728"/>
                    <a:pt x="3888" y="1777"/>
                  </a:cubicBezTo>
                  <a:cubicBezTo>
                    <a:pt x="3933" y="1800"/>
                    <a:pt x="3983" y="1819"/>
                    <a:pt x="4032" y="1830"/>
                  </a:cubicBezTo>
                  <a:lnTo>
                    <a:pt x="4032" y="1237"/>
                  </a:lnTo>
                  <a:cubicBezTo>
                    <a:pt x="4029" y="1233"/>
                    <a:pt x="4021" y="1229"/>
                    <a:pt x="4017" y="1225"/>
                  </a:cubicBezTo>
                  <a:cubicBezTo>
                    <a:pt x="3572" y="1423"/>
                    <a:pt x="3214" y="1670"/>
                    <a:pt x="2899" y="1994"/>
                  </a:cubicBezTo>
                  <a:cubicBezTo>
                    <a:pt x="2781" y="2119"/>
                    <a:pt x="2671" y="2256"/>
                    <a:pt x="2553" y="2401"/>
                  </a:cubicBezTo>
                  <a:cubicBezTo>
                    <a:pt x="2526" y="2431"/>
                    <a:pt x="2499" y="2465"/>
                    <a:pt x="2473" y="2496"/>
                  </a:cubicBezTo>
                  <a:cubicBezTo>
                    <a:pt x="2473" y="2499"/>
                    <a:pt x="2469" y="2503"/>
                    <a:pt x="2469" y="2503"/>
                  </a:cubicBezTo>
                  <a:cubicBezTo>
                    <a:pt x="2461" y="2511"/>
                    <a:pt x="2457" y="2518"/>
                    <a:pt x="2454" y="2522"/>
                  </a:cubicBezTo>
                  <a:cubicBezTo>
                    <a:pt x="2290" y="2751"/>
                    <a:pt x="2142" y="2983"/>
                    <a:pt x="1997" y="3207"/>
                  </a:cubicBezTo>
                  <a:cubicBezTo>
                    <a:pt x="1856" y="3431"/>
                    <a:pt x="1723" y="3641"/>
                    <a:pt x="1575" y="3842"/>
                  </a:cubicBezTo>
                  <a:cubicBezTo>
                    <a:pt x="1457" y="4006"/>
                    <a:pt x="1297" y="4204"/>
                    <a:pt x="1130" y="4257"/>
                  </a:cubicBezTo>
                  <a:cubicBezTo>
                    <a:pt x="1096" y="4268"/>
                    <a:pt x="1058" y="4276"/>
                    <a:pt x="1023" y="4276"/>
                  </a:cubicBezTo>
                  <a:cubicBezTo>
                    <a:pt x="864" y="4276"/>
                    <a:pt x="704" y="4158"/>
                    <a:pt x="635" y="3987"/>
                  </a:cubicBezTo>
                  <a:cubicBezTo>
                    <a:pt x="586" y="3861"/>
                    <a:pt x="559" y="3724"/>
                    <a:pt x="559" y="3584"/>
                  </a:cubicBezTo>
                  <a:cubicBezTo>
                    <a:pt x="552" y="3412"/>
                    <a:pt x="582" y="3230"/>
                    <a:pt x="643" y="3040"/>
                  </a:cubicBezTo>
                  <a:cubicBezTo>
                    <a:pt x="666" y="2971"/>
                    <a:pt x="689" y="2903"/>
                    <a:pt x="719" y="2834"/>
                  </a:cubicBezTo>
                  <a:cubicBezTo>
                    <a:pt x="1195" y="1701"/>
                    <a:pt x="2161" y="1008"/>
                    <a:pt x="3279" y="658"/>
                  </a:cubicBezTo>
                  <a:cubicBezTo>
                    <a:pt x="3344" y="566"/>
                    <a:pt x="3426" y="532"/>
                    <a:pt x="3513" y="532"/>
                  </a:cubicBezTo>
                  <a:cubicBezTo>
                    <a:pt x="3558" y="532"/>
                    <a:pt x="3605" y="541"/>
                    <a:pt x="3652" y="556"/>
                  </a:cubicBezTo>
                  <a:cubicBezTo>
                    <a:pt x="3777" y="521"/>
                    <a:pt x="3903" y="495"/>
                    <a:pt x="4032" y="476"/>
                  </a:cubicBezTo>
                  <a:lnTo>
                    <a:pt x="4032" y="107"/>
                  </a:lnTo>
                  <a:cubicBezTo>
                    <a:pt x="4021" y="95"/>
                    <a:pt x="4013" y="88"/>
                    <a:pt x="4002" y="80"/>
                  </a:cubicBezTo>
                  <a:cubicBezTo>
                    <a:pt x="3949" y="34"/>
                    <a:pt x="3892" y="12"/>
                    <a:pt x="3838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0"/>
            <p:cNvSpPr>
              <a:spLocks/>
            </p:cNvSpPr>
            <p:nvPr/>
          </p:nvSpPr>
          <p:spPr>
            <a:xfrm>
              <a:off x="6063418" y="3801793"/>
              <a:ext cx="21674" cy="17733"/>
            </a:xfrm>
            <a:custGeom>
              <a:avLst/>
              <a:gdLst/>
              <a:ahLst/>
              <a:cxnLst/>
              <a:rect l="l" t="t" r="r" b="b"/>
              <a:pathLst>
                <a:path w="165" h="135" extrusionOk="0">
                  <a:moveTo>
                    <a:pt x="164" y="1"/>
                  </a:moveTo>
                  <a:cubicBezTo>
                    <a:pt x="111" y="20"/>
                    <a:pt x="54" y="47"/>
                    <a:pt x="1" y="73"/>
                  </a:cubicBezTo>
                  <a:cubicBezTo>
                    <a:pt x="8" y="73"/>
                    <a:pt x="12" y="77"/>
                    <a:pt x="20" y="81"/>
                  </a:cubicBezTo>
                  <a:cubicBezTo>
                    <a:pt x="65" y="100"/>
                    <a:pt x="115" y="119"/>
                    <a:pt x="164" y="134"/>
                  </a:cubicBezTo>
                  <a:lnTo>
                    <a:pt x="164" y="1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0"/>
            <p:cNvSpPr>
              <a:spLocks/>
            </p:cNvSpPr>
            <p:nvPr/>
          </p:nvSpPr>
          <p:spPr>
            <a:xfrm>
              <a:off x="6034914" y="3789839"/>
              <a:ext cx="50178" cy="21674"/>
            </a:xfrm>
            <a:custGeom>
              <a:avLst/>
              <a:gdLst/>
              <a:ahLst/>
              <a:cxnLst/>
              <a:rect l="l" t="t" r="r" b="b"/>
              <a:pathLst>
                <a:path w="382" h="165" extrusionOk="0">
                  <a:moveTo>
                    <a:pt x="381" y="1"/>
                  </a:moveTo>
                  <a:cubicBezTo>
                    <a:pt x="252" y="20"/>
                    <a:pt x="126" y="46"/>
                    <a:pt x="1" y="81"/>
                  </a:cubicBezTo>
                  <a:cubicBezTo>
                    <a:pt x="77" y="100"/>
                    <a:pt x="153" y="134"/>
                    <a:pt x="218" y="164"/>
                  </a:cubicBezTo>
                  <a:cubicBezTo>
                    <a:pt x="271" y="138"/>
                    <a:pt x="328" y="111"/>
                    <a:pt x="381" y="92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0"/>
            <p:cNvSpPr>
              <a:spLocks/>
            </p:cNvSpPr>
            <p:nvPr/>
          </p:nvSpPr>
          <p:spPr>
            <a:xfrm>
              <a:off x="6040037" y="3647451"/>
              <a:ext cx="45055" cy="23118"/>
            </a:xfrm>
            <a:custGeom>
              <a:avLst/>
              <a:gdLst/>
              <a:ahLst/>
              <a:cxnLst/>
              <a:rect l="l" t="t" r="r" b="b"/>
              <a:pathLst>
                <a:path w="343" h="176" extrusionOk="0">
                  <a:moveTo>
                    <a:pt x="342" y="1"/>
                  </a:moveTo>
                  <a:cubicBezTo>
                    <a:pt x="228" y="12"/>
                    <a:pt x="114" y="23"/>
                    <a:pt x="0" y="42"/>
                  </a:cubicBezTo>
                  <a:cubicBezTo>
                    <a:pt x="68" y="65"/>
                    <a:pt x="137" y="96"/>
                    <a:pt x="198" y="122"/>
                  </a:cubicBezTo>
                  <a:cubicBezTo>
                    <a:pt x="243" y="145"/>
                    <a:pt x="293" y="164"/>
                    <a:pt x="342" y="175"/>
                  </a:cubicBezTo>
                  <a:lnTo>
                    <a:pt x="342" y="1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0"/>
            <p:cNvSpPr>
              <a:spLocks/>
            </p:cNvSpPr>
            <p:nvPr/>
          </p:nvSpPr>
          <p:spPr>
            <a:xfrm>
              <a:off x="5479293" y="3578490"/>
              <a:ext cx="605809" cy="600292"/>
            </a:xfrm>
            <a:custGeom>
              <a:avLst/>
              <a:gdLst/>
              <a:ahLst/>
              <a:cxnLst/>
              <a:rect l="l" t="t" r="r" b="b"/>
              <a:pathLst>
                <a:path w="4612" h="4570" extrusionOk="0">
                  <a:moveTo>
                    <a:pt x="4402" y="1"/>
                  </a:moveTo>
                  <a:cubicBezTo>
                    <a:pt x="3253" y="130"/>
                    <a:pt x="2135" y="621"/>
                    <a:pt x="1226" y="1393"/>
                  </a:cubicBezTo>
                  <a:cubicBezTo>
                    <a:pt x="1081" y="1518"/>
                    <a:pt x="952" y="1636"/>
                    <a:pt x="830" y="1758"/>
                  </a:cubicBezTo>
                  <a:cubicBezTo>
                    <a:pt x="651" y="1941"/>
                    <a:pt x="499" y="2131"/>
                    <a:pt x="374" y="2351"/>
                  </a:cubicBezTo>
                  <a:cubicBezTo>
                    <a:pt x="309" y="2469"/>
                    <a:pt x="248" y="2599"/>
                    <a:pt x="199" y="2740"/>
                  </a:cubicBezTo>
                  <a:cubicBezTo>
                    <a:pt x="172" y="2808"/>
                    <a:pt x="145" y="2880"/>
                    <a:pt x="123" y="2960"/>
                  </a:cubicBezTo>
                  <a:cubicBezTo>
                    <a:pt x="54" y="3196"/>
                    <a:pt x="1" y="3474"/>
                    <a:pt x="43" y="3767"/>
                  </a:cubicBezTo>
                  <a:cubicBezTo>
                    <a:pt x="92" y="4124"/>
                    <a:pt x="278" y="4406"/>
                    <a:pt x="571" y="4565"/>
                  </a:cubicBezTo>
                  <a:lnTo>
                    <a:pt x="594" y="4569"/>
                  </a:lnTo>
                  <a:cubicBezTo>
                    <a:pt x="606" y="4375"/>
                    <a:pt x="647" y="4181"/>
                    <a:pt x="708" y="3991"/>
                  </a:cubicBezTo>
                  <a:cubicBezTo>
                    <a:pt x="640" y="3915"/>
                    <a:pt x="598" y="3816"/>
                    <a:pt x="583" y="3691"/>
                  </a:cubicBezTo>
                  <a:cubicBezTo>
                    <a:pt x="564" y="3569"/>
                    <a:pt x="571" y="3436"/>
                    <a:pt x="602" y="3283"/>
                  </a:cubicBezTo>
                  <a:cubicBezTo>
                    <a:pt x="625" y="3177"/>
                    <a:pt x="659" y="3059"/>
                    <a:pt x="708" y="2922"/>
                  </a:cubicBezTo>
                  <a:cubicBezTo>
                    <a:pt x="727" y="2869"/>
                    <a:pt x="750" y="2819"/>
                    <a:pt x="773" y="2766"/>
                  </a:cubicBezTo>
                  <a:cubicBezTo>
                    <a:pt x="944" y="2397"/>
                    <a:pt x="1203" y="2127"/>
                    <a:pt x="1579" y="1807"/>
                  </a:cubicBezTo>
                  <a:cubicBezTo>
                    <a:pt x="2245" y="1241"/>
                    <a:pt x="3040" y="841"/>
                    <a:pt x="3870" y="643"/>
                  </a:cubicBezTo>
                  <a:cubicBezTo>
                    <a:pt x="3933" y="562"/>
                    <a:pt x="4010" y="533"/>
                    <a:pt x="4093" y="533"/>
                  </a:cubicBezTo>
                  <a:cubicBezTo>
                    <a:pt x="4150" y="533"/>
                    <a:pt x="4210" y="547"/>
                    <a:pt x="4269" y="567"/>
                  </a:cubicBezTo>
                  <a:cubicBezTo>
                    <a:pt x="4383" y="548"/>
                    <a:pt x="4497" y="537"/>
                    <a:pt x="4611" y="526"/>
                  </a:cubicBezTo>
                  <a:lnTo>
                    <a:pt x="4611" y="107"/>
                  </a:lnTo>
                  <a:cubicBezTo>
                    <a:pt x="4600" y="99"/>
                    <a:pt x="4592" y="88"/>
                    <a:pt x="4581" y="80"/>
                  </a:cubicBezTo>
                  <a:cubicBezTo>
                    <a:pt x="4524" y="31"/>
                    <a:pt x="4463" y="8"/>
                    <a:pt x="4402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0"/>
            <p:cNvSpPr>
              <a:spLocks/>
            </p:cNvSpPr>
            <p:nvPr/>
          </p:nvSpPr>
          <p:spPr>
            <a:xfrm>
              <a:off x="6011928" y="3495080"/>
              <a:ext cx="73165" cy="26534"/>
            </a:xfrm>
            <a:custGeom>
              <a:avLst/>
              <a:gdLst/>
              <a:ahLst/>
              <a:cxnLst/>
              <a:rect l="l" t="t" r="r" b="b"/>
              <a:pathLst>
                <a:path w="557" h="202" extrusionOk="0">
                  <a:moveTo>
                    <a:pt x="556" y="0"/>
                  </a:moveTo>
                  <a:cubicBezTo>
                    <a:pt x="378" y="4"/>
                    <a:pt x="191" y="15"/>
                    <a:pt x="1" y="38"/>
                  </a:cubicBezTo>
                  <a:cubicBezTo>
                    <a:pt x="13" y="37"/>
                    <a:pt x="26" y="36"/>
                    <a:pt x="38" y="36"/>
                  </a:cubicBezTo>
                  <a:cubicBezTo>
                    <a:pt x="162" y="36"/>
                    <a:pt x="298" y="101"/>
                    <a:pt x="412" y="152"/>
                  </a:cubicBezTo>
                  <a:cubicBezTo>
                    <a:pt x="457" y="171"/>
                    <a:pt x="507" y="190"/>
                    <a:pt x="556" y="202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0"/>
            <p:cNvSpPr>
              <a:spLocks/>
            </p:cNvSpPr>
            <p:nvPr/>
          </p:nvSpPr>
          <p:spPr>
            <a:xfrm>
              <a:off x="5439887" y="3429272"/>
              <a:ext cx="645216" cy="538161"/>
            </a:xfrm>
            <a:custGeom>
              <a:avLst/>
              <a:gdLst/>
              <a:ahLst/>
              <a:cxnLst/>
              <a:rect l="l" t="t" r="r" b="b"/>
              <a:pathLst>
                <a:path w="4912" h="4097" extrusionOk="0">
                  <a:moveTo>
                    <a:pt x="4641" y="1"/>
                  </a:moveTo>
                  <a:cubicBezTo>
                    <a:pt x="4572" y="1"/>
                    <a:pt x="4502" y="16"/>
                    <a:pt x="4428" y="30"/>
                  </a:cubicBezTo>
                  <a:cubicBezTo>
                    <a:pt x="4402" y="34"/>
                    <a:pt x="4375" y="36"/>
                    <a:pt x="4348" y="36"/>
                  </a:cubicBezTo>
                  <a:cubicBezTo>
                    <a:pt x="4302" y="36"/>
                    <a:pt x="4256" y="28"/>
                    <a:pt x="4215" y="7"/>
                  </a:cubicBezTo>
                  <a:cubicBezTo>
                    <a:pt x="3359" y="125"/>
                    <a:pt x="2439" y="433"/>
                    <a:pt x="1655" y="897"/>
                  </a:cubicBezTo>
                  <a:cubicBezTo>
                    <a:pt x="1244" y="1137"/>
                    <a:pt x="898" y="1429"/>
                    <a:pt x="636" y="1753"/>
                  </a:cubicBezTo>
                  <a:cubicBezTo>
                    <a:pt x="480" y="1943"/>
                    <a:pt x="354" y="2148"/>
                    <a:pt x="259" y="2361"/>
                  </a:cubicBezTo>
                  <a:cubicBezTo>
                    <a:pt x="255" y="2365"/>
                    <a:pt x="255" y="2365"/>
                    <a:pt x="255" y="2369"/>
                  </a:cubicBezTo>
                  <a:cubicBezTo>
                    <a:pt x="12" y="2917"/>
                    <a:pt x="0" y="3640"/>
                    <a:pt x="407" y="4092"/>
                  </a:cubicBezTo>
                  <a:lnTo>
                    <a:pt x="423" y="4096"/>
                  </a:lnTo>
                  <a:cubicBezTo>
                    <a:pt x="445" y="4016"/>
                    <a:pt x="472" y="3944"/>
                    <a:pt x="499" y="3876"/>
                  </a:cubicBezTo>
                  <a:cubicBezTo>
                    <a:pt x="548" y="3735"/>
                    <a:pt x="609" y="3605"/>
                    <a:pt x="674" y="3487"/>
                  </a:cubicBezTo>
                  <a:cubicBezTo>
                    <a:pt x="586" y="3214"/>
                    <a:pt x="628" y="2867"/>
                    <a:pt x="750" y="2590"/>
                  </a:cubicBezTo>
                  <a:cubicBezTo>
                    <a:pt x="776" y="2536"/>
                    <a:pt x="803" y="2483"/>
                    <a:pt x="833" y="2430"/>
                  </a:cubicBezTo>
                  <a:cubicBezTo>
                    <a:pt x="1115" y="1924"/>
                    <a:pt x="1575" y="1574"/>
                    <a:pt x="1933" y="1365"/>
                  </a:cubicBezTo>
                  <a:cubicBezTo>
                    <a:pt x="2656" y="935"/>
                    <a:pt x="3542" y="646"/>
                    <a:pt x="4337" y="543"/>
                  </a:cubicBezTo>
                  <a:cubicBezTo>
                    <a:pt x="4341" y="543"/>
                    <a:pt x="4348" y="543"/>
                    <a:pt x="4356" y="539"/>
                  </a:cubicBezTo>
                  <a:cubicBezTo>
                    <a:pt x="4546" y="516"/>
                    <a:pt x="4733" y="505"/>
                    <a:pt x="4911" y="501"/>
                  </a:cubicBezTo>
                  <a:lnTo>
                    <a:pt x="4911" y="109"/>
                  </a:lnTo>
                  <a:cubicBezTo>
                    <a:pt x="4900" y="102"/>
                    <a:pt x="4892" y="94"/>
                    <a:pt x="4881" y="87"/>
                  </a:cubicBezTo>
                  <a:cubicBezTo>
                    <a:pt x="4801" y="21"/>
                    <a:pt x="4722" y="1"/>
                    <a:pt x="4641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0"/>
            <p:cNvSpPr>
              <a:spLocks/>
            </p:cNvSpPr>
            <p:nvPr/>
          </p:nvSpPr>
          <p:spPr>
            <a:xfrm>
              <a:off x="5520275" y="3295159"/>
              <a:ext cx="564826" cy="364379"/>
            </a:xfrm>
            <a:custGeom>
              <a:avLst/>
              <a:gdLst/>
              <a:ahLst/>
              <a:cxnLst/>
              <a:rect l="l" t="t" r="r" b="b"/>
              <a:pathLst>
                <a:path w="4300" h="2774" extrusionOk="0">
                  <a:moveTo>
                    <a:pt x="4299" y="1"/>
                  </a:moveTo>
                  <a:cubicBezTo>
                    <a:pt x="3383" y="8"/>
                    <a:pt x="2226" y="328"/>
                    <a:pt x="1321" y="864"/>
                  </a:cubicBezTo>
                  <a:cubicBezTo>
                    <a:pt x="929" y="1092"/>
                    <a:pt x="404" y="1496"/>
                    <a:pt x="138" y="2089"/>
                  </a:cubicBezTo>
                  <a:cubicBezTo>
                    <a:pt x="46" y="2294"/>
                    <a:pt x="1" y="2542"/>
                    <a:pt x="20" y="2770"/>
                  </a:cubicBezTo>
                  <a:lnTo>
                    <a:pt x="24" y="2774"/>
                  </a:lnTo>
                  <a:cubicBezTo>
                    <a:pt x="286" y="2450"/>
                    <a:pt x="632" y="2158"/>
                    <a:pt x="1043" y="1918"/>
                  </a:cubicBezTo>
                  <a:cubicBezTo>
                    <a:pt x="1827" y="1454"/>
                    <a:pt x="2747" y="1146"/>
                    <a:pt x="3603" y="1028"/>
                  </a:cubicBezTo>
                  <a:cubicBezTo>
                    <a:pt x="3558" y="1009"/>
                    <a:pt x="3520" y="971"/>
                    <a:pt x="3497" y="914"/>
                  </a:cubicBezTo>
                  <a:cubicBezTo>
                    <a:pt x="3455" y="822"/>
                    <a:pt x="3470" y="701"/>
                    <a:pt x="3512" y="613"/>
                  </a:cubicBezTo>
                  <a:cubicBezTo>
                    <a:pt x="3580" y="473"/>
                    <a:pt x="3678" y="426"/>
                    <a:pt x="3784" y="426"/>
                  </a:cubicBezTo>
                  <a:cubicBezTo>
                    <a:pt x="3907" y="426"/>
                    <a:pt x="4042" y="490"/>
                    <a:pt x="4155" y="541"/>
                  </a:cubicBezTo>
                  <a:cubicBezTo>
                    <a:pt x="4200" y="560"/>
                    <a:pt x="4250" y="579"/>
                    <a:pt x="4299" y="594"/>
                  </a:cubicBezTo>
                  <a:lnTo>
                    <a:pt x="4299" y="119"/>
                  </a:lnTo>
                  <a:lnTo>
                    <a:pt x="4299" y="4"/>
                  </a:lnTo>
                  <a:lnTo>
                    <a:pt x="4299" y="1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0"/>
            <p:cNvSpPr>
              <a:spLocks/>
            </p:cNvSpPr>
            <p:nvPr/>
          </p:nvSpPr>
          <p:spPr>
            <a:xfrm>
              <a:off x="5882020" y="2513206"/>
              <a:ext cx="214503" cy="119008"/>
            </a:xfrm>
            <a:custGeom>
              <a:avLst/>
              <a:gdLst/>
              <a:ahLst/>
              <a:cxnLst/>
              <a:rect l="l" t="t" r="r" b="b"/>
              <a:pathLst>
                <a:path w="1633" h="906" extrusionOk="0">
                  <a:moveTo>
                    <a:pt x="724" y="0"/>
                  </a:moveTo>
                  <a:cubicBezTo>
                    <a:pt x="381" y="110"/>
                    <a:pt x="203" y="247"/>
                    <a:pt x="1" y="495"/>
                  </a:cubicBezTo>
                  <a:cubicBezTo>
                    <a:pt x="5" y="597"/>
                    <a:pt x="31" y="704"/>
                    <a:pt x="85" y="807"/>
                  </a:cubicBezTo>
                  <a:cubicBezTo>
                    <a:pt x="153" y="848"/>
                    <a:pt x="222" y="883"/>
                    <a:pt x="298" y="906"/>
                  </a:cubicBezTo>
                  <a:lnTo>
                    <a:pt x="301" y="898"/>
                  </a:lnTo>
                  <a:cubicBezTo>
                    <a:pt x="480" y="677"/>
                    <a:pt x="739" y="563"/>
                    <a:pt x="925" y="506"/>
                  </a:cubicBezTo>
                  <a:cubicBezTo>
                    <a:pt x="1161" y="438"/>
                    <a:pt x="1408" y="411"/>
                    <a:pt x="1633" y="403"/>
                  </a:cubicBezTo>
                  <a:cubicBezTo>
                    <a:pt x="1599" y="350"/>
                    <a:pt x="1561" y="304"/>
                    <a:pt x="1515" y="266"/>
                  </a:cubicBezTo>
                  <a:cubicBezTo>
                    <a:pt x="1435" y="201"/>
                    <a:pt x="1356" y="181"/>
                    <a:pt x="1275" y="181"/>
                  </a:cubicBezTo>
                  <a:cubicBezTo>
                    <a:pt x="1206" y="181"/>
                    <a:pt x="1136" y="195"/>
                    <a:pt x="1062" y="209"/>
                  </a:cubicBezTo>
                  <a:cubicBezTo>
                    <a:pt x="1037" y="214"/>
                    <a:pt x="1010" y="217"/>
                    <a:pt x="984" y="217"/>
                  </a:cubicBezTo>
                  <a:cubicBezTo>
                    <a:pt x="886" y="217"/>
                    <a:pt x="787" y="180"/>
                    <a:pt x="743" y="72"/>
                  </a:cubicBezTo>
                  <a:cubicBezTo>
                    <a:pt x="731" y="50"/>
                    <a:pt x="724" y="27"/>
                    <a:pt x="724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0"/>
            <p:cNvSpPr>
              <a:spLocks/>
            </p:cNvSpPr>
            <p:nvPr/>
          </p:nvSpPr>
          <p:spPr>
            <a:xfrm>
              <a:off x="5936006" y="3881787"/>
              <a:ext cx="147118" cy="107580"/>
            </a:xfrm>
            <a:custGeom>
              <a:avLst/>
              <a:gdLst/>
              <a:ahLst/>
              <a:cxnLst/>
              <a:rect l="l" t="t" r="r" b="b"/>
              <a:pathLst>
                <a:path w="1120" h="819" extrusionOk="0">
                  <a:moveTo>
                    <a:pt x="1054" y="1"/>
                  </a:moveTo>
                  <a:cubicBezTo>
                    <a:pt x="647" y="187"/>
                    <a:pt x="374" y="427"/>
                    <a:pt x="58" y="758"/>
                  </a:cubicBezTo>
                  <a:cubicBezTo>
                    <a:pt x="39" y="777"/>
                    <a:pt x="20" y="796"/>
                    <a:pt x="1" y="819"/>
                  </a:cubicBezTo>
                  <a:cubicBezTo>
                    <a:pt x="316" y="495"/>
                    <a:pt x="674" y="248"/>
                    <a:pt x="1119" y="50"/>
                  </a:cubicBezTo>
                  <a:cubicBezTo>
                    <a:pt x="1115" y="42"/>
                    <a:pt x="1112" y="39"/>
                    <a:pt x="1104" y="35"/>
                  </a:cubicBezTo>
                  <a:cubicBezTo>
                    <a:pt x="1089" y="23"/>
                    <a:pt x="1070" y="8"/>
                    <a:pt x="1054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0"/>
            <p:cNvSpPr>
              <a:spLocks/>
            </p:cNvSpPr>
            <p:nvPr/>
          </p:nvSpPr>
          <p:spPr>
            <a:xfrm>
              <a:off x="5827115" y="2832003"/>
              <a:ext cx="226981" cy="112965"/>
            </a:xfrm>
            <a:custGeom>
              <a:avLst/>
              <a:gdLst/>
              <a:ahLst/>
              <a:cxnLst/>
              <a:rect l="l" t="t" r="r" b="b"/>
              <a:pathLst>
                <a:path w="1728" h="860" extrusionOk="0">
                  <a:moveTo>
                    <a:pt x="1225" y="0"/>
                  </a:moveTo>
                  <a:cubicBezTo>
                    <a:pt x="830" y="42"/>
                    <a:pt x="552" y="103"/>
                    <a:pt x="145" y="232"/>
                  </a:cubicBezTo>
                  <a:cubicBezTo>
                    <a:pt x="77" y="434"/>
                    <a:pt x="31" y="647"/>
                    <a:pt x="0" y="860"/>
                  </a:cubicBezTo>
                  <a:cubicBezTo>
                    <a:pt x="594" y="639"/>
                    <a:pt x="1168" y="514"/>
                    <a:pt x="1728" y="495"/>
                  </a:cubicBezTo>
                  <a:cubicBezTo>
                    <a:pt x="1602" y="358"/>
                    <a:pt x="1461" y="213"/>
                    <a:pt x="1370" y="53"/>
                  </a:cubicBezTo>
                  <a:cubicBezTo>
                    <a:pt x="1317" y="50"/>
                    <a:pt x="1263" y="34"/>
                    <a:pt x="1225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0"/>
            <p:cNvSpPr>
              <a:spLocks/>
            </p:cNvSpPr>
            <p:nvPr/>
          </p:nvSpPr>
          <p:spPr>
            <a:xfrm>
              <a:off x="5549304" y="3500597"/>
              <a:ext cx="508344" cy="308947"/>
            </a:xfrm>
            <a:custGeom>
              <a:avLst/>
              <a:gdLst/>
              <a:ahLst/>
              <a:cxnLst/>
              <a:rect l="l" t="t" r="r" b="b"/>
              <a:pathLst>
                <a:path w="3870" h="2352" extrusionOk="0">
                  <a:moveTo>
                    <a:pt x="3504" y="0"/>
                  </a:moveTo>
                  <a:lnTo>
                    <a:pt x="3504" y="0"/>
                  </a:lnTo>
                  <a:cubicBezTo>
                    <a:pt x="2709" y="103"/>
                    <a:pt x="1823" y="392"/>
                    <a:pt x="1100" y="822"/>
                  </a:cubicBezTo>
                  <a:cubicBezTo>
                    <a:pt x="742" y="1031"/>
                    <a:pt x="282" y="1381"/>
                    <a:pt x="0" y="1887"/>
                  </a:cubicBezTo>
                  <a:lnTo>
                    <a:pt x="8" y="1895"/>
                  </a:lnTo>
                  <a:cubicBezTo>
                    <a:pt x="19" y="2073"/>
                    <a:pt x="126" y="2248"/>
                    <a:pt x="286" y="2340"/>
                  </a:cubicBezTo>
                  <a:lnTo>
                    <a:pt x="297" y="2351"/>
                  </a:lnTo>
                  <a:cubicBezTo>
                    <a:pt x="419" y="2229"/>
                    <a:pt x="548" y="2111"/>
                    <a:pt x="693" y="1986"/>
                  </a:cubicBezTo>
                  <a:cubicBezTo>
                    <a:pt x="1602" y="1214"/>
                    <a:pt x="2720" y="723"/>
                    <a:pt x="3869" y="594"/>
                  </a:cubicBezTo>
                  <a:cubicBezTo>
                    <a:pt x="3851" y="591"/>
                    <a:pt x="3832" y="590"/>
                    <a:pt x="3814" y="590"/>
                  </a:cubicBezTo>
                  <a:cubicBezTo>
                    <a:pt x="3743" y="590"/>
                    <a:pt x="3670" y="605"/>
                    <a:pt x="3595" y="620"/>
                  </a:cubicBezTo>
                  <a:cubicBezTo>
                    <a:pt x="3572" y="624"/>
                    <a:pt x="3548" y="626"/>
                    <a:pt x="3524" y="626"/>
                  </a:cubicBezTo>
                  <a:cubicBezTo>
                    <a:pt x="3424" y="626"/>
                    <a:pt x="3322" y="590"/>
                    <a:pt x="3276" y="479"/>
                  </a:cubicBezTo>
                  <a:cubicBezTo>
                    <a:pt x="3234" y="388"/>
                    <a:pt x="3249" y="270"/>
                    <a:pt x="3291" y="183"/>
                  </a:cubicBezTo>
                  <a:cubicBezTo>
                    <a:pt x="3344" y="69"/>
                    <a:pt x="3420" y="15"/>
                    <a:pt x="3504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0"/>
            <p:cNvSpPr>
              <a:spLocks/>
            </p:cNvSpPr>
            <p:nvPr/>
          </p:nvSpPr>
          <p:spPr>
            <a:xfrm>
              <a:off x="5580828" y="3662951"/>
              <a:ext cx="478789" cy="286091"/>
            </a:xfrm>
            <a:custGeom>
              <a:avLst/>
              <a:gdLst/>
              <a:ahLst/>
              <a:cxnLst/>
              <a:rect l="l" t="t" r="r" b="b"/>
              <a:pathLst>
                <a:path w="3645" h="2178" extrusionOk="0">
                  <a:moveTo>
                    <a:pt x="3097" y="0"/>
                  </a:moveTo>
                  <a:lnTo>
                    <a:pt x="3097" y="0"/>
                  </a:lnTo>
                  <a:cubicBezTo>
                    <a:pt x="2267" y="198"/>
                    <a:pt x="1472" y="598"/>
                    <a:pt x="806" y="1164"/>
                  </a:cubicBezTo>
                  <a:cubicBezTo>
                    <a:pt x="430" y="1484"/>
                    <a:pt x="171" y="1754"/>
                    <a:pt x="0" y="2123"/>
                  </a:cubicBezTo>
                  <a:cubicBezTo>
                    <a:pt x="85" y="2157"/>
                    <a:pt x="177" y="2178"/>
                    <a:pt x="265" y="2178"/>
                  </a:cubicBezTo>
                  <a:cubicBezTo>
                    <a:pt x="374" y="2178"/>
                    <a:pt x="478" y="2147"/>
                    <a:pt x="559" y="2074"/>
                  </a:cubicBezTo>
                  <a:cubicBezTo>
                    <a:pt x="784" y="1876"/>
                    <a:pt x="1088" y="1644"/>
                    <a:pt x="1309" y="1480"/>
                  </a:cubicBezTo>
                  <a:cubicBezTo>
                    <a:pt x="1312" y="1476"/>
                    <a:pt x="1316" y="1476"/>
                    <a:pt x="1316" y="1473"/>
                  </a:cubicBezTo>
                  <a:cubicBezTo>
                    <a:pt x="1993" y="955"/>
                    <a:pt x="2815" y="613"/>
                    <a:pt x="3644" y="491"/>
                  </a:cubicBezTo>
                  <a:cubicBezTo>
                    <a:pt x="3620" y="487"/>
                    <a:pt x="3596" y="486"/>
                    <a:pt x="3572" y="486"/>
                  </a:cubicBezTo>
                  <a:cubicBezTo>
                    <a:pt x="3501" y="486"/>
                    <a:pt x="3429" y="500"/>
                    <a:pt x="3355" y="514"/>
                  </a:cubicBezTo>
                  <a:cubicBezTo>
                    <a:pt x="3330" y="519"/>
                    <a:pt x="3303" y="522"/>
                    <a:pt x="3277" y="522"/>
                  </a:cubicBezTo>
                  <a:cubicBezTo>
                    <a:pt x="3179" y="522"/>
                    <a:pt x="3080" y="485"/>
                    <a:pt x="3036" y="377"/>
                  </a:cubicBezTo>
                  <a:cubicBezTo>
                    <a:pt x="2994" y="286"/>
                    <a:pt x="3009" y="168"/>
                    <a:pt x="3051" y="77"/>
                  </a:cubicBezTo>
                  <a:cubicBezTo>
                    <a:pt x="3066" y="50"/>
                    <a:pt x="3081" y="23"/>
                    <a:pt x="3097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0"/>
            <p:cNvSpPr>
              <a:spLocks/>
            </p:cNvSpPr>
            <p:nvPr/>
          </p:nvSpPr>
          <p:spPr>
            <a:xfrm>
              <a:off x="5627721" y="3859851"/>
              <a:ext cx="446870" cy="338370"/>
            </a:xfrm>
            <a:custGeom>
              <a:avLst/>
              <a:gdLst/>
              <a:ahLst/>
              <a:cxnLst/>
              <a:rect l="l" t="t" r="r" b="b"/>
              <a:pathLst>
                <a:path w="3402" h="2576" extrusionOk="0">
                  <a:moveTo>
                    <a:pt x="2675" y="0"/>
                  </a:moveTo>
                  <a:cubicBezTo>
                    <a:pt x="2428" y="164"/>
                    <a:pt x="2199" y="350"/>
                    <a:pt x="2013" y="548"/>
                  </a:cubicBezTo>
                  <a:cubicBezTo>
                    <a:pt x="1857" y="708"/>
                    <a:pt x="1716" y="883"/>
                    <a:pt x="1579" y="1050"/>
                  </a:cubicBezTo>
                  <a:cubicBezTo>
                    <a:pt x="1366" y="1313"/>
                    <a:pt x="1161" y="1560"/>
                    <a:pt x="917" y="1758"/>
                  </a:cubicBezTo>
                  <a:cubicBezTo>
                    <a:pt x="720" y="1914"/>
                    <a:pt x="392" y="2032"/>
                    <a:pt x="92" y="2032"/>
                  </a:cubicBezTo>
                  <a:cubicBezTo>
                    <a:pt x="31" y="2222"/>
                    <a:pt x="1" y="2404"/>
                    <a:pt x="8" y="2576"/>
                  </a:cubicBezTo>
                  <a:lnTo>
                    <a:pt x="92" y="2576"/>
                  </a:lnTo>
                  <a:cubicBezTo>
                    <a:pt x="529" y="2576"/>
                    <a:pt x="978" y="2404"/>
                    <a:pt x="1256" y="2180"/>
                  </a:cubicBezTo>
                  <a:cubicBezTo>
                    <a:pt x="1511" y="1978"/>
                    <a:pt x="1720" y="1735"/>
                    <a:pt x="1918" y="1495"/>
                  </a:cubicBezTo>
                  <a:cubicBezTo>
                    <a:pt x="1918" y="1495"/>
                    <a:pt x="1922" y="1491"/>
                    <a:pt x="1922" y="1488"/>
                  </a:cubicBezTo>
                  <a:cubicBezTo>
                    <a:pt x="2059" y="1301"/>
                    <a:pt x="2199" y="1134"/>
                    <a:pt x="2348" y="986"/>
                  </a:cubicBezTo>
                  <a:cubicBezTo>
                    <a:pt x="2367" y="963"/>
                    <a:pt x="2386" y="944"/>
                    <a:pt x="2405" y="925"/>
                  </a:cubicBezTo>
                  <a:cubicBezTo>
                    <a:pt x="2721" y="594"/>
                    <a:pt x="2994" y="354"/>
                    <a:pt x="3401" y="168"/>
                  </a:cubicBezTo>
                  <a:cubicBezTo>
                    <a:pt x="3339" y="132"/>
                    <a:pt x="3276" y="119"/>
                    <a:pt x="3213" y="119"/>
                  </a:cubicBezTo>
                  <a:cubicBezTo>
                    <a:pt x="3143" y="119"/>
                    <a:pt x="3072" y="135"/>
                    <a:pt x="2998" y="149"/>
                  </a:cubicBezTo>
                  <a:cubicBezTo>
                    <a:pt x="2973" y="153"/>
                    <a:pt x="2947" y="156"/>
                    <a:pt x="2920" y="156"/>
                  </a:cubicBezTo>
                  <a:cubicBezTo>
                    <a:pt x="2823" y="156"/>
                    <a:pt x="2724" y="119"/>
                    <a:pt x="2679" y="8"/>
                  </a:cubicBezTo>
                  <a:cubicBezTo>
                    <a:pt x="2675" y="8"/>
                    <a:pt x="2675" y="4"/>
                    <a:pt x="2675" y="0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0"/>
            <p:cNvSpPr>
              <a:spLocks/>
            </p:cNvSpPr>
            <p:nvPr/>
          </p:nvSpPr>
          <p:spPr>
            <a:xfrm>
              <a:off x="5881100" y="2467232"/>
              <a:ext cx="112571" cy="110995"/>
            </a:xfrm>
            <a:custGeom>
              <a:avLst/>
              <a:gdLst/>
              <a:ahLst/>
              <a:cxnLst/>
              <a:rect l="l" t="t" r="r" b="b"/>
              <a:pathLst>
                <a:path w="857" h="845" extrusionOk="0">
                  <a:moveTo>
                    <a:pt x="856" y="0"/>
                  </a:moveTo>
                  <a:cubicBezTo>
                    <a:pt x="841" y="4"/>
                    <a:pt x="822" y="8"/>
                    <a:pt x="803" y="12"/>
                  </a:cubicBezTo>
                  <a:cubicBezTo>
                    <a:pt x="533" y="80"/>
                    <a:pt x="335" y="179"/>
                    <a:pt x="198" y="316"/>
                  </a:cubicBezTo>
                  <a:cubicBezTo>
                    <a:pt x="99" y="415"/>
                    <a:pt x="0" y="616"/>
                    <a:pt x="8" y="845"/>
                  </a:cubicBezTo>
                  <a:cubicBezTo>
                    <a:pt x="210" y="597"/>
                    <a:pt x="388" y="460"/>
                    <a:pt x="731" y="350"/>
                  </a:cubicBezTo>
                  <a:cubicBezTo>
                    <a:pt x="719" y="274"/>
                    <a:pt x="734" y="190"/>
                    <a:pt x="765" y="126"/>
                  </a:cubicBezTo>
                  <a:cubicBezTo>
                    <a:pt x="792" y="69"/>
                    <a:pt x="822" y="31"/>
                    <a:pt x="856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0"/>
            <p:cNvSpPr>
              <a:spLocks/>
            </p:cNvSpPr>
            <p:nvPr/>
          </p:nvSpPr>
          <p:spPr>
            <a:xfrm>
              <a:off x="5822649" y="4100230"/>
              <a:ext cx="179431" cy="290426"/>
            </a:xfrm>
            <a:custGeom>
              <a:avLst/>
              <a:gdLst/>
              <a:ahLst/>
              <a:cxnLst/>
              <a:rect l="l" t="t" r="r" b="b"/>
              <a:pathLst>
                <a:path w="1366" h="2211" extrusionOk="0">
                  <a:moveTo>
                    <a:pt x="1275" y="0"/>
                  </a:moveTo>
                  <a:cubicBezTo>
                    <a:pt x="704" y="498"/>
                    <a:pt x="244" y="1164"/>
                    <a:pt x="42" y="1864"/>
                  </a:cubicBezTo>
                  <a:cubicBezTo>
                    <a:pt x="0" y="2009"/>
                    <a:pt x="84" y="2161"/>
                    <a:pt x="228" y="2203"/>
                  </a:cubicBezTo>
                  <a:cubicBezTo>
                    <a:pt x="255" y="2206"/>
                    <a:pt x="282" y="2210"/>
                    <a:pt x="305" y="2210"/>
                  </a:cubicBezTo>
                  <a:cubicBezTo>
                    <a:pt x="422" y="2210"/>
                    <a:pt x="533" y="2134"/>
                    <a:pt x="567" y="2012"/>
                  </a:cubicBezTo>
                  <a:cubicBezTo>
                    <a:pt x="731" y="1442"/>
                    <a:pt x="982" y="962"/>
                    <a:pt x="1366" y="582"/>
                  </a:cubicBezTo>
                  <a:cubicBezTo>
                    <a:pt x="1294" y="567"/>
                    <a:pt x="1229" y="525"/>
                    <a:pt x="1195" y="445"/>
                  </a:cubicBezTo>
                  <a:cubicBezTo>
                    <a:pt x="1153" y="354"/>
                    <a:pt x="1168" y="232"/>
                    <a:pt x="1210" y="145"/>
                  </a:cubicBezTo>
                  <a:cubicBezTo>
                    <a:pt x="1237" y="91"/>
                    <a:pt x="1263" y="53"/>
                    <a:pt x="1297" y="23"/>
                  </a:cubicBezTo>
                  <a:lnTo>
                    <a:pt x="1275" y="0"/>
                  </a:ln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0"/>
            <p:cNvSpPr>
              <a:spLocks/>
            </p:cNvSpPr>
            <p:nvPr/>
          </p:nvSpPr>
          <p:spPr>
            <a:xfrm>
              <a:off x="5639674" y="3813877"/>
              <a:ext cx="346514" cy="312888"/>
            </a:xfrm>
            <a:custGeom>
              <a:avLst/>
              <a:gdLst/>
              <a:ahLst/>
              <a:cxnLst/>
              <a:rect l="l" t="t" r="r" b="b"/>
              <a:pathLst>
                <a:path w="2638" h="2382" extrusionOk="0">
                  <a:moveTo>
                    <a:pt x="2637" y="0"/>
                  </a:moveTo>
                  <a:lnTo>
                    <a:pt x="2637" y="0"/>
                  </a:lnTo>
                  <a:cubicBezTo>
                    <a:pt x="1519" y="350"/>
                    <a:pt x="553" y="1043"/>
                    <a:pt x="77" y="2176"/>
                  </a:cubicBezTo>
                  <a:cubicBezTo>
                    <a:pt x="47" y="2245"/>
                    <a:pt x="24" y="2313"/>
                    <a:pt x="1" y="2382"/>
                  </a:cubicBezTo>
                  <a:cubicBezTo>
                    <a:pt x="301" y="2382"/>
                    <a:pt x="629" y="2264"/>
                    <a:pt x="826" y="2108"/>
                  </a:cubicBezTo>
                  <a:cubicBezTo>
                    <a:pt x="1070" y="1910"/>
                    <a:pt x="1275" y="1663"/>
                    <a:pt x="1488" y="1400"/>
                  </a:cubicBezTo>
                  <a:cubicBezTo>
                    <a:pt x="1625" y="1233"/>
                    <a:pt x="1766" y="1058"/>
                    <a:pt x="1922" y="898"/>
                  </a:cubicBezTo>
                  <a:cubicBezTo>
                    <a:pt x="2108" y="700"/>
                    <a:pt x="2337" y="514"/>
                    <a:pt x="2584" y="350"/>
                  </a:cubicBezTo>
                  <a:cubicBezTo>
                    <a:pt x="2550" y="259"/>
                    <a:pt x="2561" y="145"/>
                    <a:pt x="2603" y="61"/>
                  </a:cubicBezTo>
                  <a:cubicBezTo>
                    <a:pt x="2614" y="38"/>
                    <a:pt x="2626" y="19"/>
                    <a:pt x="2637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0"/>
            <p:cNvSpPr>
              <a:spLocks/>
            </p:cNvSpPr>
            <p:nvPr/>
          </p:nvSpPr>
          <p:spPr>
            <a:xfrm>
              <a:off x="5846161" y="2753979"/>
              <a:ext cx="141995" cy="108631"/>
            </a:xfrm>
            <a:custGeom>
              <a:avLst/>
              <a:gdLst/>
              <a:ahLst/>
              <a:cxnLst/>
              <a:rect l="l" t="t" r="r" b="b"/>
              <a:pathLst>
                <a:path w="1081" h="827" extrusionOk="0">
                  <a:moveTo>
                    <a:pt x="171" y="1"/>
                  </a:moveTo>
                  <a:cubicBezTo>
                    <a:pt x="209" y="233"/>
                    <a:pt x="145" y="469"/>
                    <a:pt x="46" y="708"/>
                  </a:cubicBezTo>
                  <a:cubicBezTo>
                    <a:pt x="30" y="746"/>
                    <a:pt x="15" y="784"/>
                    <a:pt x="0" y="826"/>
                  </a:cubicBezTo>
                  <a:cubicBezTo>
                    <a:pt x="407" y="697"/>
                    <a:pt x="685" y="636"/>
                    <a:pt x="1080" y="594"/>
                  </a:cubicBezTo>
                  <a:cubicBezTo>
                    <a:pt x="1054" y="571"/>
                    <a:pt x="1031" y="541"/>
                    <a:pt x="1016" y="503"/>
                  </a:cubicBezTo>
                  <a:cubicBezTo>
                    <a:pt x="1012" y="503"/>
                    <a:pt x="1012" y="499"/>
                    <a:pt x="1012" y="495"/>
                  </a:cubicBezTo>
                  <a:lnTo>
                    <a:pt x="1008" y="499"/>
                  </a:lnTo>
                  <a:cubicBezTo>
                    <a:pt x="994" y="500"/>
                    <a:pt x="980" y="501"/>
                    <a:pt x="966" y="501"/>
                  </a:cubicBezTo>
                  <a:cubicBezTo>
                    <a:pt x="824" y="501"/>
                    <a:pt x="668" y="450"/>
                    <a:pt x="571" y="374"/>
                  </a:cubicBezTo>
                  <a:cubicBezTo>
                    <a:pt x="426" y="263"/>
                    <a:pt x="316" y="115"/>
                    <a:pt x="175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0"/>
            <p:cNvSpPr>
              <a:spLocks/>
            </p:cNvSpPr>
            <p:nvPr/>
          </p:nvSpPr>
          <p:spPr>
            <a:xfrm>
              <a:off x="5880050" y="3989235"/>
              <a:ext cx="56089" cy="66072"/>
            </a:xfrm>
            <a:custGeom>
              <a:avLst/>
              <a:gdLst/>
              <a:ahLst/>
              <a:cxnLst/>
              <a:rect l="l" t="t" r="r" b="b"/>
              <a:pathLst>
                <a:path w="427" h="503" extrusionOk="0">
                  <a:moveTo>
                    <a:pt x="427" y="1"/>
                  </a:moveTo>
                  <a:lnTo>
                    <a:pt x="427" y="1"/>
                  </a:lnTo>
                  <a:cubicBezTo>
                    <a:pt x="278" y="149"/>
                    <a:pt x="138" y="316"/>
                    <a:pt x="1" y="503"/>
                  </a:cubicBezTo>
                  <a:cubicBezTo>
                    <a:pt x="27" y="472"/>
                    <a:pt x="54" y="438"/>
                    <a:pt x="81" y="408"/>
                  </a:cubicBezTo>
                  <a:cubicBezTo>
                    <a:pt x="199" y="263"/>
                    <a:pt x="309" y="126"/>
                    <a:pt x="427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0"/>
            <p:cNvSpPr>
              <a:spLocks/>
            </p:cNvSpPr>
            <p:nvPr/>
          </p:nvSpPr>
          <p:spPr>
            <a:xfrm>
              <a:off x="5628772" y="4056226"/>
              <a:ext cx="250888" cy="232892"/>
            </a:xfrm>
            <a:custGeom>
              <a:avLst/>
              <a:gdLst/>
              <a:ahLst/>
              <a:cxnLst/>
              <a:rect l="l" t="t" r="r" b="b"/>
              <a:pathLst>
                <a:path w="1910" h="1773" extrusionOk="0">
                  <a:moveTo>
                    <a:pt x="1910" y="0"/>
                  </a:moveTo>
                  <a:lnTo>
                    <a:pt x="1910" y="0"/>
                  </a:lnTo>
                  <a:cubicBezTo>
                    <a:pt x="1906" y="4"/>
                    <a:pt x="1903" y="8"/>
                    <a:pt x="1901" y="11"/>
                  </a:cubicBezTo>
                  <a:lnTo>
                    <a:pt x="1901" y="11"/>
                  </a:lnTo>
                  <a:cubicBezTo>
                    <a:pt x="1904" y="8"/>
                    <a:pt x="1907" y="4"/>
                    <a:pt x="1910" y="0"/>
                  </a:cubicBezTo>
                  <a:close/>
                  <a:moveTo>
                    <a:pt x="1901" y="11"/>
                  </a:moveTo>
                  <a:cubicBezTo>
                    <a:pt x="1706" y="247"/>
                    <a:pt x="1499" y="486"/>
                    <a:pt x="1248" y="685"/>
                  </a:cubicBezTo>
                  <a:cubicBezTo>
                    <a:pt x="970" y="909"/>
                    <a:pt x="521" y="1081"/>
                    <a:pt x="84" y="1081"/>
                  </a:cubicBezTo>
                  <a:lnTo>
                    <a:pt x="0" y="1081"/>
                  </a:lnTo>
                  <a:cubicBezTo>
                    <a:pt x="0" y="1221"/>
                    <a:pt x="27" y="1358"/>
                    <a:pt x="76" y="1484"/>
                  </a:cubicBezTo>
                  <a:cubicBezTo>
                    <a:pt x="145" y="1655"/>
                    <a:pt x="305" y="1773"/>
                    <a:pt x="464" y="1773"/>
                  </a:cubicBezTo>
                  <a:cubicBezTo>
                    <a:pt x="499" y="1773"/>
                    <a:pt x="537" y="1765"/>
                    <a:pt x="571" y="1754"/>
                  </a:cubicBezTo>
                  <a:cubicBezTo>
                    <a:pt x="738" y="1701"/>
                    <a:pt x="898" y="1503"/>
                    <a:pt x="1016" y="1339"/>
                  </a:cubicBezTo>
                  <a:cubicBezTo>
                    <a:pt x="1164" y="1138"/>
                    <a:pt x="1297" y="928"/>
                    <a:pt x="1438" y="704"/>
                  </a:cubicBezTo>
                  <a:cubicBezTo>
                    <a:pt x="1583" y="480"/>
                    <a:pt x="1731" y="248"/>
                    <a:pt x="1895" y="19"/>
                  </a:cubicBezTo>
                  <a:cubicBezTo>
                    <a:pt x="1897" y="17"/>
                    <a:pt x="1898" y="15"/>
                    <a:pt x="1901" y="1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0"/>
            <p:cNvSpPr>
              <a:spLocks/>
            </p:cNvSpPr>
            <p:nvPr/>
          </p:nvSpPr>
          <p:spPr>
            <a:xfrm>
              <a:off x="5168513" y="2573498"/>
              <a:ext cx="705245" cy="881917"/>
            </a:xfrm>
            <a:custGeom>
              <a:avLst/>
              <a:gdLst/>
              <a:ahLst/>
              <a:cxnLst/>
              <a:rect l="l" t="t" r="r" b="b"/>
              <a:pathLst>
                <a:path w="5369" h="6714" extrusionOk="0">
                  <a:moveTo>
                    <a:pt x="812" y="0"/>
                  </a:moveTo>
                  <a:cubicBezTo>
                    <a:pt x="693" y="0"/>
                    <a:pt x="574" y="24"/>
                    <a:pt x="465" y="74"/>
                  </a:cubicBezTo>
                  <a:cubicBezTo>
                    <a:pt x="210" y="192"/>
                    <a:pt x="16" y="401"/>
                    <a:pt x="1" y="682"/>
                  </a:cubicBezTo>
                  <a:cubicBezTo>
                    <a:pt x="1" y="694"/>
                    <a:pt x="1" y="705"/>
                    <a:pt x="1" y="717"/>
                  </a:cubicBezTo>
                  <a:cubicBezTo>
                    <a:pt x="1" y="842"/>
                    <a:pt x="50" y="975"/>
                    <a:pt x="157" y="1044"/>
                  </a:cubicBezTo>
                  <a:cubicBezTo>
                    <a:pt x="215" y="1081"/>
                    <a:pt x="277" y="1095"/>
                    <a:pt x="342" y="1095"/>
                  </a:cubicBezTo>
                  <a:cubicBezTo>
                    <a:pt x="517" y="1095"/>
                    <a:pt x="712" y="996"/>
                    <a:pt x="899" y="996"/>
                  </a:cubicBezTo>
                  <a:cubicBezTo>
                    <a:pt x="925" y="996"/>
                    <a:pt x="950" y="998"/>
                    <a:pt x="974" y="1002"/>
                  </a:cubicBezTo>
                  <a:cubicBezTo>
                    <a:pt x="1054" y="1013"/>
                    <a:pt x="1127" y="1051"/>
                    <a:pt x="1195" y="1097"/>
                  </a:cubicBezTo>
                  <a:cubicBezTo>
                    <a:pt x="1397" y="1242"/>
                    <a:pt x="1515" y="1500"/>
                    <a:pt x="1496" y="1748"/>
                  </a:cubicBezTo>
                  <a:cubicBezTo>
                    <a:pt x="1477" y="1995"/>
                    <a:pt x="1294" y="2238"/>
                    <a:pt x="1317" y="2486"/>
                  </a:cubicBezTo>
                  <a:cubicBezTo>
                    <a:pt x="1317" y="2489"/>
                    <a:pt x="1317" y="2493"/>
                    <a:pt x="1317" y="2497"/>
                  </a:cubicBezTo>
                  <a:cubicBezTo>
                    <a:pt x="1347" y="2801"/>
                    <a:pt x="1629" y="2900"/>
                    <a:pt x="1823" y="3083"/>
                  </a:cubicBezTo>
                  <a:cubicBezTo>
                    <a:pt x="2005" y="3254"/>
                    <a:pt x="2059" y="3520"/>
                    <a:pt x="2074" y="3768"/>
                  </a:cubicBezTo>
                  <a:cubicBezTo>
                    <a:pt x="2108" y="4323"/>
                    <a:pt x="1983" y="4886"/>
                    <a:pt x="1983" y="5441"/>
                  </a:cubicBezTo>
                  <a:cubicBezTo>
                    <a:pt x="1983" y="5662"/>
                    <a:pt x="1933" y="6362"/>
                    <a:pt x="2150" y="6621"/>
                  </a:cubicBezTo>
                  <a:cubicBezTo>
                    <a:pt x="2201" y="6679"/>
                    <a:pt x="2266" y="6714"/>
                    <a:pt x="2348" y="6714"/>
                  </a:cubicBezTo>
                  <a:cubicBezTo>
                    <a:pt x="2395" y="6714"/>
                    <a:pt x="2448" y="6703"/>
                    <a:pt x="2508" y="6678"/>
                  </a:cubicBezTo>
                  <a:cubicBezTo>
                    <a:pt x="2667" y="6613"/>
                    <a:pt x="2770" y="6465"/>
                    <a:pt x="2869" y="6328"/>
                  </a:cubicBezTo>
                  <a:cubicBezTo>
                    <a:pt x="3067" y="6050"/>
                    <a:pt x="3276" y="5768"/>
                    <a:pt x="3557" y="5574"/>
                  </a:cubicBezTo>
                  <a:cubicBezTo>
                    <a:pt x="3774" y="5426"/>
                    <a:pt x="4025" y="5335"/>
                    <a:pt x="4231" y="5175"/>
                  </a:cubicBezTo>
                  <a:cubicBezTo>
                    <a:pt x="4467" y="4992"/>
                    <a:pt x="4626" y="4741"/>
                    <a:pt x="4733" y="4464"/>
                  </a:cubicBezTo>
                  <a:cubicBezTo>
                    <a:pt x="4813" y="4254"/>
                    <a:pt x="4866" y="4030"/>
                    <a:pt x="4900" y="3809"/>
                  </a:cubicBezTo>
                  <a:cubicBezTo>
                    <a:pt x="4904" y="3775"/>
                    <a:pt x="4912" y="3745"/>
                    <a:pt x="4916" y="3710"/>
                  </a:cubicBezTo>
                  <a:cubicBezTo>
                    <a:pt x="4954" y="3418"/>
                    <a:pt x="4973" y="3121"/>
                    <a:pt x="5014" y="2828"/>
                  </a:cubicBezTo>
                  <a:cubicBezTo>
                    <a:pt x="5045" y="2615"/>
                    <a:pt x="5091" y="2402"/>
                    <a:pt x="5159" y="2200"/>
                  </a:cubicBezTo>
                  <a:cubicBezTo>
                    <a:pt x="5174" y="2158"/>
                    <a:pt x="5189" y="2120"/>
                    <a:pt x="5205" y="2082"/>
                  </a:cubicBezTo>
                  <a:cubicBezTo>
                    <a:pt x="5304" y="1843"/>
                    <a:pt x="5368" y="1607"/>
                    <a:pt x="5330" y="1375"/>
                  </a:cubicBezTo>
                  <a:cubicBezTo>
                    <a:pt x="5307" y="1253"/>
                    <a:pt x="5258" y="1131"/>
                    <a:pt x="5170" y="1010"/>
                  </a:cubicBezTo>
                  <a:cubicBezTo>
                    <a:pt x="4973" y="747"/>
                    <a:pt x="4645" y="595"/>
                    <a:pt x="4314" y="564"/>
                  </a:cubicBezTo>
                  <a:lnTo>
                    <a:pt x="4242" y="564"/>
                  </a:lnTo>
                  <a:cubicBezTo>
                    <a:pt x="4086" y="564"/>
                    <a:pt x="3961" y="610"/>
                    <a:pt x="3843" y="679"/>
                  </a:cubicBezTo>
                  <a:cubicBezTo>
                    <a:pt x="3634" y="800"/>
                    <a:pt x="3451" y="983"/>
                    <a:pt x="3188" y="1078"/>
                  </a:cubicBezTo>
                  <a:cubicBezTo>
                    <a:pt x="3031" y="1135"/>
                    <a:pt x="2861" y="1166"/>
                    <a:pt x="2692" y="1166"/>
                  </a:cubicBezTo>
                  <a:cubicBezTo>
                    <a:pt x="2431" y="1166"/>
                    <a:pt x="2175" y="1092"/>
                    <a:pt x="1979" y="926"/>
                  </a:cubicBezTo>
                  <a:cubicBezTo>
                    <a:pt x="1861" y="827"/>
                    <a:pt x="1770" y="701"/>
                    <a:pt x="1682" y="576"/>
                  </a:cubicBezTo>
                  <a:cubicBezTo>
                    <a:pt x="1583" y="435"/>
                    <a:pt x="1484" y="298"/>
                    <a:pt x="1355" y="192"/>
                  </a:cubicBezTo>
                  <a:cubicBezTo>
                    <a:pt x="1347" y="184"/>
                    <a:pt x="1340" y="176"/>
                    <a:pt x="1328" y="169"/>
                  </a:cubicBezTo>
                  <a:cubicBezTo>
                    <a:pt x="1180" y="58"/>
                    <a:pt x="996" y="0"/>
                    <a:pt x="812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0"/>
            <p:cNvSpPr>
              <a:spLocks/>
            </p:cNvSpPr>
            <p:nvPr/>
          </p:nvSpPr>
          <p:spPr>
            <a:xfrm>
              <a:off x="5558236" y="3857356"/>
              <a:ext cx="194537" cy="163012"/>
            </a:xfrm>
            <a:custGeom>
              <a:avLst/>
              <a:gdLst/>
              <a:ahLst/>
              <a:cxnLst/>
              <a:rect l="l" t="t" r="r" b="b"/>
              <a:pathLst>
                <a:path w="1481" h="1241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260" y="164"/>
                    <a:pt x="956" y="396"/>
                    <a:pt x="731" y="594"/>
                  </a:cubicBezTo>
                  <a:cubicBezTo>
                    <a:pt x="650" y="667"/>
                    <a:pt x="546" y="698"/>
                    <a:pt x="437" y="698"/>
                  </a:cubicBezTo>
                  <a:cubicBezTo>
                    <a:pt x="349" y="698"/>
                    <a:pt x="257" y="677"/>
                    <a:pt x="172" y="643"/>
                  </a:cubicBezTo>
                  <a:cubicBezTo>
                    <a:pt x="149" y="696"/>
                    <a:pt x="126" y="746"/>
                    <a:pt x="107" y="799"/>
                  </a:cubicBezTo>
                  <a:cubicBezTo>
                    <a:pt x="58" y="936"/>
                    <a:pt x="24" y="1054"/>
                    <a:pt x="1" y="1160"/>
                  </a:cubicBezTo>
                  <a:cubicBezTo>
                    <a:pt x="126" y="1206"/>
                    <a:pt x="256" y="1237"/>
                    <a:pt x="389" y="1240"/>
                  </a:cubicBezTo>
                  <a:cubicBezTo>
                    <a:pt x="663" y="761"/>
                    <a:pt x="1039" y="343"/>
                    <a:pt x="1481" y="0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0"/>
            <p:cNvSpPr>
              <a:spLocks/>
            </p:cNvSpPr>
            <p:nvPr/>
          </p:nvSpPr>
          <p:spPr>
            <a:xfrm>
              <a:off x="5389448" y="2646399"/>
              <a:ext cx="283858" cy="80258"/>
            </a:xfrm>
            <a:custGeom>
              <a:avLst/>
              <a:gdLst/>
              <a:ahLst/>
              <a:cxnLst/>
              <a:rect l="l" t="t" r="r" b="b"/>
              <a:pathLst>
                <a:path w="2161" h="611" extrusionOk="0">
                  <a:moveTo>
                    <a:pt x="1597" y="1"/>
                  </a:moveTo>
                  <a:cubicBezTo>
                    <a:pt x="1351" y="1"/>
                    <a:pt x="1091" y="32"/>
                    <a:pt x="917" y="32"/>
                  </a:cubicBezTo>
                  <a:lnTo>
                    <a:pt x="61" y="32"/>
                  </a:lnTo>
                  <a:cubicBezTo>
                    <a:pt x="42" y="28"/>
                    <a:pt x="19" y="25"/>
                    <a:pt x="0" y="21"/>
                  </a:cubicBezTo>
                  <a:lnTo>
                    <a:pt x="0" y="21"/>
                  </a:lnTo>
                  <a:cubicBezTo>
                    <a:pt x="88" y="146"/>
                    <a:pt x="179" y="272"/>
                    <a:pt x="297" y="371"/>
                  </a:cubicBezTo>
                  <a:cubicBezTo>
                    <a:pt x="493" y="537"/>
                    <a:pt x="749" y="611"/>
                    <a:pt x="1010" y="611"/>
                  </a:cubicBezTo>
                  <a:cubicBezTo>
                    <a:pt x="1179" y="611"/>
                    <a:pt x="1349" y="580"/>
                    <a:pt x="1506" y="523"/>
                  </a:cubicBezTo>
                  <a:cubicBezTo>
                    <a:pt x="1769" y="428"/>
                    <a:pt x="1952" y="245"/>
                    <a:pt x="2161" y="124"/>
                  </a:cubicBezTo>
                  <a:cubicBezTo>
                    <a:pt x="2031" y="26"/>
                    <a:pt x="1819" y="1"/>
                    <a:pt x="1597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0"/>
            <p:cNvSpPr>
              <a:spLocks/>
            </p:cNvSpPr>
            <p:nvPr/>
          </p:nvSpPr>
          <p:spPr>
            <a:xfrm>
              <a:off x="5516860" y="3748331"/>
              <a:ext cx="71588" cy="139105"/>
            </a:xfrm>
            <a:custGeom>
              <a:avLst/>
              <a:gdLst/>
              <a:ahLst/>
              <a:cxnLst/>
              <a:rect l="l" t="t" r="r" b="b"/>
              <a:pathLst>
                <a:path w="545" h="1059" extrusionOk="0">
                  <a:moveTo>
                    <a:pt x="247" y="1"/>
                  </a:moveTo>
                  <a:cubicBezTo>
                    <a:pt x="217" y="54"/>
                    <a:pt x="190" y="107"/>
                    <a:pt x="164" y="161"/>
                  </a:cubicBezTo>
                  <a:cubicBezTo>
                    <a:pt x="42" y="438"/>
                    <a:pt x="0" y="785"/>
                    <a:pt x="88" y="1058"/>
                  </a:cubicBezTo>
                  <a:cubicBezTo>
                    <a:pt x="213" y="838"/>
                    <a:pt x="365" y="648"/>
                    <a:pt x="544" y="465"/>
                  </a:cubicBezTo>
                  <a:lnTo>
                    <a:pt x="533" y="454"/>
                  </a:lnTo>
                  <a:cubicBezTo>
                    <a:pt x="373" y="362"/>
                    <a:pt x="266" y="187"/>
                    <a:pt x="255" y="9"/>
                  </a:cubicBezTo>
                  <a:lnTo>
                    <a:pt x="247" y="1"/>
                  </a:ln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0"/>
            <p:cNvSpPr>
              <a:spLocks/>
            </p:cNvSpPr>
            <p:nvPr/>
          </p:nvSpPr>
          <p:spPr>
            <a:xfrm>
              <a:off x="5553244" y="4009727"/>
              <a:ext cx="56089" cy="93131"/>
            </a:xfrm>
            <a:custGeom>
              <a:avLst/>
              <a:gdLst/>
              <a:ahLst/>
              <a:cxnLst/>
              <a:rect l="l" t="t" r="r" b="b"/>
              <a:pathLst>
                <a:path w="427" h="709" extrusionOk="0">
                  <a:moveTo>
                    <a:pt x="39" y="0"/>
                  </a:moveTo>
                  <a:cubicBezTo>
                    <a:pt x="8" y="153"/>
                    <a:pt x="1" y="286"/>
                    <a:pt x="20" y="408"/>
                  </a:cubicBezTo>
                  <a:cubicBezTo>
                    <a:pt x="35" y="533"/>
                    <a:pt x="77" y="632"/>
                    <a:pt x="145" y="708"/>
                  </a:cubicBezTo>
                  <a:cubicBezTo>
                    <a:pt x="172" y="628"/>
                    <a:pt x="199" y="552"/>
                    <a:pt x="233" y="476"/>
                  </a:cubicBezTo>
                  <a:cubicBezTo>
                    <a:pt x="290" y="339"/>
                    <a:pt x="355" y="206"/>
                    <a:pt x="427" y="80"/>
                  </a:cubicBezTo>
                  <a:cubicBezTo>
                    <a:pt x="294" y="77"/>
                    <a:pt x="164" y="46"/>
                    <a:pt x="39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0"/>
            <p:cNvSpPr>
              <a:spLocks/>
            </p:cNvSpPr>
            <p:nvPr/>
          </p:nvSpPr>
          <p:spPr>
            <a:xfrm>
              <a:off x="4416519" y="2659535"/>
              <a:ext cx="951010" cy="1883105"/>
            </a:xfrm>
            <a:custGeom>
              <a:avLst/>
              <a:gdLst/>
              <a:ahLst/>
              <a:cxnLst/>
              <a:rect l="l" t="t" r="r" b="b"/>
              <a:pathLst>
                <a:path w="7240" h="14336" extrusionOk="0">
                  <a:moveTo>
                    <a:pt x="5530" y="0"/>
                  </a:moveTo>
                  <a:cubicBezTo>
                    <a:pt x="5281" y="0"/>
                    <a:pt x="5037" y="191"/>
                    <a:pt x="4931" y="427"/>
                  </a:cubicBezTo>
                  <a:cubicBezTo>
                    <a:pt x="4797" y="712"/>
                    <a:pt x="4820" y="1039"/>
                    <a:pt x="4843" y="1355"/>
                  </a:cubicBezTo>
                  <a:cubicBezTo>
                    <a:pt x="4904" y="2207"/>
                    <a:pt x="4501" y="2911"/>
                    <a:pt x="4269" y="3695"/>
                  </a:cubicBezTo>
                  <a:cubicBezTo>
                    <a:pt x="3995" y="4611"/>
                    <a:pt x="3709" y="5524"/>
                    <a:pt x="3413" y="6434"/>
                  </a:cubicBezTo>
                  <a:cubicBezTo>
                    <a:pt x="3059" y="7514"/>
                    <a:pt x="2686" y="8590"/>
                    <a:pt x="2298" y="9663"/>
                  </a:cubicBezTo>
                  <a:cubicBezTo>
                    <a:pt x="2032" y="10386"/>
                    <a:pt x="1777" y="11911"/>
                    <a:pt x="1066" y="12334"/>
                  </a:cubicBezTo>
                  <a:cubicBezTo>
                    <a:pt x="898" y="12433"/>
                    <a:pt x="700" y="12474"/>
                    <a:pt x="529" y="12570"/>
                  </a:cubicBezTo>
                  <a:cubicBezTo>
                    <a:pt x="248" y="12722"/>
                    <a:pt x="50" y="13015"/>
                    <a:pt x="12" y="13334"/>
                  </a:cubicBezTo>
                  <a:cubicBezTo>
                    <a:pt x="0" y="13429"/>
                    <a:pt x="4" y="13532"/>
                    <a:pt x="42" y="13623"/>
                  </a:cubicBezTo>
                  <a:cubicBezTo>
                    <a:pt x="61" y="13665"/>
                    <a:pt x="88" y="13707"/>
                    <a:pt x="126" y="13737"/>
                  </a:cubicBezTo>
                  <a:cubicBezTo>
                    <a:pt x="203" y="13808"/>
                    <a:pt x="298" y="13830"/>
                    <a:pt x="399" y="13830"/>
                  </a:cubicBezTo>
                  <a:cubicBezTo>
                    <a:pt x="536" y="13830"/>
                    <a:pt x="684" y="13789"/>
                    <a:pt x="807" y="13775"/>
                  </a:cubicBezTo>
                  <a:cubicBezTo>
                    <a:pt x="857" y="13768"/>
                    <a:pt x="904" y="13765"/>
                    <a:pt x="947" y="13765"/>
                  </a:cubicBezTo>
                  <a:cubicBezTo>
                    <a:pt x="1019" y="13765"/>
                    <a:pt x="1082" y="13774"/>
                    <a:pt x="1142" y="13791"/>
                  </a:cubicBezTo>
                  <a:cubicBezTo>
                    <a:pt x="1252" y="13825"/>
                    <a:pt x="1351" y="13890"/>
                    <a:pt x="1465" y="13992"/>
                  </a:cubicBezTo>
                  <a:cubicBezTo>
                    <a:pt x="1556" y="14072"/>
                    <a:pt x="1640" y="14163"/>
                    <a:pt x="1739" y="14232"/>
                  </a:cubicBezTo>
                  <a:cubicBezTo>
                    <a:pt x="1823" y="14293"/>
                    <a:pt x="1923" y="14335"/>
                    <a:pt x="2023" y="14335"/>
                  </a:cubicBezTo>
                  <a:cubicBezTo>
                    <a:pt x="2041" y="14335"/>
                    <a:pt x="2059" y="14334"/>
                    <a:pt x="2078" y="14331"/>
                  </a:cubicBezTo>
                  <a:cubicBezTo>
                    <a:pt x="2131" y="14323"/>
                    <a:pt x="2176" y="14300"/>
                    <a:pt x="2218" y="14270"/>
                  </a:cubicBezTo>
                  <a:cubicBezTo>
                    <a:pt x="2325" y="14194"/>
                    <a:pt x="2397" y="14061"/>
                    <a:pt x="2420" y="13928"/>
                  </a:cubicBezTo>
                  <a:cubicBezTo>
                    <a:pt x="2496" y="13509"/>
                    <a:pt x="2348" y="13072"/>
                    <a:pt x="2386" y="12649"/>
                  </a:cubicBezTo>
                  <a:cubicBezTo>
                    <a:pt x="2454" y="11915"/>
                    <a:pt x="2698" y="11212"/>
                    <a:pt x="2937" y="10519"/>
                  </a:cubicBezTo>
                  <a:lnTo>
                    <a:pt x="4375" y="6395"/>
                  </a:lnTo>
                  <a:cubicBezTo>
                    <a:pt x="4615" y="5707"/>
                    <a:pt x="4854" y="5018"/>
                    <a:pt x="5094" y="4334"/>
                  </a:cubicBezTo>
                  <a:lnTo>
                    <a:pt x="5444" y="3329"/>
                  </a:lnTo>
                  <a:cubicBezTo>
                    <a:pt x="5535" y="3067"/>
                    <a:pt x="5535" y="2717"/>
                    <a:pt x="5767" y="2542"/>
                  </a:cubicBezTo>
                  <a:cubicBezTo>
                    <a:pt x="5874" y="2462"/>
                    <a:pt x="6000" y="2413"/>
                    <a:pt x="6125" y="2367"/>
                  </a:cubicBezTo>
                  <a:cubicBezTo>
                    <a:pt x="6281" y="2306"/>
                    <a:pt x="6437" y="2245"/>
                    <a:pt x="6589" y="2184"/>
                  </a:cubicBezTo>
                  <a:cubicBezTo>
                    <a:pt x="6772" y="2116"/>
                    <a:pt x="6973" y="2025"/>
                    <a:pt x="7042" y="1842"/>
                  </a:cubicBezTo>
                  <a:cubicBezTo>
                    <a:pt x="7042" y="1838"/>
                    <a:pt x="7042" y="1834"/>
                    <a:pt x="7042" y="1831"/>
                  </a:cubicBezTo>
                  <a:cubicBezTo>
                    <a:pt x="7019" y="1583"/>
                    <a:pt x="7202" y="1340"/>
                    <a:pt x="7221" y="1093"/>
                  </a:cubicBezTo>
                  <a:cubicBezTo>
                    <a:pt x="7240" y="845"/>
                    <a:pt x="7122" y="587"/>
                    <a:pt x="6920" y="442"/>
                  </a:cubicBezTo>
                  <a:cubicBezTo>
                    <a:pt x="6852" y="396"/>
                    <a:pt x="6779" y="358"/>
                    <a:pt x="6699" y="347"/>
                  </a:cubicBezTo>
                  <a:cubicBezTo>
                    <a:pt x="6675" y="343"/>
                    <a:pt x="6650" y="341"/>
                    <a:pt x="6624" y="341"/>
                  </a:cubicBezTo>
                  <a:cubicBezTo>
                    <a:pt x="6437" y="341"/>
                    <a:pt x="6242" y="440"/>
                    <a:pt x="6067" y="440"/>
                  </a:cubicBezTo>
                  <a:cubicBezTo>
                    <a:pt x="6002" y="440"/>
                    <a:pt x="5940" y="426"/>
                    <a:pt x="5882" y="389"/>
                  </a:cubicBezTo>
                  <a:cubicBezTo>
                    <a:pt x="5775" y="320"/>
                    <a:pt x="5726" y="187"/>
                    <a:pt x="5726" y="62"/>
                  </a:cubicBezTo>
                  <a:cubicBezTo>
                    <a:pt x="5726" y="50"/>
                    <a:pt x="5726" y="39"/>
                    <a:pt x="5726" y="27"/>
                  </a:cubicBezTo>
                  <a:lnTo>
                    <a:pt x="5688" y="27"/>
                  </a:lnTo>
                  <a:cubicBezTo>
                    <a:pt x="5636" y="9"/>
                    <a:pt x="5583" y="0"/>
                    <a:pt x="5530" y="0"/>
                  </a:cubicBezTo>
                  <a:close/>
                </a:path>
              </a:pathLst>
            </a:custGeom>
            <a:solidFill>
              <a:srgbClr val="FFE7B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0"/>
            <p:cNvSpPr>
              <a:spLocks/>
            </p:cNvSpPr>
            <p:nvPr/>
          </p:nvSpPr>
          <p:spPr>
            <a:xfrm>
              <a:off x="4490471" y="4470912"/>
              <a:ext cx="233943" cy="134508"/>
            </a:xfrm>
            <a:custGeom>
              <a:avLst/>
              <a:gdLst/>
              <a:ahLst/>
              <a:cxnLst/>
              <a:rect l="l" t="t" r="r" b="b"/>
              <a:pathLst>
                <a:path w="1781" h="1024" extrusionOk="0">
                  <a:moveTo>
                    <a:pt x="579" y="1"/>
                  </a:moveTo>
                  <a:lnTo>
                    <a:pt x="575" y="12"/>
                  </a:lnTo>
                  <a:cubicBezTo>
                    <a:pt x="553" y="6"/>
                    <a:pt x="531" y="3"/>
                    <a:pt x="508" y="3"/>
                  </a:cubicBezTo>
                  <a:cubicBezTo>
                    <a:pt x="447" y="3"/>
                    <a:pt x="383" y="23"/>
                    <a:pt x="328" y="54"/>
                  </a:cubicBezTo>
                  <a:cubicBezTo>
                    <a:pt x="0" y="240"/>
                    <a:pt x="88" y="701"/>
                    <a:pt x="156" y="1024"/>
                  </a:cubicBezTo>
                  <a:lnTo>
                    <a:pt x="1655" y="1024"/>
                  </a:lnTo>
                  <a:cubicBezTo>
                    <a:pt x="1758" y="857"/>
                    <a:pt x="1781" y="625"/>
                    <a:pt x="1655" y="480"/>
                  </a:cubicBezTo>
                  <a:cubicBezTo>
                    <a:pt x="1613" y="510"/>
                    <a:pt x="1568" y="533"/>
                    <a:pt x="1515" y="541"/>
                  </a:cubicBezTo>
                  <a:cubicBezTo>
                    <a:pt x="1496" y="544"/>
                    <a:pt x="1478" y="545"/>
                    <a:pt x="1460" y="545"/>
                  </a:cubicBezTo>
                  <a:cubicBezTo>
                    <a:pt x="1360" y="545"/>
                    <a:pt x="1260" y="503"/>
                    <a:pt x="1176" y="442"/>
                  </a:cubicBezTo>
                  <a:cubicBezTo>
                    <a:pt x="1077" y="373"/>
                    <a:pt x="993" y="282"/>
                    <a:pt x="902" y="202"/>
                  </a:cubicBezTo>
                  <a:cubicBezTo>
                    <a:pt x="788" y="100"/>
                    <a:pt x="689" y="35"/>
                    <a:pt x="579" y="1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0"/>
            <p:cNvSpPr>
              <a:spLocks/>
            </p:cNvSpPr>
            <p:nvPr/>
          </p:nvSpPr>
          <p:spPr>
            <a:xfrm>
              <a:off x="4381974" y="4448976"/>
              <a:ext cx="184554" cy="156444"/>
            </a:xfrm>
            <a:custGeom>
              <a:avLst/>
              <a:gdLst/>
              <a:ahLst/>
              <a:cxnLst/>
              <a:rect l="l" t="t" r="r" b="b"/>
              <a:pathLst>
                <a:path w="1405" h="1191" extrusionOk="0">
                  <a:moveTo>
                    <a:pt x="305" y="0"/>
                  </a:moveTo>
                  <a:lnTo>
                    <a:pt x="282" y="8"/>
                  </a:lnTo>
                  <a:cubicBezTo>
                    <a:pt x="54" y="118"/>
                    <a:pt x="1" y="426"/>
                    <a:pt x="43" y="677"/>
                  </a:cubicBezTo>
                  <a:cubicBezTo>
                    <a:pt x="77" y="871"/>
                    <a:pt x="96" y="1031"/>
                    <a:pt x="100" y="1191"/>
                  </a:cubicBezTo>
                  <a:lnTo>
                    <a:pt x="982" y="1191"/>
                  </a:lnTo>
                  <a:cubicBezTo>
                    <a:pt x="914" y="868"/>
                    <a:pt x="826" y="407"/>
                    <a:pt x="1154" y="221"/>
                  </a:cubicBezTo>
                  <a:cubicBezTo>
                    <a:pt x="1209" y="190"/>
                    <a:pt x="1273" y="170"/>
                    <a:pt x="1334" y="170"/>
                  </a:cubicBezTo>
                  <a:cubicBezTo>
                    <a:pt x="1357" y="170"/>
                    <a:pt x="1379" y="173"/>
                    <a:pt x="1401" y="179"/>
                  </a:cubicBezTo>
                  <a:lnTo>
                    <a:pt x="1405" y="168"/>
                  </a:lnTo>
                  <a:cubicBezTo>
                    <a:pt x="1345" y="151"/>
                    <a:pt x="1282" y="142"/>
                    <a:pt x="1210" y="142"/>
                  </a:cubicBezTo>
                  <a:cubicBezTo>
                    <a:pt x="1167" y="142"/>
                    <a:pt x="1120" y="145"/>
                    <a:pt x="1070" y="152"/>
                  </a:cubicBezTo>
                  <a:cubicBezTo>
                    <a:pt x="947" y="166"/>
                    <a:pt x="799" y="207"/>
                    <a:pt x="662" y="207"/>
                  </a:cubicBezTo>
                  <a:cubicBezTo>
                    <a:pt x="561" y="207"/>
                    <a:pt x="466" y="185"/>
                    <a:pt x="389" y="114"/>
                  </a:cubicBezTo>
                  <a:cubicBezTo>
                    <a:pt x="351" y="84"/>
                    <a:pt x="324" y="42"/>
                    <a:pt x="305" y="0"/>
                  </a:cubicBezTo>
                  <a:close/>
                </a:path>
              </a:pathLst>
            </a:custGeom>
            <a:solidFill>
              <a:srgbClr val="FFF4D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0"/>
            <p:cNvSpPr>
              <a:spLocks/>
            </p:cNvSpPr>
            <p:nvPr/>
          </p:nvSpPr>
          <p:spPr>
            <a:xfrm>
              <a:off x="5903562" y="4385006"/>
              <a:ext cx="183503" cy="171024"/>
            </a:xfrm>
            <a:custGeom>
              <a:avLst/>
              <a:gdLst/>
              <a:ahLst/>
              <a:cxnLst/>
              <a:rect l="l" t="t" r="r" b="b"/>
              <a:pathLst>
                <a:path w="1397" h="1302" fill="none" extrusionOk="0">
                  <a:moveTo>
                    <a:pt x="1362" y="1301"/>
                  </a:moveTo>
                  <a:cubicBezTo>
                    <a:pt x="1378" y="1222"/>
                    <a:pt x="1351" y="1142"/>
                    <a:pt x="1309" y="1069"/>
                  </a:cubicBezTo>
                  <a:cubicBezTo>
                    <a:pt x="1267" y="1001"/>
                    <a:pt x="1206" y="932"/>
                    <a:pt x="1149" y="875"/>
                  </a:cubicBezTo>
                  <a:cubicBezTo>
                    <a:pt x="1073" y="795"/>
                    <a:pt x="997" y="716"/>
                    <a:pt x="891" y="681"/>
                  </a:cubicBezTo>
                  <a:cubicBezTo>
                    <a:pt x="750" y="632"/>
                    <a:pt x="598" y="681"/>
                    <a:pt x="449" y="700"/>
                  </a:cubicBezTo>
                  <a:cubicBezTo>
                    <a:pt x="301" y="723"/>
                    <a:pt x="122" y="700"/>
                    <a:pt x="50" y="571"/>
                  </a:cubicBezTo>
                  <a:cubicBezTo>
                    <a:pt x="0" y="484"/>
                    <a:pt x="16" y="373"/>
                    <a:pt x="69" y="290"/>
                  </a:cubicBezTo>
                  <a:cubicBezTo>
                    <a:pt x="252" y="0"/>
                    <a:pt x="613" y="130"/>
                    <a:pt x="875" y="221"/>
                  </a:cubicBezTo>
                  <a:cubicBezTo>
                    <a:pt x="1039" y="274"/>
                    <a:pt x="1225" y="316"/>
                    <a:pt x="1381" y="248"/>
                  </a:cubicBezTo>
                  <a:cubicBezTo>
                    <a:pt x="1385" y="244"/>
                    <a:pt x="1393" y="244"/>
                    <a:pt x="1397" y="24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0"/>
            <p:cNvSpPr>
              <a:spLocks/>
            </p:cNvSpPr>
            <p:nvPr/>
          </p:nvSpPr>
          <p:spPr>
            <a:xfrm>
              <a:off x="5555346" y="3857356"/>
              <a:ext cx="442798" cy="518721"/>
            </a:xfrm>
            <a:custGeom>
              <a:avLst/>
              <a:gdLst/>
              <a:ahLst/>
              <a:cxnLst/>
              <a:rect l="l" t="t" r="r" b="b"/>
              <a:pathLst>
                <a:path w="3371" h="3949" fill="none" extrusionOk="0">
                  <a:moveTo>
                    <a:pt x="1503" y="0"/>
                  </a:moveTo>
                  <a:cubicBezTo>
                    <a:pt x="1061" y="343"/>
                    <a:pt x="685" y="761"/>
                    <a:pt x="411" y="1240"/>
                  </a:cubicBezTo>
                  <a:cubicBezTo>
                    <a:pt x="339" y="1366"/>
                    <a:pt x="274" y="1499"/>
                    <a:pt x="217" y="1636"/>
                  </a:cubicBezTo>
                  <a:cubicBezTo>
                    <a:pt x="183" y="1712"/>
                    <a:pt x="156" y="1788"/>
                    <a:pt x="129" y="1868"/>
                  </a:cubicBezTo>
                  <a:cubicBezTo>
                    <a:pt x="68" y="2058"/>
                    <a:pt x="27" y="2252"/>
                    <a:pt x="15" y="2446"/>
                  </a:cubicBezTo>
                  <a:cubicBezTo>
                    <a:pt x="0" y="2697"/>
                    <a:pt x="34" y="2948"/>
                    <a:pt x="129" y="3196"/>
                  </a:cubicBezTo>
                  <a:cubicBezTo>
                    <a:pt x="308" y="3656"/>
                    <a:pt x="810" y="3949"/>
                    <a:pt x="1301" y="3785"/>
                  </a:cubicBezTo>
                  <a:cubicBezTo>
                    <a:pt x="1605" y="3686"/>
                    <a:pt x="1830" y="3432"/>
                    <a:pt x="2016" y="3173"/>
                  </a:cubicBezTo>
                  <a:cubicBezTo>
                    <a:pt x="2328" y="2747"/>
                    <a:pt x="2583" y="2283"/>
                    <a:pt x="2895" y="1857"/>
                  </a:cubicBezTo>
                  <a:cubicBezTo>
                    <a:pt x="3040" y="1651"/>
                    <a:pt x="3195" y="1461"/>
                    <a:pt x="3370" y="129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0"/>
            <p:cNvSpPr>
              <a:spLocks/>
            </p:cNvSpPr>
            <p:nvPr/>
          </p:nvSpPr>
          <p:spPr>
            <a:xfrm>
              <a:off x="5753688" y="3726921"/>
              <a:ext cx="309866" cy="129516"/>
            </a:xfrm>
            <a:custGeom>
              <a:avLst/>
              <a:gdLst/>
              <a:ahLst/>
              <a:cxnLst/>
              <a:rect l="l" t="t" r="r" b="b"/>
              <a:pathLst>
                <a:path w="2359" h="986" fill="none" extrusionOk="0">
                  <a:moveTo>
                    <a:pt x="2359" y="0"/>
                  </a:moveTo>
                  <a:cubicBezTo>
                    <a:pt x="2347" y="0"/>
                    <a:pt x="2336" y="4"/>
                    <a:pt x="2328" y="4"/>
                  </a:cubicBezTo>
                  <a:cubicBezTo>
                    <a:pt x="1499" y="126"/>
                    <a:pt x="677" y="468"/>
                    <a:pt x="0" y="98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0"/>
            <p:cNvSpPr>
              <a:spLocks/>
            </p:cNvSpPr>
            <p:nvPr/>
          </p:nvSpPr>
          <p:spPr>
            <a:xfrm>
              <a:off x="6034914" y="3789839"/>
              <a:ext cx="50178" cy="10640"/>
            </a:xfrm>
            <a:custGeom>
              <a:avLst/>
              <a:gdLst/>
              <a:ahLst/>
              <a:cxnLst/>
              <a:rect l="l" t="t" r="r" b="b"/>
              <a:pathLst>
                <a:path w="382" h="81" fill="none" extrusionOk="0">
                  <a:moveTo>
                    <a:pt x="1" y="81"/>
                  </a:moveTo>
                  <a:cubicBezTo>
                    <a:pt x="126" y="46"/>
                    <a:pt x="252" y="20"/>
                    <a:pt x="38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0"/>
            <p:cNvSpPr>
              <a:spLocks/>
            </p:cNvSpPr>
            <p:nvPr/>
          </p:nvSpPr>
          <p:spPr>
            <a:xfrm>
              <a:off x="5639674" y="3813877"/>
              <a:ext cx="346514" cy="312888"/>
            </a:xfrm>
            <a:custGeom>
              <a:avLst/>
              <a:gdLst/>
              <a:ahLst/>
              <a:cxnLst/>
              <a:rect l="l" t="t" r="r" b="b"/>
              <a:pathLst>
                <a:path w="2638" h="2382" fill="none" extrusionOk="0">
                  <a:moveTo>
                    <a:pt x="1" y="2382"/>
                  </a:moveTo>
                  <a:cubicBezTo>
                    <a:pt x="24" y="2313"/>
                    <a:pt x="47" y="2245"/>
                    <a:pt x="77" y="2176"/>
                  </a:cubicBezTo>
                  <a:cubicBezTo>
                    <a:pt x="553" y="1043"/>
                    <a:pt x="1519" y="350"/>
                    <a:pt x="263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0"/>
            <p:cNvSpPr>
              <a:spLocks/>
            </p:cNvSpPr>
            <p:nvPr/>
          </p:nvSpPr>
          <p:spPr>
            <a:xfrm>
              <a:off x="5627721" y="4056226"/>
              <a:ext cx="251939" cy="232892"/>
            </a:xfrm>
            <a:custGeom>
              <a:avLst/>
              <a:gdLst/>
              <a:ahLst/>
              <a:cxnLst/>
              <a:rect l="l" t="t" r="r" b="b"/>
              <a:pathLst>
                <a:path w="1918" h="1773" fill="none" extrusionOk="0">
                  <a:moveTo>
                    <a:pt x="1918" y="0"/>
                  </a:moveTo>
                  <a:cubicBezTo>
                    <a:pt x="1910" y="8"/>
                    <a:pt x="1906" y="15"/>
                    <a:pt x="1903" y="19"/>
                  </a:cubicBezTo>
                  <a:cubicBezTo>
                    <a:pt x="1739" y="248"/>
                    <a:pt x="1591" y="480"/>
                    <a:pt x="1446" y="704"/>
                  </a:cubicBezTo>
                  <a:cubicBezTo>
                    <a:pt x="1305" y="928"/>
                    <a:pt x="1172" y="1138"/>
                    <a:pt x="1024" y="1339"/>
                  </a:cubicBezTo>
                  <a:cubicBezTo>
                    <a:pt x="906" y="1503"/>
                    <a:pt x="746" y="1701"/>
                    <a:pt x="579" y="1754"/>
                  </a:cubicBezTo>
                  <a:cubicBezTo>
                    <a:pt x="545" y="1765"/>
                    <a:pt x="507" y="1773"/>
                    <a:pt x="472" y="1773"/>
                  </a:cubicBezTo>
                  <a:cubicBezTo>
                    <a:pt x="313" y="1773"/>
                    <a:pt x="153" y="1655"/>
                    <a:pt x="84" y="1484"/>
                  </a:cubicBezTo>
                  <a:cubicBezTo>
                    <a:pt x="35" y="1358"/>
                    <a:pt x="8" y="1221"/>
                    <a:pt x="8" y="1081"/>
                  </a:cubicBezTo>
                  <a:cubicBezTo>
                    <a:pt x="1" y="909"/>
                    <a:pt x="31" y="727"/>
                    <a:pt x="92" y="53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0"/>
            <p:cNvSpPr>
              <a:spLocks/>
            </p:cNvSpPr>
            <p:nvPr/>
          </p:nvSpPr>
          <p:spPr>
            <a:xfrm>
              <a:off x="5880050" y="3886253"/>
              <a:ext cx="207015" cy="169054"/>
            </a:xfrm>
            <a:custGeom>
              <a:avLst/>
              <a:gdLst/>
              <a:ahLst/>
              <a:cxnLst/>
              <a:rect l="l" t="t" r="r" b="b"/>
              <a:pathLst>
                <a:path w="1576" h="1287" fill="none" extrusionOk="0">
                  <a:moveTo>
                    <a:pt x="1576" y="1"/>
                  </a:moveTo>
                  <a:cubicBezTo>
                    <a:pt x="1564" y="5"/>
                    <a:pt x="1557" y="8"/>
                    <a:pt x="1545" y="16"/>
                  </a:cubicBezTo>
                  <a:cubicBezTo>
                    <a:pt x="1100" y="214"/>
                    <a:pt x="742" y="461"/>
                    <a:pt x="427" y="785"/>
                  </a:cubicBezTo>
                  <a:cubicBezTo>
                    <a:pt x="278" y="933"/>
                    <a:pt x="138" y="1100"/>
                    <a:pt x="1" y="12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0"/>
            <p:cNvSpPr>
              <a:spLocks/>
            </p:cNvSpPr>
            <p:nvPr/>
          </p:nvSpPr>
          <p:spPr>
            <a:xfrm>
              <a:off x="6063418" y="3801793"/>
              <a:ext cx="21674" cy="9720"/>
            </a:xfrm>
            <a:custGeom>
              <a:avLst/>
              <a:gdLst/>
              <a:ahLst/>
              <a:cxnLst/>
              <a:rect l="l" t="t" r="r" b="b"/>
              <a:pathLst>
                <a:path w="165" h="74" fill="none" extrusionOk="0">
                  <a:moveTo>
                    <a:pt x="1" y="73"/>
                  </a:moveTo>
                  <a:cubicBezTo>
                    <a:pt x="54" y="47"/>
                    <a:pt x="111" y="20"/>
                    <a:pt x="164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0"/>
            <p:cNvSpPr>
              <a:spLocks/>
            </p:cNvSpPr>
            <p:nvPr/>
          </p:nvSpPr>
          <p:spPr>
            <a:xfrm>
              <a:off x="5639674" y="3859851"/>
              <a:ext cx="339421" cy="266913"/>
            </a:xfrm>
            <a:custGeom>
              <a:avLst/>
              <a:gdLst/>
              <a:ahLst/>
              <a:cxnLst/>
              <a:rect l="l" t="t" r="r" b="b"/>
              <a:pathLst>
                <a:path w="2584" h="2032" fill="none" extrusionOk="0">
                  <a:moveTo>
                    <a:pt x="1" y="2032"/>
                  </a:moveTo>
                  <a:lnTo>
                    <a:pt x="1" y="2032"/>
                  </a:lnTo>
                  <a:cubicBezTo>
                    <a:pt x="301" y="2032"/>
                    <a:pt x="629" y="1914"/>
                    <a:pt x="826" y="1758"/>
                  </a:cubicBezTo>
                  <a:cubicBezTo>
                    <a:pt x="1070" y="1560"/>
                    <a:pt x="1275" y="1313"/>
                    <a:pt x="1488" y="1050"/>
                  </a:cubicBezTo>
                  <a:cubicBezTo>
                    <a:pt x="1625" y="883"/>
                    <a:pt x="1766" y="708"/>
                    <a:pt x="1922" y="548"/>
                  </a:cubicBezTo>
                  <a:cubicBezTo>
                    <a:pt x="2108" y="350"/>
                    <a:pt x="2337" y="164"/>
                    <a:pt x="2584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0"/>
            <p:cNvSpPr>
              <a:spLocks/>
            </p:cNvSpPr>
            <p:nvPr/>
          </p:nvSpPr>
          <p:spPr>
            <a:xfrm>
              <a:off x="5553244" y="3662426"/>
              <a:ext cx="437412" cy="440433"/>
            </a:xfrm>
            <a:custGeom>
              <a:avLst/>
              <a:gdLst/>
              <a:ahLst/>
              <a:cxnLst/>
              <a:rect l="l" t="t" r="r" b="b"/>
              <a:pathLst>
                <a:path w="3330" h="3353" fill="none" extrusionOk="0">
                  <a:moveTo>
                    <a:pt x="3329" y="1"/>
                  </a:moveTo>
                  <a:cubicBezTo>
                    <a:pt x="3322" y="1"/>
                    <a:pt x="3314" y="4"/>
                    <a:pt x="3307" y="4"/>
                  </a:cubicBezTo>
                  <a:cubicBezTo>
                    <a:pt x="2477" y="202"/>
                    <a:pt x="1682" y="602"/>
                    <a:pt x="1016" y="1168"/>
                  </a:cubicBezTo>
                  <a:cubicBezTo>
                    <a:pt x="640" y="1488"/>
                    <a:pt x="381" y="1758"/>
                    <a:pt x="210" y="2127"/>
                  </a:cubicBezTo>
                  <a:cubicBezTo>
                    <a:pt x="187" y="2180"/>
                    <a:pt x="164" y="2230"/>
                    <a:pt x="145" y="2283"/>
                  </a:cubicBezTo>
                  <a:cubicBezTo>
                    <a:pt x="96" y="2420"/>
                    <a:pt x="62" y="2538"/>
                    <a:pt x="39" y="2644"/>
                  </a:cubicBezTo>
                  <a:cubicBezTo>
                    <a:pt x="8" y="2797"/>
                    <a:pt x="1" y="2930"/>
                    <a:pt x="20" y="3052"/>
                  </a:cubicBezTo>
                  <a:cubicBezTo>
                    <a:pt x="35" y="3177"/>
                    <a:pt x="77" y="3276"/>
                    <a:pt x="145" y="33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0"/>
            <p:cNvSpPr>
              <a:spLocks/>
            </p:cNvSpPr>
            <p:nvPr/>
          </p:nvSpPr>
          <p:spPr>
            <a:xfrm>
              <a:off x="6040037" y="3647451"/>
              <a:ext cx="48076" cy="5648"/>
            </a:xfrm>
            <a:custGeom>
              <a:avLst/>
              <a:gdLst/>
              <a:ahLst/>
              <a:cxnLst/>
              <a:rect l="l" t="t" r="r" b="b"/>
              <a:pathLst>
                <a:path w="366" h="43" fill="none" extrusionOk="0">
                  <a:moveTo>
                    <a:pt x="365" y="1"/>
                  </a:moveTo>
                  <a:cubicBezTo>
                    <a:pt x="358" y="1"/>
                    <a:pt x="350" y="1"/>
                    <a:pt x="342" y="1"/>
                  </a:cubicBezTo>
                  <a:cubicBezTo>
                    <a:pt x="228" y="12"/>
                    <a:pt x="114" y="23"/>
                    <a:pt x="0" y="4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0"/>
            <p:cNvSpPr>
              <a:spLocks/>
            </p:cNvSpPr>
            <p:nvPr/>
          </p:nvSpPr>
          <p:spPr>
            <a:xfrm>
              <a:off x="6057507" y="3577965"/>
              <a:ext cx="2627" cy="657"/>
            </a:xfrm>
            <a:custGeom>
              <a:avLst/>
              <a:gdLst/>
              <a:ahLst/>
              <a:cxnLst/>
              <a:rect l="l" t="t" r="r" b="b"/>
              <a:pathLst>
                <a:path w="20" h="5" fill="none" extrusionOk="0">
                  <a:moveTo>
                    <a:pt x="0" y="5"/>
                  </a:moveTo>
                  <a:cubicBezTo>
                    <a:pt x="8" y="5"/>
                    <a:pt x="12" y="1"/>
                    <a:pt x="19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0"/>
            <p:cNvSpPr>
              <a:spLocks/>
            </p:cNvSpPr>
            <p:nvPr/>
          </p:nvSpPr>
          <p:spPr>
            <a:xfrm>
              <a:off x="5479293" y="3578490"/>
              <a:ext cx="578356" cy="599767"/>
            </a:xfrm>
            <a:custGeom>
              <a:avLst/>
              <a:gdLst/>
              <a:ahLst/>
              <a:cxnLst/>
              <a:rect l="l" t="t" r="r" b="b"/>
              <a:pathLst>
                <a:path w="4403" h="4566" fill="none" extrusionOk="0">
                  <a:moveTo>
                    <a:pt x="571" y="4565"/>
                  </a:moveTo>
                  <a:cubicBezTo>
                    <a:pt x="278" y="4406"/>
                    <a:pt x="92" y="4124"/>
                    <a:pt x="43" y="3767"/>
                  </a:cubicBezTo>
                  <a:cubicBezTo>
                    <a:pt x="1" y="3474"/>
                    <a:pt x="54" y="3196"/>
                    <a:pt x="123" y="2960"/>
                  </a:cubicBezTo>
                  <a:cubicBezTo>
                    <a:pt x="145" y="2880"/>
                    <a:pt x="172" y="2808"/>
                    <a:pt x="199" y="2740"/>
                  </a:cubicBezTo>
                  <a:cubicBezTo>
                    <a:pt x="248" y="2599"/>
                    <a:pt x="309" y="2469"/>
                    <a:pt x="374" y="2351"/>
                  </a:cubicBezTo>
                  <a:cubicBezTo>
                    <a:pt x="499" y="2131"/>
                    <a:pt x="651" y="1941"/>
                    <a:pt x="830" y="1758"/>
                  </a:cubicBezTo>
                  <a:cubicBezTo>
                    <a:pt x="952" y="1636"/>
                    <a:pt x="1081" y="1518"/>
                    <a:pt x="1226" y="1393"/>
                  </a:cubicBezTo>
                  <a:cubicBezTo>
                    <a:pt x="2135" y="621"/>
                    <a:pt x="3253" y="130"/>
                    <a:pt x="440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0"/>
            <p:cNvSpPr>
              <a:spLocks/>
            </p:cNvSpPr>
            <p:nvPr/>
          </p:nvSpPr>
          <p:spPr>
            <a:xfrm>
              <a:off x="5628247" y="3881787"/>
              <a:ext cx="446344" cy="316434"/>
            </a:xfrm>
            <a:custGeom>
              <a:avLst/>
              <a:gdLst/>
              <a:ahLst/>
              <a:cxnLst/>
              <a:rect l="l" t="t" r="r" b="b"/>
              <a:pathLst>
                <a:path w="3398" h="2409" fill="none" extrusionOk="0">
                  <a:moveTo>
                    <a:pt x="3397" y="1"/>
                  </a:moveTo>
                  <a:cubicBezTo>
                    <a:pt x="2990" y="187"/>
                    <a:pt x="2717" y="427"/>
                    <a:pt x="2401" y="758"/>
                  </a:cubicBezTo>
                  <a:cubicBezTo>
                    <a:pt x="2382" y="777"/>
                    <a:pt x="2363" y="796"/>
                    <a:pt x="2344" y="819"/>
                  </a:cubicBezTo>
                  <a:cubicBezTo>
                    <a:pt x="2226" y="944"/>
                    <a:pt x="2116" y="1081"/>
                    <a:pt x="1998" y="1226"/>
                  </a:cubicBezTo>
                  <a:cubicBezTo>
                    <a:pt x="1971" y="1256"/>
                    <a:pt x="1944" y="1290"/>
                    <a:pt x="1918" y="1321"/>
                  </a:cubicBezTo>
                  <a:cubicBezTo>
                    <a:pt x="1918" y="1324"/>
                    <a:pt x="1914" y="1328"/>
                    <a:pt x="1914" y="1328"/>
                  </a:cubicBezTo>
                  <a:cubicBezTo>
                    <a:pt x="1716" y="1568"/>
                    <a:pt x="1507" y="1811"/>
                    <a:pt x="1252" y="2013"/>
                  </a:cubicBezTo>
                  <a:cubicBezTo>
                    <a:pt x="974" y="2237"/>
                    <a:pt x="525" y="2409"/>
                    <a:pt x="88" y="2409"/>
                  </a:cubicBezTo>
                  <a:cubicBezTo>
                    <a:pt x="57" y="2409"/>
                    <a:pt x="31" y="2409"/>
                    <a:pt x="4" y="2409"/>
                  </a:cubicBezTo>
                  <a:lnTo>
                    <a:pt x="0" y="240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0"/>
            <p:cNvSpPr>
              <a:spLocks/>
            </p:cNvSpPr>
            <p:nvPr/>
          </p:nvSpPr>
          <p:spPr>
            <a:xfrm>
              <a:off x="5439887" y="3430060"/>
              <a:ext cx="553793" cy="536848"/>
            </a:xfrm>
            <a:custGeom>
              <a:avLst/>
              <a:gdLst/>
              <a:ahLst/>
              <a:cxnLst/>
              <a:rect l="l" t="t" r="r" b="b"/>
              <a:pathLst>
                <a:path w="4216" h="4087" fill="none" extrusionOk="0">
                  <a:moveTo>
                    <a:pt x="407" y="4086"/>
                  </a:moveTo>
                  <a:cubicBezTo>
                    <a:pt x="0" y="3634"/>
                    <a:pt x="12" y="2911"/>
                    <a:pt x="255" y="2363"/>
                  </a:cubicBezTo>
                  <a:cubicBezTo>
                    <a:pt x="255" y="2359"/>
                    <a:pt x="255" y="2359"/>
                    <a:pt x="259" y="2355"/>
                  </a:cubicBezTo>
                  <a:cubicBezTo>
                    <a:pt x="354" y="2142"/>
                    <a:pt x="480" y="1937"/>
                    <a:pt x="636" y="1747"/>
                  </a:cubicBezTo>
                  <a:cubicBezTo>
                    <a:pt x="898" y="1423"/>
                    <a:pt x="1244" y="1131"/>
                    <a:pt x="1655" y="891"/>
                  </a:cubicBezTo>
                  <a:cubicBezTo>
                    <a:pt x="2439" y="427"/>
                    <a:pt x="3359" y="119"/>
                    <a:pt x="4215" y="1"/>
                  </a:cubicBezTo>
                  <a:lnTo>
                    <a:pt x="4215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0"/>
            <p:cNvSpPr>
              <a:spLocks/>
            </p:cNvSpPr>
            <p:nvPr/>
          </p:nvSpPr>
          <p:spPr>
            <a:xfrm>
              <a:off x="5556791" y="4009201"/>
              <a:ext cx="59110" cy="11165"/>
            </a:xfrm>
            <a:custGeom>
              <a:avLst/>
              <a:gdLst/>
              <a:ahLst/>
              <a:cxnLst/>
              <a:rect l="l" t="t" r="r" b="b"/>
              <a:pathLst>
                <a:path w="450" h="85" fill="none" extrusionOk="0">
                  <a:moveTo>
                    <a:pt x="449" y="84"/>
                  </a:moveTo>
                  <a:cubicBezTo>
                    <a:pt x="434" y="84"/>
                    <a:pt x="415" y="84"/>
                    <a:pt x="400" y="84"/>
                  </a:cubicBezTo>
                  <a:cubicBezTo>
                    <a:pt x="267" y="81"/>
                    <a:pt x="137" y="50"/>
                    <a:pt x="12" y="4"/>
                  </a:cubicBezTo>
                  <a:cubicBezTo>
                    <a:pt x="8" y="4"/>
                    <a:pt x="4" y="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0"/>
            <p:cNvSpPr>
              <a:spLocks/>
            </p:cNvSpPr>
            <p:nvPr/>
          </p:nvSpPr>
          <p:spPr>
            <a:xfrm>
              <a:off x="5580828" y="3856305"/>
              <a:ext cx="172995" cy="96546"/>
            </a:xfrm>
            <a:custGeom>
              <a:avLst/>
              <a:gdLst/>
              <a:ahLst/>
              <a:cxnLst/>
              <a:rect l="l" t="t" r="r" b="b"/>
              <a:pathLst>
                <a:path w="1317" h="735" fill="none" extrusionOk="0">
                  <a:moveTo>
                    <a:pt x="0" y="651"/>
                  </a:moveTo>
                  <a:cubicBezTo>
                    <a:pt x="190" y="727"/>
                    <a:pt x="411" y="735"/>
                    <a:pt x="559" y="602"/>
                  </a:cubicBezTo>
                  <a:cubicBezTo>
                    <a:pt x="784" y="404"/>
                    <a:pt x="1088" y="172"/>
                    <a:pt x="1309" y="8"/>
                  </a:cubicBezTo>
                  <a:lnTo>
                    <a:pt x="1316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0"/>
            <p:cNvSpPr>
              <a:spLocks/>
            </p:cNvSpPr>
            <p:nvPr/>
          </p:nvSpPr>
          <p:spPr>
            <a:xfrm>
              <a:off x="5516860" y="3500597"/>
              <a:ext cx="492713" cy="386840"/>
            </a:xfrm>
            <a:custGeom>
              <a:avLst/>
              <a:gdLst/>
              <a:ahLst/>
              <a:cxnLst/>
              <a:rect l="l" t="t" r="r" b="b"/>
              <a:pathLst>
                <a:path w="3751" h="2945" fill="none" extrusionOk="0">
                  <a:moveTo>
                    <a:pt x="3751" y="0"/>
                  </a:moveTo>
                  <a:cubicBezTo>
                    <a:pt x="2956" y="103"/>
                    <a:pt x="2070" y="392"/>
                    <a:pt x="1347" y="822"/>
                  </a:cubicBezTo>
                  <a:cubicBezTo>
                    <a:pt x="989" y="1031"/>
                    <a:pt x="529" y="1381"/>
                    <a:pt x="247" y="1887"/>
                  </a:cubicBezTo>
                  <a:cubicBezTo>
                    <a:pt x="217" y="1940"/>
                    <a:pt x="190" y="1993"/>
                    <a:pt x="164" y="2047"/>
                  </a:cubicBezTo>
                  <a:cubicBezTo>
                    <a:pt x="42" y="2324"/>
                    <a:pt x="0" y="2671"/>
                    <a:pt x="88" y="294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0"/>
            <p:cNvSpPr>
              <a:spLocks/>
            </p:cNvSpPr>
            <p:nvPr/>
          </p:nvSpPr>
          <p:spPr>
            <a:xfrm>
              <a:off x="6011928" y="3495080"/>
              <a:ext cx="76186" cy="5123"/>
            </a:xfrm>
            <a:custGeom>
              <a:avLst/>
              <a:gdLst/>
              <a:ahLst/>
              <a:cxnLst/>
              <a:rect l="l" t="t" r="r" b="b"/>
              <a:pathLst>
                <a:path w="580" h="39" fill="none" extrusionOk="0">
                  <a:moveTo>
                    <a:pt x="579" y="0"/>
                  </a:moveTo>
                  <a:lnTo>
                    <a:pt x="556" y="0"/>
                  </a:lnTo>
                  <a:cubicBezTo>
                    <a:pt x="378" y="4"/>
                    <a:pt x="191" y="15"/>
                    <a:pt x="1" y="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0"/>
            <p:cNvSpPr>
              <a:spLocks/>
            </p:cNvSpPr>
            <p:nvPr/>
          </p:nvSpPr>
          <p:spPr>
            <a:xfrm>
              <a:off x="6078392" y="3495080"/>
              <a:ext cx="6699" cy="131"/>
            </a:xfrm>
            <a:custGeom>
              <a:avLst/>
              <a:gdLst/>
              <a:ahLst/>
              <a:cxnLst/>
              <a:rect l="l" t="t" r="r" b="b"/>
              <a:pathLst>
                <a:path w="51" h="1" fill="none" extrusionOk="0">
                  <a:moveTo>
                    <a:pt x="1" y="0"/>
                  </a:moveTo>
                  <a:lnTo>
                    <a:pt x="5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0"/>
            <p:cNvSpPr>
              <a:spLocks/>
            </p:cNvSpPr>
            <p:nvPr/>
          </p:nvSpPr>
          <p:spPr>
            <a:xfrm>
              <a:off x="5440807" y="3232240"/>
              <a:ext cx="538818" cy="507818"/>
            </a:xfrm>
            <a:custGeom>
              <a:avLst/>
              <a:gdLst/>
              <a:ahLst/>
              <a:cxnLst/>
              <a:rect l="l" t="t" r="r" b="b"/>
              <a:pathLst>
                <a:path w="4102" h="3866" fill="none" extrusionOk="0">
                  <a:moveTo>
                    <a:pt x="252" y="3865"/>
                  </a:moveTo>
                  <a:cubicBezTo>
                    <a:pt x="252" y="3865"/>
                    <a:pt x="252" y="3861"/>
                    <a:pt x="252" y="3861"/>
                  </a:cubicBezTo>
                  <a:cubicBezTo>
                    <a:pt x="1" y="3416"/>
                    <a:pt x="39" y="2815"/>
                    <a:pt x="248" y="2347"/>
                  </a:cubicBezTo>
                  <a:cubicBezTo>
                    <a:pt x="248" y="2344"/>
                    <a:pt x="248" y="2340"/>
                    <a:pt x="252" y="2340"/>
                  </a:cubicBezTo>
                  <a:cubicBezTo>
                    <a:pt x="511" y="1765"/>
                    <a:pt x="990" y="1259"/>
                    <a:pt x="1648" y="871"/>
                  </a:cubicBezTo>
                  <a:cubicBezTo>
                    <a:pt x="2397" y="430"/>
                    <a:pt x="3276" y="130"/>
                    <a:pt x="4102" y="0"/>
                  </a:cubicBezTo>
                  <a:lnTo>
                    <a:pt x="410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0"/>
            <p:cNvSpPr>
              <a:spLocks/>
            </p:cNvSpPr>
            <p:nvPr/>
          </p:nvSpPr>
          <p:spPr>
            <a:xfrm>
              <a:off x="5520275" y="3295159"/>
              <a:ext cx="564826" cy="363853"/>
            </a:xfrm>
            <a:custGeom>
              <a:avLst/>
              <a:gdLst/>
              <a:ahLst/>
              <a:cxnLst/>
              <a:rect l="l" t="t" r="r" b="b"/>
              <a:pathLst>
                <a:path w="4300" h="2770" fill="none" extrusionOk="0">
                  <a:moveTo>
                    <a:pt x="4299" y="1"/>
                  </a:moveTo>
                  <a:cubicBezTo>
                    <a:pt x="3383" y="8"/>
                    <a:pt x="2226" y="328"/>
                    <a:pt x="1321" y="864"/>
                  </a:cubicBezTo>
                  <a:cubicBezTo>
                    <a:pt x="929" y="1092"/>
                    <a:pt x="404" y="1496"/>
                    <a:pt x="138" y="2089"/>
                  </a:cubicBezTo>
                  <a:cubicBezTo>
                    <a:pt x="46" y="2294"/>
                    <a:pt x="1" y="2542"/>
                    <a:pt x="20" y="277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0"/>
            <p:cNvSpPr>
              <a:spLocks/>
            </p:cNvSpPr>
            <p:nvPr/>
          </p:nvSpPr>
          <p:spPr>
            <a:xfrm>
              <a:off x="6084960" y="3295159"/>
              <a:ext cx="3153" cy="131"/>
            </a:xfrm>
            <a:custGeom>
              <a:avLst/>
              <a:gdLst/>
              <a:ahLst/>
              <a:cxnLst/>
              <a:rect l="l" t="t" r="r" b="b"/>
              <a:pathLst>
                <a:path w="24" h="1" fill="none" extrusionOk="0">
                  <a:moveTo>
                    <a:pt x="23" y="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0"/>
            <p:cNvSpPr>
              <a:spLocks/>
            </p:cNvSpPr>
            <p:nvPr/>
          </p:nvSpPr>
          <p:spPr>
            <a:xfrm>
              <a:off x="6084960" y="3295159"/>
              <a:ext cx="131" cy="1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0"/>
            <p:cNvSpPr>
              <a:spLocks/>
            </p:cNvSpPr>
            <p:nvPr/>
          </p:nvSpPr>
          <p:spPr>
            <a:xfrm>
              <a:off x="6084960" y="3295159"/>
              <a:ext cx="131" cy="13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0"/>
            <p:cNvSpPr>
              <a:spLocks/>
            </p:cNvSpPr>
            <p:nvPr/>
          </p:nvSpPr>
          <p:spPr>
            <a:xfrm>
              <a:off x="6078392" y="3295159"/>
              <a:ext cx="6699" cy="131"/>
            </a:xfrm>
            <a:custGeom>
              <a:avLst/>
              <a:gdLst/>
              <a:ahLst/>
              <a:cxnLst/>
              <a:rect l="l" t="t" r="r" b="b"/>
              <a:pathLst>
                <a:path w="51" h="1" fill="none" extrusionOk="0">
                  <a:moveTo>
                    <a:pt x="1" y="1"/>
                  </a:moveTo>
                  <a:lnTo>
                    <a:pt x="5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0"/>
            <p:cNvSpPr>
              <a:spLocks/>
            </p:cNvSpPr>
            <p:nvPr/>
          </p:nvSpPr>
          <p:spPr>
            <a:xfrm>
              <a:off x="5812140" y="3023781"/>
              <a:ext cx="272956" cy="50178"/>
            </a:xfrm>
            <a:custGeom>
              <a:avLst/>
              <a:gdLst/>
              <a:ahLst/>
              <a:cxnLst/>
              <a:rect l="l" t="t" r="r" b="b"/>
              <a:pathLst>
                <a:path w="2078" h="382" fill="none" extrusionOk="0">
                  <a:moveTo>
                    <a:pt x="0" y="381"/>
                  </a:moveTo>
                  <a:lnTo>
                    <a:pt x="0" y="381"/>
                  </a:lnTo>
                  <a:cubicBezTo>
                    <a:pt x="681" y="134"/>
                    <a:pt x="1427" y="1"/>
                    <a:pt x="2074" y="1"/>
                  </a:cubicBezTo>
                  <a:lnTo>
                    <a:pt x="207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0"/>
            <p:cNvSpPr>
              <a:spLocks/>
            </p:cNvSpPr>
            <p:nvPr/>
          </p:nvSpPr>
          <p:spPr>
            <a:xfrm>
              <a:off x="5450395" y="3442538"/>
              <a:ext cx="23513" cy="97597"/>
            </a:xfrm>
            <a:custGeom>
              <a:avLst/>
              <a:gdLst/>
              <a:ahLst/>
              <a:cxnLst/>
              <a:rect l="l" t="t" r="r" b="b"/>
              <a:pathLst>
                <a:path w="179" h="743" fill="none" extrusionOk="0">
                  <a:moveTo>
                    <a:pt x="179" y="743"/>
                  </a:moveTo>
                  <a:cubicBezTo>
                    <a:pt x="179" y="743"/>
                    <a:pt x="179" y="739"/>
                    <a:pt x="179" y="739"/>
                  </a:cubicBezTo>
                  <a:cubicBezTo>
                    <a:pt x="53" y="518"/>
                    <a:pt x="0" y="263"/>
                    <a:pt x="4" y="5"/>
                  </a:cubicBezTo>
                  <a:lnTo>
                    <a:pt x="4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0"/>
            <p:cNvSpPr>
              <a:spLocks/>
            </p:cNvSpPr>
            <p:nvPr/>
          </p:nvSpPr>
          <p:spPr>
            <a:xfrm>
              <a:off x="5790073" y="3104826"/>
              <a:ext cx="186524" cy="55038"/>
            </a:xfrm>
            <a:custGeom>
              <a:avLst/>
              <a:gdLst/>
              <a:ahLst/>
              <a:cxnLst/>
              <a:rect l="l" t="t" r="r" b="b"/>
              <a:pathLst>
                <a:path w="1420" h="419" fill="none" extrusionOk="0">
                  <a:moveTo>
                    <a:pt x="1420" y="0"/>
                  </a:moveTo>
                  <a:cubicBezTo>
                    <a:pt x="948" y="80"/>
                    <a:pt x="454" y="225"/>
                    <a:pt x="1" y="41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0"/>
            <p:cNvSpPr>
              <a:spLocks/>
            </p:cNvSpPr>
            <p:nvPr/>
          </p:nvSpPr>
          <p:spPr>
            <a:xfrm>
              <a:off x="5550223" y="3749382"/>
              <a:ext cx="36648" cy="58584"/>
            </a:xfrm>
            <a:custGeom>
              <a:avLst/>
              <a:gdLst/>
              <a:ahLst/>
              <a:cxnLst/>
              <a:rect l="l" t="t" r="r" b="b"/>
              <a:pathLst>
                <a:path w="279" h="446" fill="none" extrusionOk="0">
                  <a:moveTo>
                    <a:pt x="1" y="1"/>
                  </a:moveTo>
                  <a:cubicBezTo>
                    <a:pt x="12" y="179"/>
                    <a:pt x="119" y="354"/>
                    <a:pt x="279" y="44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0"/>
            <p:cNvSpPr>
              <a:spLocks/>
            </p:cNvSpPr>
            <p:nvPr/>
          </p:nvSpPr>
          <p:spPr>
            <a:xfrm>
              <a:off x="5341373" y="2561150"/>
              <a:ext cx="637729" cy="78550"/>
            </a:xfrm>
            <a:custGeom>
              <a:avLst/>
              <a:gdLst/>
              <a:ahLst/>
              <a:cxnLst/>
              <a:rect l="l" t="t" r="r" b="b"/>
              <a:pathLst>
                <a:path w="4855" h="598" fill="none" extrusionOk="0">
                  <a:moveTo>
                    <a:pt x="4855" y="590"/>
                  </a:moveTo>
                  <a:lnTo>
                    <a:pt x="4855" y="590"/>
                  </a:lnTo>
                  <a:cubicBezTo>
                    <a:pt x="4756" y="594"/>
                    <a:pt x="4657" y="598"/>
                    <a:pt x="4558" y="579"/>
                  </a:cubicBezTo>
                  <a:cubicBezTo>
                    <a:pt x="4509" y="571"/>
                    <a:pt x="4459" y="560"/>
                    <a:pt x="4414" y="541"/>
                  </a:cubicBezTo>
                  <a:cubicBezTo>
                    <a:pt x="4338" y="518"/>
                    <a:pt x="4269" y="483"/>
                    <a:pt x="4201" y="442"/>
                  </a:cubicBezTo>
                  <a:cubicBezTo>
                    <a:pt x="4003" y="331"/>
                    <a:pt x="3828" y="179"/>
                    <a:pt x="3615" y="95"/>
                  </a:cubicBezTo>
                  <a:cubicBezTo>
                    <a:pt x="3550" y="65"/>
                    <a:pt x="3482" y="46"/>
                    <a:pt x="3406" y="35"/>
                  </a:cubicBezTo>
                  <a:cubicBezTo>
                    <a:pt x="3181" y="0"/>
                    <a:pt x="2919" y="80"/>
                    <a:pt x="2808" y="286"/>
                  </a:cubicBezTo>
                  <a:cubicBezTo>
                    <a:pt x="1888" y="286"/>
                    <a:pt x="963" y="286"/>
                    <a:pt x="39" y="286"/>
                  </a:cubicBezTo>
                  <a:lnTo>
                    <a:pt x="1" y="28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0"/>
            <p:cNvSpPr>
              <a:spLocks/>
            </p:cNvSpPr>
            <p:nvPr/>
          </p:nvSpPr>
          <p:spPr>
            <a:xfrm>
              <a:off x="4617883" y="4381460"/>
              <a:ext cx="27059" cy="71588"/>
            </a:xfrm>
            <a:custGeom>
              <a:avLst/>
              <a:gdLst/>
              <a:ahLst/>
              <a:cxnLst/>
              <a:rect l="l" t="t" r="r" b="b"/>
              <a:pathLst>
                <a:path w="206" h="545" fill="none" extrusionOk="0">
                  <a:moveTo>
                    <a:pt x="1" y="1"/>
                  </a:moveTo>
                  <a:cubicBezTo>
                    <a:pt x="69" y="180"/>
                    <a:pt x="137" y="362"/>
                    <a:pt x="206" y="54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0"/>
            <p:cNvSpPr>
              <a:spLocks/>
            </p:cNvSpPr>
            <p:nvPr/>
          </p:nvSpPr>
          <p:spPr>
            <a:xfrm>
              <a:off x="4657420" y="4352956"/>
              <a:ext cx="29029" cy="85643"/>
            </a:xfrm>
            <a:custGeom>
              <a:avLst/>
              <a:gdLst/>
              <a:ahLst/>
              <a:cxnLst/>
              <a:rect l="l" t="t" r="r" b="b"/>
              <a:pathLst>
                <a:path w="221" h="652" fill="none" extrusionOk="0">
                  <a:moveTo>
                    <a:pt x="0" y="1"/>
                  </a:moveTo>
                  <a:cubicBezTo>
                    <a:pt x="76" y="218"/>
                    <a:pt x="148" y="435"/>
                    <a:pt x="221" y="65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0"/>
            <p:cNvSpPr>
              <a:spLocks/>
            </p:cNvSpPr>
            <p:nvPr/>
          </p:nvSpPr>
          <p:spPr>
            <a:xfrm>
              <a:off x="5407837" y="2825435"/>
              <a:ext cx="102588" cy="453832"/>
            </a:xfrm>
            <a:custGeom>
              <a:avLst/>
              <a:gdLst/>
              <a:ahLst/>
              <a:cxnLst/>
              <a:rect l="l" t="t" r="r" b="b"/>
              <a:pathLst>
                <a:path w="781" h="3455" fill="none" extrusionOk="0">
                  <a:moveTo>
                    <a:pt x="100" y="1"/>
                  </a:moveTo>
                  <a:cubicBezTo>
                    <a:pt x="1" y="259"/>
                    <a:pt x="107" y="552"/>
                    <a:pt x="256" y="788"/>
                  </a:cubicBezTo>
                  <a:cubicBezTo>
                    <a:pt x="495" y="1161"/>
                    <a:pt x="724" y="1435"/>
                    <a:pt x="708" y="1903"/>
                  </a:cubicBezTo>
                  <a:cubicBezTo>
                    <a:pt x="693" y="2424"/>
                    <a:pt x="628" y="2957"/>
                    <a:pt x="781" y="34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0"/>
            <p:cNvSpPr>
              <a:spLocks/>
            </p:cNvSpPr>
            <p:nvPr/>
          </p:nvSpPr>
          <p:spPr>
            <a:xfrm>
              <a:off x="4499009" y="4462899"/>
              <a:ext cx="70538" cy="125050"/>
            </a:xfrm>
            <a:custGeom>
              <a:avLst/>
              <a:gdLst/>
              <a:ahLst/>
              <a:cxnLst/>
              <a:rect l="l" t="t" r="r" b="b"/>
              <a:pathLst>
                <a:path w="537" h="952" fill="none" extrusionOk="0">
                  <a:moveTo>
                    <a:pt x="537" y="85"/>
                  </a:moveTo>
                  <a:cubicBezTo>
                    <a:pt x="320" y="1"/>
                    <a:pt x="118" y="191"/>
                    <a:pt x="57" y="381"/>
                  </a:cubicBezTo>
                  <a:cubicBezTo>
                    <a:pt x="0" y="564"/>
                    <a:pt x="31" y="769"/>
                    <a:pt x="65" y="9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0"/>
            <p:cNvSpPr>
              <a:spLocks/>
            </p:cNvSpPr>
            <p:nvPr/>
          </p:nvSpPr>
          <p:spPr>
            <a:xfrm>
              <a:off x="5881100" y="2467232"/>
              <a:ext cx="112571" cy="151978"/>
            </a:xfrm>
            <a:custGeom>
              <a:avLst/>
              <a:gdLst/>
              <a:ahLst/>
              <a:cxnLst/>
              <a:rect l="l" t="t" r="r" b="b"/>
              <a:pathLst>
                <a:path w="857" h="1157" fill="none" extrusionOk="0">
                  <a:moveTo>
                    <a:pt x="856" y="0"/>
                  </a:moveTo>
                  <a:cubicBezTo>
                    <a:pt x="841" y="4"/>
                    <a:pt x="822" y="8"/>
                    <a:pt x="803" y="12"/>
                  </a:cubicBezTo>
                  <a:cubicBezTo>
                    <a:pt x="533" y="80"/>
                    <a:pt x="335" y="179"/>
                    <a:pt x="198" y="316"/>
                  </a:cubicBezTo>
                  <a:cubicBezTo>
                    <a:pt x="99" y="415"/>
                    <a:pt x="0" y="616"/>
                    <a:pt x="8" y="845"/>
                  </a:cubicBezTo>
                  <a:cubicBezTo>
                    <a:pt x="12" y="947"/>
                    <a:pt x="38" y="1054"/>
                    <a:pt x="92" y="115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0"/>
            <p:cNvSpPr>
              <a:spLocks/>
            </p:cNvSpPr>
            <p:nvPr/>
          </p:nvSpPr>
          <p:spPr>
            <a:xfrm>
              <a:off x="6030974" y="2457643"/>
              <a:ext cx="86563" cy="4729"/>
            </a:xfrm>
            <a:custGeom>
              <a:avLst/>
              <a:gdLst/>
              <a:ahLst/>
              <a:cxnLst/>
              <a:rect l="l" t="t" r="r" b="b"/>
              <a:pathLst>
                <a:path w="659" h="36" fill="none" extrusionOk="0">
                  <a:moveTo>
                    <a:pt x="659" y="35"/>
                  </a:moveTo>
                  <a:cubicBezTo>
                    <a:pt x="449" y="5"/>
                    <a:pt x="202" y="1"/>
                    <a:pt x="1" y="2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0"/>
            <p:cNvSpPr>
              <a:spLocks/>
            </p:cNvSpPr>
            <p:nvPr/>
          </p:nvSpPr>
          <p:spPr>
            <a:xfrm>
              <a:off x="5812140" y="2392229"/>
              <a:ext cx="189020" cy="181533"/>
            </a:xfrm>
            <a:custGeom>
              <a:avLst/>
              <a:gdLst/>
              <a:ahLst/>
              <a:cxnLst/>
              <a:rect l="l" t="t" r="r" b="b"/>
              <a:pathLst>
                <a:path w="1439" h="1382" fill="none" extrusionOk="0">
                  <a:moveTo>
                    <a:pt x="31" y="1381"/>
                  </a:moveTo>
                  <a:lnTo>
                    <a:pt x="31" y="1381"/>
                  </a:lnTo>
                  <a:cubicBezTo>
                    <a:pt x="0" y="1119"/>
                    <a:pt x="54" y="788"/>
                    <a:pt x="335" y="503"/>
                  </a:cubicBezTo>
                  <a:cubicBezTo>
                    <a:pt x="544" y="293"/>
                    <a:pt x="826" y="145"/>
                    <a:pt x="1199" y="54"/>
                  </a:cubicBezTo>
                  <a:cubicBezTo>
                    <a:pt x="1282" y="35"/>
                    <a:pt x="1362" y="16"/>
                    <a:pt x="143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0"/>
            <p:cNvSpPr>
              <a:spLocks/>
            </p:cNvSpPr>
            <p:nvPr/>
          </p:nvSpPr>
          <p:spPr>
            <a:xfrm>
              <a:off x="5882020" y="2513206"/>
              <a:ext cx="95101" cy="65021"/>
            </a:xfrm>
            <a:custGeom>
              <a:avLst/>
              <a:gdLst/>
              <a:ahLst/>
              <a:cxnLst/>
              <a:rect l="l" t="t" r="r" b="b"/>
              <a:pathLst>
                <a:path w="724" h="495" fill="none" extrusionOk="0">
                  <a:moveTo>
                    <a:pt x="1" y="495"/>
                  </a:moveTo>
                  <a:cubicBezTo>
                    <a:pt x="1" y="495"/>
                    <a:pt x="1" y="495"/>
                    <a:pt x="1" y="495"/>
                  </a:cubicBezTo>
                  <a:cubicBezTo>
                    <a:pt x="203" y="247"/>
                    <a:pt x="381" y="110"/>
                    <a:pt x="724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0"/>
            <p:cNvSpPr>
              <a:spLocks/>
            </p:cNvSpPr>
            <p:nvPr/>
          </p:nvSpPr>
          <p:spPr>
            <a:xfrm>
              <a:off x="5921557" y="2566142"/>
              <a:ext cx="174965" cy="65021"/>
            </a:xfrm>
            <a:custGeom>
              <a:avLst/>
              <a:gdLst/>
              <a:ahLst/>
              <a:cxnLst/>
              <a:rect l="l" t="t" r="r" b="b"/>
              <a:pathLst>
                <a:path w="1332" h="495" fill="none" extrusionOk="0">
                  <a:moveTo>
                    <a:pt x="1332" y="0"/>
                  </a:moveTo>
                  <a:cubicBezTo>
                    <a:pt x="1107" y="8"/>
                    <a:pt x="860" y="35"/>
                    <a:pt x="624" y="103"/>
                  </a:cubicBezTo>
                  <a:cubicBezTo>
                    <a:pt x="438" y="160"/>
                    <a:pt x="179" y="274"/>
                    <a:pt x="0" y="49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0"/>
            <p:cNvSpPr>
              <a:spLocks/>
            </p:cNvSpPr>
            <p:nvPr/>
          </p:nvSpPr>
          <p:spPr>
            <a:xfrm>
              <a:off x="5822649" y="4033239"/>
              <a:ext cx="262447" cy="357417"/>
            </a:xfrm>
            <a:custGeom>
              <a:avLst/>
              <a:gdLst/>
              <a:ahLst/>
              <a:cxnLst/>
              <a:rect l="l" t="t" r="r" b="b"/>
              <a:pathLst>
                <a:path w="1998" h="2721" fill="none" extrusionOk="0">
                  <a:moveTo>
                    <a:pt x="1366" y="1092"/>
                  </a:moveTo>
                  <a:cubicBezTo>
                    <a:pt x="982" y="1472"/>
                    <a:pt x="731" y="1952"/>
                    <a:pt x="567" y="2522"/>
                  </a:cubicBezTo>
                  <a:cubicBezTo>
                    <a:pt x="533" y="2644"/>
                    <a:pt x="422" y="2720"/>
                    <a:pt x="305" y="2720"/>
                  </a:cubicBezTo>
                  <a:cubicBezTo>
                    <a:pt x="282" y="2720"/>
                    <a:pt x="255" y="2716"/>
                    <a:pt x="228" y="2713"/>
                  </a:cubicBezTo>
                  <a:cubicBezTo>
                    <a:pt x="84" y="2671"/>
                    <a:pt x="0" y="2519"/>
                    <a:pt x="42" y="2374"/>
                  </a:cubicBezTo>
                  <a:cubicBezTo>
                    <a:pt x="244" y="1674"/>
                    <a:pt x="704" y="1008"/>
                    <a:pt x="1275" y="510"/>
                  </a:cubicBezTo>
                  <a:cubicBezTo>
                    <a:pt x="1491" y="320"/>
                    <a:pt x="1727" y="152"/>
                    <a:pt x="1967" y="16"/>
                  </a:cubicBezTo>
                  <a:cubicBezTo>
                    <a:pt x="1978" y="12"/>
                    <a:pt x="1986" y="4"/>
                    <a:pt x="199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0"/>
            <p:cNvSpPr>
              <a:spLocks/>
            </p:cNvSpPr>
            <p:nvPr/>
          </p:nvSpPr>
          <p:spPr>
            <a:xfrm>
              <a:off x="5785082" y="990152"/>
              <a:ext cx="158545" cy="264943"/>
            </a:xfrm>
            <a:custGeom>
              <a:avLst/>
              <a:gdLst/>
              <a:ahLst/>
              <a:cxnLst/>
              <a:rect l="l" t="t" r="r" b="b"/>
              <a:pathLst>
                <a:path w="1207" h="2017" fill="none" extrusionOk="0">
                  <a:moveTo>
                    <a:pt x="1" y="2016"/>
                  </a:moveTo>
                  <a:cubicBezTo>
                    <a:pt x="119" y="1221"/>
                    <a:pt x="560" y="480"/>
                    <a:pt x="1207" y="0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0"/>
            <p:cNvSpPr>
              <a:spLocks/>
            </p:cNvSpPr>
            <p:nvPr/>
          </p:nvSpPr>
          <p:spPr>
            <a:xfrm>
              <a:off x="6084950" y="4189150"/>
              <a:ext cx="131" cy="363848"/>
            </a:xfrm>
            <a:custGeom>
              <a:avLst/>
              <a:gdLst/>
              <a:ahLst/>
              <a:cxnLst/>
              <a:rect l="l" t="t" r="r" b="b"/>
              <a:pathLst>
                <a:path w="1" h="2949" fill="none" extrusionOk="0">
                  <a:moveTo>
                    <a:pt x="0" y="0"/>
                  </a:moveTo>
                  <a:lnTo>
                    <a:pt x="0" y="1739"/>
                  </a:lnTo>
                  <a:lnTo>
                    <a:pt x="0" y="2560"/>
                  </a:lnTo>
                  <a:lnTo>
                    <a:pt x="0" y="2815"/>
                  </a:lnTo>
                  <a:lnTo>
                    <a:pt x="0" y="294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0"/>
            <p:cNvSpPr>
              <a:spLocks/>
            </p:cNvSpPr>
            <p:nvPr/>
          </p:nvSpPr>
          <p:spPr>
            <a:xfrm>
              <a:off x="6084960" y="4040201"/>
              <a:ext cx="131" cy="75135"/>
            </a:xfrm>
            <a:custGeom>
              <a:avLst/>
              <a:gdLst/>
              <a:ahLst/>
              <a:cxnLst/>
              <a:rect l="l" t="t" r="r" b="b"/>
              <a:pathLst>
                <a:path w="1" h="572" fill="none" extrusionOk="0">
                  <a:moveTo>
                    <a:pt x="0" y="1"/>
                  </a:moveTo>
                  <a:lnTo>
                    <a:pt x="0" y="57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0"/>
            <p:cNvSpPr>
              <a:spLocks/>
            </p:cNvSpPr>
            <p:nvPr/>
          </p:nvSpPr>
          <p:spPr>
            <a:xfrm>
              <a:off x="6084960" y="3889800"/>
              <a:ext cx="131" cy="78025"/>
            </a:xfrm>
            <a:custGeom>
              <a:avLst/>
              <a:gdLst/>
              <a:ahLst/>
              <a:cxnLst/>
              <a:rect l="l" t="t" r="r" b="b"/>
              <a:pathLst>
                <a:path w="1" h="594" fill="none" extrusionOk="0">
                  <a:moveTo>
                    <a:pt x="0" y="1"/>
                  </a:moveTo>
                  <a:lnTo>
                    <a:pt x="0" y="59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0"/>
            <p:cNvSpPr>
              <a:spLocks/>
            </p:cNvSpPr>
            <p:nvPr/>
          </p:nvSpPr>
          <p:spPr>
            <a:xfrm>
              <a:off x="6084960" y="3741370"/>
              <a:ext cx="131" cy="78156"/>
            </a:xfrm>
            <a:custGeom>
              <a:avLst/>
              <a:gdLst/>
              <a:ahLst/>
              <a:cxnLst/>
              <a:rect l="l" t="t" r="r" b="b"/>
              <a:pathLst>
                <a:path w="1" h="595" fill="none" extrusionOk="0">
                  <a:moveTo>
                    <a:pt x="0" y="1"/>
                  </a:moveTo>
                  <a:lnTo>
                    <a:pt x="0" y="370"/>
                  </a:lnTo>
                  <a:lnTo>
                    <a:pt x="0" y="461"/>
                  </a:lnTo>
                  <a:lnTo>
                    <a:pt x="0" y="59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0"/>
            <p:cNvSpPr>
              <a:spLocks/>
            </p:cNvSpPr>
            <p:nvPr/>
          </p:nvSpPr>
          <p:spPr>
            <a:xfrm>
              <a:off x="6084960" y="3592545"/>
              <a:ext cx="131" cy="78025"/>
            </a:xfrm>
            <a:custGeom>
              <a:avLst/>
              <a:gdLst/>
              <a:ahLst/>
              <a:cxnLst/>
              <a:rect l="l" t="t" r="r" b="b"/>
              <a:pathLst>
                <a:path w="1" h="594" fill="none" extrusionOk="0">
                  <a:moveTo>
                    <a:pt x="0" y="0"/>
                  </a:moveTo>
                  <a:lnTo>
                    <a:pt x="0" y="419"/>
                  </a:lnTo>
                  <a:lnTo>
                    <a:pt x="0" y="5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0"/>
            <p:cNvSpPr>
              <a:spLocks/>
            </p:cNvSpPr>
            <p:nvPr/>
          </p:nvSpPr>
          <p:spPr>
            <a:xfrm>
              <a:off x="6084960" y="3443589"/>
              <a:ext cx="131" cy="78025"/>
            </a:xfrm>
            <a:custGeom>
              <a:avLst/>
              <a:gdLst/>
              <a:ahLst/>
              <a:cxnLst/>
              <a:rect l="l" t="t" r="r" b="b"/>
              <a:pathLst>
                <a:path w="1" h="594" fill="none" extrusionOk="0">
                  <a:moveTo>
                    <a:pt x="0" y="0"/>
                  </a:moveTo>
                  <a:lnTo>
                    <a:pt x="0" y="392"/>
                  </a:lnTo>
                  <a:lnTo>
                    <a:pt x="0" y="59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0"/>
            <p:cNvSpPr>
              <a:spLocks/>
            </p:cNvSpPr>
            <p:nvPr/>
          </p:nvSpPr>
          <p:spPr>
            <a:xfrm>
              <a:off x="6084960" y="3295684"/>
              <a:ext cx="131" cy="77631"/>
            </a:xfrm>
            <a:custGeom>
              <a:avLst/>
              <a:gdLst/>
              <a:ahLst/>
              <a:cxnLst/>
              <a:rect l="l" t="t" r="r" b="b"/>
              <a:pathLst>
                <a:path w="1" h="591" fill="none" extrusionOk="0">
                  <a:moveTo>
                    <a:pt x="0" y="0"/>
                  </a:moveTo>
                  <a:lnTo>
                    <a:pt x="0" y="115"/>
                  </a:lnTo>
                  <a:lnTo>
                    <a:pt x="0" y="59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0"/>
            <p:cNvSpPr>
              <a:spLocks/>
            </p:cNvSpPr>
            <p:nvPr/>
          </p:nvSpPr>
          <p:spPr>
            <a:xfrm>
              <a:off x="6084960" y="3146728"/>
              <a:ext cx="131" cy="77631"/>
            </a:xfrm>
            <a:custGeom>
              <a:avLst/>
              <a:gdLst/>
              <a:ahLst/>
              <a:cxnLst/>
              <a:rect l="l" t="t" r="r" b="b"/>
              <a:pathLst>
                <a:path w="1" h="591" fill="none" extrusionOk="0">
                  <a:moveTo>
                    <a:pt x="0" y="1"/>
                  </a:moveTo>
                  <a:lnTo>
                    <a:pt x="0" y="590"/>
                  </a:lnTo>
                  <a:lnTo>
                    <a:pt x="0" y="59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0"/>
            <p:cNvSpPr>
              <a:spLocks/>
            </p:cNvSpPr>
            <p:nvPr/>
          </p:nvSpPr>
          <p:spPr>
            <a:xfrm>
              <a:off x="6084960" y="2999349"/>
              <a:ext cx="1576" cy="76580"/>
            </a:xfrm>
            <a:custGeom>
              <a:avLst/>
              <a:gdLst/>
              <a:ahLst/>
              <a:cxnLst/>
              <a:rect l="l" t="t" r="r" b="b"/>
              <a:pathLst>
                <a:path w="12" h="583" fill="none" extrusionOk="0">
                  <a:moveTo>
                    <a:pt x="12" y="1"/>
                  </a:moveTo>
                  <a:cubicBezTo>
                    <a:pt x="8" y="65"/>
                    <a:pt x="8" y="126"/>
                    <a:pt x="4" y="187"/>
                  </a:cubicBezTo>
                  <a:cubicBezTo>
                    <a:pt x="0" y="244"/>
                    <a:pt x="0" y="297"/>
                    <a:pt x="0" y="351"/>
                  </a:cubicBezTo>
                  <a:lnTo>
                    <a:pt x="0" y="583"/>
                  </a:lnTo>
                  <a:lnTo>
                    <a:pt x="0" y="58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0"/>
            <p:cNvSpPr>
              <a:spLocks/>
            </p:cNvSpPr>
            <p:nvPr/>
          </p:nvSpPr>
          <p:spPr>
            <a:xfrm>
              <a:off x="6006936" y="2838965"/>
              <a:ext cx="68699" cy="85118"/>
            </a:xfrm>
            <a:custGeom>
              <a:avLst/>
              <a:gdLst/>
              <a:ahLst/>
              <a:cxnLst/>
              <a:rect l="l" t="t" r="r" b="b"/>
              <a:pathLst>
                <a:path w="523" h="648" fill="none" extrusionOk="0">
                  <a:moveTo>
                    <a:pt x="1" y="0"/>
                  </a:moveTo>
                  <a:cubicBezTo>
                    <a:pt x="92" y="160"/>
                    <a:pt x="233" y="305"/>
                    <a:pt x="359" y="442"/>
                  </a:cubicBezTo>
                  <a:cubicBezTo>
                    <a:pt x="400" y="487"/>
                    <a:pt x="438" y="529"/>
                    <a:pt x="476" y="575"/>
                  </a:cubicBezTo>
                  <a:cubicBezTo>
                    <a:pt x="495" y="598"/>
                    <a:pt x="511" y="621"/>
                    <a:pt x="522" y="6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0"/>
            <p:cNvSpPr>
              <a:spLocks/>
            </p:cNvSpPr>
            <p:nvPr/>
          </p:nvSpPr>
          <p:spPr>
            <a:xfrm>
              <a:off x="6321263" y="2838965"/>
              <a:ext cx="69093" cy="86038"/>
            </a:xfrm>
            <a:custGeom>
              <a:avLst/>
              <a:gdLst/>
              <a:ahLst/>
              <a:cxnLst/>
              <a:rect l="l" t="t" r="r" b="b"/>
              <a:pathLst>
                <a:path w="526" h="655" fill="none" extrusionOk="0">
                  <a:moveTo>
                    <a:pt x="1" y="655"/>
                  </a:moveTo>
                  <a:cubicBezTo>
                    <a:pt x="16" y="624"/>
                    <a:pt x="31" y="598"/>
                    <a:pt x="50" y="575"/>
                  </a:cubicBezTo>
                  <a:cubicBezTo>
                    <a:pt x="88" y="529"/>
                    <a:pt x="126" y="487"/>
                    <a:pt x="168" y="442"/>
                  </a:cubicBezTo>
                  <a:cubicBezTo>
                    <a:pt x="294" y="305"/>
                    <a:pt x="434" y="164"/>
                    <a:pt x="52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0"/>
            <p:cNvSpPr>
              <a:spLocks/>
            </p:cNvSpPr>
            <p:nvPr/>
          </p:nvSpPr>
          <p:spPr>
            <a:xfrm>
              <a:off x="6310755" y="3000794"/>
              <a:ext cx="1708" cy="75135"/>
            </a:xfrm>
            <a:custGeom>
              <a:avLst/>
              <a:gdLst/>
              <a:ahLst/>
              <a:cxnLst/>
              <a:rect l="l" t="t" r="r" b="b"/>
              <a:pathLst>
                <a:path w="13" h="572" fill="none" extrusionOk="0">
                  <a:moveTo>
                    <a:pt x="12" y="572"/>
                  </a:moveTo>
                  <a:lnTo>
                    <a:pt x="12" y="340"/>
                  </a:lnTo>
                  <a:cubicBezTo>
                    <a:pt x="12" y="286"/>
                    <a:pt x="12" y="233"/>
                    <a:pt x="8" y="176"/>
                  </a:cubicBezTo>
                  <a:cubicBezTo>
                    <a:pt x="5" y="119"/>
                    <a:pt x="5" y="62"/>
                    <a:pt x="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0"/>
            <p:cNvSpPr>
              <a:spLocks/>
            </p:cNvSpPr>
            <p:nvPr/>
          </p:nvSpPr>
          <p:spPr>
            <a:xfrm>
              <a:off x="6312331" y="3148305"/>
              <a:ext cx="131" cy="76580"/>
            </a:xfrm>
            <a:custGeom>
              <a:avLst/>
              <a:gdLst/>
              <a:ahLst/>
              <a:cxnLst/>
              <a:rect l="l" t="t" r="r" b="b"/>
              <a:pathLst>
                <a:path w="1" h="583" fill="none" extrusionOk="0">
                  <a:moveTo>
                    <a:pt x="0" y="58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0"/>
            <p:cNvSpPr>
              <a:spLocks/>
            </p:cNvSpPr>
            <p:nvPr/>
          </p:nvSpPr>
          <p:spPr>
            <a:xfrm>
              <a:off x="6312331" y="3296735"/>
              <a:ext cx="131" cy="76580"/>
            </a:xfrm>
            <a:custGeom>
              <a:avLst/>
              <a:gdLst/>
              <a:ahLst/>
              <a:cxnLst/>
              <a:rect l="l" t="t" r="r" b="b"/>
              <a:pathLst>
                <a:path w="1" h="583" fill="none" extrusionOk="0">
                  <a:moveTo>
                    <a:pt x="0" y="582"/>
                  </a:moveTo>
                  <a:lnTo>
                    <a:pt x="0" y="10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0"/>
            <p:cNvSpPr>
              <a:spLocks/>
            </p:cNvSpPr>
            <p:nvPr/>
          </p:nvSpPr>
          <p:spPr>
            <a:xfrm>
              <a:off x="6312331" y="3445560"/>
              <a:ext cx="131" cy="76580"/>
            </a:xfrm>
            <a:custGeom>
              <a:avLst/>
              <a:gdLst/>
              <a:ahLst/>
              <a:cxnLst/>
              <a:rect l="l" t="t" r="r" b="b"/>
              <a:pathLst>
                <a:path w="1" h="583" fill="none" extrusionOk="0">
                  <a:moveTo>
                    <a:pt x="0" y="583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0"/>
            <p:cNvSpPr>
              <a:spLocks/>
            </p:cNvSpPr>
            <p:nvPr/>
          </p:nvSpPr>
          <p:spPr>
            <a:xfrm>
              <a:off x="6312331" y="3593990"/>
              <a:ext cx="131" cy="76580"/>
            </a:xfrm>
            <a:custGeom>
              <a:avLst/>
              <a:gdLst/>
              <a:ahLst/>
              <a:cxnLst/>
              <a:rect l="l" t="t" r="r" b="b"/>
              <a:pathLst>
                <a:path w="1" h="583" fill="none" extrusionOk="0">
                  <a:moveTo>
                    <a:pt x="0" y="582"/>
                  </a:moveTo>
                  <a:lnTo>
                    <a:pt x="0" y="40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0"/>
            <p:cNvSpPr>
              <a:spLocks/>
            </p:cNvSpPr>
            <p:nvPr/>
          </p:nvSpPr>
          <p:spPr>
            <a:xfrm>
              <a:off x="6312331" y="3742946"/>
              <a:ext cx="131" cy="76580"/>
            </a:xfrm>
            <a:custGeom>
              <a:avLst/>
              <a:gdLst/>
              <a:ahLst/>
              <a:cxnLst/>
              <a:rect l="l" t="t" r="r" b="b"/>
              <a:pathLst>
                <a:path w="1" h="583" fill="none" extrusionOk="0">
                  <a:moveTo>
                    <a:pt x="0" y="582"/>
                  </a:moveTo>
                  <a:lnTo>
                    <a:pt x="0" y="460"/>
                  </a:lnTo>
                  <a:lnTo>
                    <a:pt x="0" y="358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0"/>
            <p:cNvSpPr>
              <a:spLocks/>
            </p:cNvSpPr>
            <p:nvPr/>
          </p:nvSpPr>
          <p:spPr>
            <a:xfrm>
              <a:off x="6312331" y="3891770"/>
              <a:ext cx="131" cy="76580"/>
            </a:xfrm>
            <a:custGeom>
              <a:avLst/>
              <a:gdLst/>
              <a:ahLst/>
              <a:cxnLst/>
              <a:rect l="l" t="t" r="r" b="b"/>
              <a:pathLst>
                <a:path w="1" h="583" fill="none" extrusionOk="0">
                  <a:moveTo>
                    <a:pt x="0" y="583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0"/>
            <p:cNvSpPr>
              <a:spLocks/>
            </p:cNvSpPr>
            <p:nvPr/>
          </p:nvSpPr>
          <p:spPr>
            <a:xfrm>
              <a:off x="6312331" y="4040201"/>
              <a:ext cx="131" cy="77105"/>
            </a:xfrm>
            <a:custGeom>
              <a:avLst/>
              <a:gdLst/>
              <a:ahLst/>
              <a:cxnLst/>
              <a:rect l="l" t="t" r="r" b="b"/>
              <a:pathLst>
                <a:path w="1" h="587" fill="none" extrusionOk="0">
                  <a:moveTo>
                    <a:pt x="0" y="58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0"/>
            <p:cNvSpPr>
              <a:spLocks/>
            </p:cNvSpPr>
            <p:nvPr/>
          </p:nvSpPr>
          <p:spPr>
            <a:xfrm>
              <a:off x="6312319" y="4189150"/>
              <a:ext cx="131" cy="363848"/>
            </a:xfrm>
            <a:custGeom>
              <a:avLst/>
              <a:gdLst/>
              <a:ahLst/>
              <a:cxnLst/>
              <a:rect l="l" t="t" r="r" b="b"/>
              <a:pathLst>
                <a:path w="1" h="2949" fill="none" extrusionOk="0">
                  <a:moveTo>
                    <a:pt x="0" y="2948"/>
                  </a:moveTo>
                  <a:lnTo>
                    <a:pt x="0" y="2815"/>
                  </a:lnTo>
                  <a:lnTo>
                    <a:pt x="0" y="2560"/>
                  </a:lnTo>
                  <a:lnTo>
                    <a:pt x="0" y="1739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0"/>
            <p:cNvSpPr>
              <a:spLocks/>
            </p:cNvSpPr>
            <p:nvPr/>
          </p:nvSpPr>
          <p:spPr>
            <a:xfrm>
              <a:off x="6310361" y="4385006"/>
              <a:ext cx="183503" cy="171024"/>
            </a:xfrm>
            <a:custGeom>
              <a:avLst/>
              <a:gdLst/>
              <a:ahLst/>
              <a:cxnLst/>
              <a:rect l="l" t="t" r="r" b="b"/>
              <a:pathLst>
                <a:path w="1397" h="1302" fill="none" extrusionOk="0">
                  <a:moveTo>
                    <a:pt x="34" y="1301"/>
                  </a:moveTo>
                  <a:cubicBezTo>
                    <a:pt x="19" y="1222"/>
                    <a:pt x="46" y="1142"/>
                    <a:pt x="88" y="1069"/>
                  </a:cubicBezTo>
                  <a:cubicBezTo>
                    <a:pt x="129" y="1001"/>
                    <a:pt x="190" y="932"/>
                    <a:pt x="247" y="875"/>
                  </a:cubicBezTo>
                  <a:cubicBezTo>
                    <a:pt x="323" y="795"/>
                    <a:pt x="399" y="716"/>
                    <a:pt x="502" y="681"/>
                  </a:cubicBezTo>
                  <a:cubicBezTo>
                    <a:pt x="647" y="632"/>
                    <a:pt x="799" y="681"/>
                    <a:pt x="947" y="700"/>
                  </a:cubicBezTo>
                  <a:cubicBezTo>
                    <a:pt x="1096" y="723"/>
                    <a:pt x="1274" y="700"/>
                    <a:pt x="1347" y="571"/>
                  </a:cubicBezTo>
                  <a:cubicBezTo>
                    <a:pt x="1396" y="484"/>
                    <a:pt x="1381" y="373"/>
                    <a:pt x="1328" y="290"/>
                  </a:cubicBezTo>
                  <a:cubicBezTo>
                    <a:pt x="1145" y="0"/>
                    <a:pt x="784" y="130"/>
                    <a:pt x="521" y="221"/>
                  </a:cubicBezTo>
                  <a:cubicBezTo>
                    <a:pt x="358" y="274"/>
                    <a:pt x="171" y="316"/>
                    <a:pt x="15" y="248"/>
                  </a:cubicBezTo>
                  <a:cubicBezTo>
                    <a:pt x="11" y="244"/>
                    <a:pt x="4" y="244"/>
                    <a:pt x="0" y="24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0"/>
            <p:cNvSpPr>
              <a:spLocks/>
            </p:cNvSpPr>
            <p:nvPr/>
          </p:nvSpPr>
          <p:spPr>
            <a:xfrm>
              <a:off x="6400206" y="3857356"/>
              <a:ext cx="441878" cy="518721"/>
            </a:xfrm>
            <a:custGeom>
              <a:avLst/>
              <a:gdLst/>
              <a:ahLst/>
              <a:cxnLst/>
              <a:rect l="l" t="t" r="r" b="b"/>
              <a:pathLst>
                <a:path w="3364" h="3949" fill="none" extrusionOk="0">
                  <a:moveTo>
                    <a:pt x="1861" y="0"/>
                  </a:moveTo>
                  <a:cubicBezTo>
                    <a:pt x="2302" y="343"/>
                    <a:pt x="2679" y="761"/>
                    <a:pt x="2953" y="1240"/>
                  </a:cubicBezTo>
                  <a:cubicBezTo>
                    <a:pt x="3025" y="1366"/>
                    <a:pt x="3090" y="1499"/>
                    <a:pt x="3147" y="1636"/>
                  </a:cubicBezTo>
                  <a:cubicBezTo>
                    <a:pt x="3181" y="1712"/>
                    <a:pt x="3208" y="1788"/>
                    <a:pt x="3234" y="1868"/>
                  </a:cubicBezTo>
                  <a:cubicBezTo>
                    <a:pt x="3295" y="2058"/>
                    <a:pt x="3337" y="2252"/>
                    <a:pt x="3348" y="2446"/>
                  </a:cubicBezTo>
                  <a:cubicBezTo>
                    <a:pt x="3364" y="2697"/>
                    <a:pt x="3329" y="2948"/>
                    <a:pt x="3234" y="3196"/>
                  </a:cubicBezTo>
                  <a:cubicBezTo>
                    <a:pt x="3055" y="3656"/>
                    <a:pt x="2553" y="3949"/>
                    <a:pt x="2063" y="3785"/>
                  </a:cubicBezTo>
                  <a:cubicBezTo>
                    <a:pt x="1758" y="3686"/>
                    <a:pt x="1534" y="3432"/>
                    <a:pt x="1347" y="3173"/>
                  </a:cubicBezTo>
                  <a:cubicBezTo>
                    <a:pt x="1035" y="2747"/>
                    <a:pt x="781" y="2283"/>
                    <a:pt x="469" y="1857"/>
                  </a:cubicBezTo>
                  <a:cubicBezTo>
                    <a:pt x="324" y="1655"/>
                    <a:pt x="172" y="1461"/>
                    <a:pt x="1" y="12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0"/>
            <p:cNvSpPr>
              <a:spLocks/>
            </p:cNvSpPr>
            <p:nvPr/>
          </p:nvSpPr>
          <p:spPr>
            <a:xfrm>
              <a:off x="6338733" y="3727446"/>
              <a:ext cx="305006" cy="128991"/>
            </a:xfrm>
            <a:custGeom>
              <a:avLst/>
              <a:gdLst/>
              <a:ahLst/>
              <a:cxnLst/>
              <a:rect l="l" t="t" r="r" b="b"/>
              <a:pathLst>
                <a:path w="2322" h="982" fill="none" extrusionOk="0">
                  <a:moveTo>
                    <a:pt x="1" y="0"/>
                  </a:moveTo>
                  <a:cubicBezTo>
                    <a:pt x="1" y="0"/>
                    <a:pt x="1" y="0"/>
                    <a:pt x="5" y="0"/>
                  </a:cubicBezTo>
                  <a:cubicBezTo>
                    <a:pt x="830" y="122"/>
                    <a:pt x="1648" y="464"/>
                    <a:pt x="2321" y="98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0"/>
            <p:cNvSpPr>
              <a:spLocks/>
            </p:cNvSpPr>
            <p:nvPr/>
          </p:nvSpPr>
          <p:spPr>
            <a:xfrm>
              <a:off x="6312331" y="3789839"/>
              <a:ext cx="50572" cy="10640"/>
            </a:xfrm>
            <a:custGeom>
              <a:avLst/>
              <a:gdLst/>
              <a:ahLst/>
              <a:cxnLst/>
              <a:rect l="l" t="t" r="r" b="b"/>
              <a:pathLst>
                <a:path w="385" h="81" fill="none" extrusionOk="0">
                  <a:moveTo>
                    <a:pt x="384" y="81"/>
                  </a:moveTo>
                  <a:cubicBezTo>
                    <a:pt x="259" y="50"/>
                    <a:pt x="130" y="2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0"/>
            <p:cNvSpPr>
              <a:spLocks/>
            </p:cNvSpPr>
            <p:nvPr/>
          </p:nvSpPr>
          <p:spPr>
            <a:xfrm>
              <a:off x="6413210" y="3814403"/>
              <a:ext cx="356366" cy="474717"/>
            </a:xfrm>
            <a:custGeom>
              <a:avLst/>
              <a:gdLst/>
              <a:ahLst/>
              <a:cxnLst/>
              <a:rect l="l" t="t" r="r" b="b"/>
              <a:pathLst>
                <a:path w="2713" h="3614" fill="none" extrusionOk="0">
                  <a:moveTo>
                    <a:pt x="796" y="1841"/>
                  </a:moveTo>
                  <a:cubicBezTo>
                    <a:pt x="803" y="1849"/>
                    <a:pt x="807" y="1856"/>
                    <a:pt x="811" y="1860"/>
                  </a:cubicBezTo>
                  <a:cubicBezTo>
                    <a:pt x="975" y="2089"/>
                    <a:pt x="1123" y="2321"/>
                    <a:pt x="1267" y="2545"/>
                  </a:cubicBezTo>
                  <a:cubicBezTo>
                    <a:pt x="1408" y="2769"/>
                    <a:pt x="1541" y="2979"/>
                    <a:pt x="1686" y="3180"/>
                  </a:cubicBezTo>
                  <a:cubicBezTo>
                    <a:pt x="1808" y="3344"/>
                    <a:pt x="1967" y="3542"/>
                    <a:pt x="2135" y="3595"/>
                  </a:cubicBezTo>
                  <a:cubicBezTo>
                    <a:pt x="2169" y="3606"/>
                    <a:pt x="2207" y="3614"/>
                    <a:pt x="2241" y="3614"/>
                  </a:cubicBezTo>
                  <a:cubicBezTo>
                    <a:pt x="2401" y="3614"/>
                    <a:pt x="2561" y="3496"/>
                    <a:pt x="2629" y="3325"/>
                  </a:cubicBezTo>
                  <a:cubicBezTo>
                    <a:pt x="2679" y="3199"/>
                    <a:pt x="2705" y="3062"/>
                    <a:pt x="2705" y="2922"/>
                  </a:cubicBezTo>
                  <a:cubicBezTo>
                    <a:pt x="2713" y="2750"/>
                    <a:pt x="2683" y="2568"/>
                    <a:pt x="2622" y="2378"/>
                  </a:cubicBezTo>
                  <a:cubicBezTo>
                    <a:pt x="2599" y="2309"/>
                    <a:pt x="2576" y="2241"/>
                    <a:pt x="2546" y="2172"/>
                  </a:cubicBezTo>
                  <a:cubicBezTo>
                    <a:pt x="2078" y="1054"/>
                    <a:pt x="1100" y="358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0"/>
            <p:cNvSpPr>
              <a:spLocks/>
            </p:cNvSpPr>
            <p:nvPr/>
          </p:nvSpPr>
          <p:spPr>
            <a:xfrm>
              <a:off x="6315352" y="3888355"/>
              <a:ext cx="202418" cy="168003"/>
            </a:xfrm>
            <a:custGeom>
              <a:avLst/>
              <a:gdLst/>
              <a:ahLst/>
              <a:cxnLst/>
              <a:rect l="l" t="t" r="r" b="b"/>
              <a:pathLst>
                <a:path w="1541" h="1279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441" y="202"/>
                    <a:pt x="795" y="449"/>
                    <a:pt x="1111" y="769"/>
                  </a:cubicBezTo>
                  <a:cubicBezTo>
                    <a:pt x="1263" y="921"/>
                    <a:pt x="1404" y="1088"/>
                    <a:pt x="1541" y="127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0"/>
            <p:cNvSpPr>
              <a:spLocks/>
            </p:cNvSpPr>
            <p:nvPr/>
          </p:nvSpPr>
          <p:spPr>
            <a:xfrm>
              <a:off x="6312331" y="3803369"/>
              <a:ext cx="20623" cy="9063"/>
            </a:xfrm>
            <a:custGeom>
              <a:avLst/>
              <a:gdLst/>
              <a:ahLst/>
              <a:cxnLst/>
              <a:rect l="l" t="t" r="r" b="b"/>
              <a:pathLst>
                <a:path w="157" h="69" fill="none" extrusionOk="0">
                  <a:moveTo>
                    <a:pt x="156" y="69"/>
                  </a:moveTo>
                  <a:cubicBezTo>
                    <a:pt x="156" y="69"/>
                    <a:pt x="156" y="69"/>
                    <a:pt x="156" y="69"/>
                  </a:cubicBezTo>
                  <a:cubicBezTo>
                    <a:pt x="103" y="46"/>
                    <a:pt x="53" y="2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0"/>
            <p:cNvSpPr>
              <a:spLocks/>
            </p:cNvSpPr>
            <p:nvPr/>
          </p:nvSpPr>
          <p:spPr>
            <a:xfrm>
              <a:off x="6419252" y="3861296"/>
              <a:ext cx="338370" cy="265468"/>
            </a:xfrm>
            <a:custGeom>
              <a:avLst/>
              <a:gdLst/>
              <a:ahLst/>
              <a:cxnLst/>
              <a:rect l="l" t="t" r="r" b="b"/>
              <a:pathLst>
                <a:path w="2576" h="2021" fill="none" extrusionOk="0">
                  <a:moveTo>
                    <a:pt x="2576" y="2021"/>
                  </a:moveTo>
                  <a:cubicBezTo>
                    <a:pt x="2275" y="2021"/>
                    <a:pt x="1948" y="1903"/>
                    <a:pt x="1750" y="1747"/>
                  </a:cubicBezTo>
                  <a:cubicBezTo>
                    <a:pt x="1507" y="1549"/>
                    <a:pt x="1301" y="1302"/>
                    <a:pt x="1088" y="1039"/>
                  </a:cubicBezTo>
                  <a:cubicBezTo>
                    <a:pt x="951" y="872"/>
                    <a:pt x="811" y="697"/>
                    <a:pt x="655" y="537"/>
                  </a:cubicBezTo>
                  <a:cubicBezTo>
                    <a:pt x="468" y="343"/>
                    <a:pt x="244" y="160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0"/>
            <p:cNvSpPr>
              <a:spLocks/>
            </p:cNvSpPr>
            <p:nvPr/>
          </p:nvSpPr>
          <p:spPr>
            <a:xfrm>
              <a:off x="6411239" y="3663476"/>
              <a:ext cx="432815" cy="439382"/>
            </a:xfrm>
            <a:custGeom>
              <a:avLst/>
              <a:gdLst/>
              <a:ahLst/>
              <a:cxnLst/>
              <a:rect l="l" t="t" r="r" b="b"/>
              <a:pathLst>
                <a:path w="3295" h="3345" fill="none" extrusionOk="0">
                  <a:moveTo>
                    <a:pt x="0" y="0"/>
                  </a:moveTo>
                  <a:cubicBezTo>
                    <a:pt x="826" y="198"/>
                    <a:pt x="1617" y="597"/>
                    <a:pt x="2279" y="1160"/>
                  </a:cubicBezTo>
                  <a:cubicBezTo>
                    <a:pt x="2656" y="1480"/>
                    <a:pt x="2914" y="1750"/>
                    <a:pt x="3086" y="2119"/>
                  </a:cubicBezTo>
                  <a:cubicBezTo>
                    <a:pt x="3108" y="2172"/>
                    <a:pt x="3131" y="2222"/>
                    <a:pt x="3150" y="2275"/>
                  </a:cubicBezTo>
                  <a:cubicBezTo>
                    <a:pt x="3200" y="2412"/>
                    <a:pt x="3234" y="2530"/>
                    <a:pt x="3257" y="2636"/>
                  </a:cubicBezTo>
                  <a:cubicBezTo>
                    <a:pt x="3287" y="2789"/>
                    <a:pt x="3295" y="2922"/>
                    <a:pt x="3276" y="3044"/>
                  </a:cubicBezTo>
                  <a:cubicBezTo>
                    <a:pt x="3261" y="3169"/>
                    <a:pt x="3219" y="3268"/>
                    <a:pt x="3150" y="334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0"/>
            <p:cNvSpPr>
              <a:spLocks/>
            </p:cNvSpPr>
            <p:nvPr/>
          </p:nvSpPr>
          <p:spPr>
            <a:xfrm>
              <a:off x="6309310" y="3647451"/>
              <a:ext cx="49127" cy="5648"/>
            </a:xfrm>
            <a:custGeom>
              <a:avLst/>
              <a:gdLst/>
              <a:ahLst/>
              <a:cxnLst/>
              <a:rect l="l" t="t" r="r" b="b"/>
              <a:pathLst>
                <a:path w="374" h="43" fill="none" extrusionOk="0">
                  <a:moveTo>
                    <a:pt x="0" y="1"/>
                  </a:moveTo>
                  <a:cubicBezTo>
                    <a:pt x="8" y="1"/>
                    <a:pt x="16" y="1"/>
                    <a:pt x="23" y="1"/>
                  </a:cubicBezTo>
                  <a:cubicBezTo>
                    <a:pt x="141" y="12"/>
                    <a:pt x="259" y="23"/>
                    <a:pt x="373" y="4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0"/>
            <p:cNvSpPr>
              <a:spLocks/>
            </p:cNvSpPr>
            <p:nvPr/>
          </p:nvSpPr>
          <p:spPr>
            <a:xfrm>
              <a:off x="6340834" y="3578490"/>
              <a:ext cx="577174" cy="599767"/>
            </a:xfrm>
            <a:custGeom>
              <a:avLst/>
              <a:gdLst/>
              <a:ahLst/>
              <a:cxnLst/>
              <a:rect l="l" t="t" r="r" b="b"/>
              <a:pathLst>
                <a:path w="4394" h="4566" fill="none" extrusionOk="0">
                  <a:moveTo>
                    <a:pt x="3823" y="4565"/>
                  </a:moveTo>
                  <a:cubicBezTo>
                    <a:pt x="4116" y="4406"/>
                    <a:pt x="4303" y="4124"/>
                    <a:pt x="4352" y="3767"/>
                  </a:cubicBezTo>
                  <a:cubicBezTo>
                    <a:pt x="4394" y="3474"/>
                    <a:pt x="4341" y="3196"/>
                    <a:pt x="4272" y="2960"/>
                  </a:cubicBezTo>
                  <a:cubicBezTo>
                    <a:pt x="4249" y="2880"/>
                    <a:pt x="4223" y="2808"/>
                    <a:pt x="4196" y="2740"/>
                  </a:cubicBezTo>
                  <a:cubicBezTo>
                    <a:pt x="4147" y="2599"/>
                    <a:pt x="4086" y="2469"/>
                    <a:pt x="4021" y="2351"/>
                  </a:cubicBezTo>
                  <a:cubicBezTo>
                    <a:pt x="3895" y="2131"/>
                    <a:pt x="3743" y="1944"/>
                    <a:pt x="3565" y="1758"/>
                  </a:cubicBezTo>
                  <a:cubicBezTo>
                    <a:pt x="3443" y="1636"/>
                    <a:pt x="3313" y="1518"/>
                    <a:pt x="3169" y="1393"/>
                  </a:cubicBezTo>
                  <a:cubicBezTo>
                    <a:pt x="2264" y="624"/>
                    <a:pt x="1145" y="13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0"/>
            <p:cNvSpPr>
              <a:spLocks/>
            </p:cNvSpPr>
            <p:nvPr/>
          </p:nvSpPr>
          <p:spPr>
            <a:xfrm>
              <a:off x="6323759" y="3882313"/>
              <a:ext cx="445425" cy="315909"/>
            </a:xfrm>
            <a:custGeom>
              <a:avLst/>
              <a:gdLst/>
              <a:ahLst/>
              <a:cxnLst/>
              <a:rect l="l" t="t" r="r" b="b"/>
              <a:pathLst>
                <a:path w="3391" h="2405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400" y="183"/>
                    <a:pt x="674" y="423"/>
                    <a:pt x="990" y="754"/>
                  </a:cubicBezTo>
                  <a:cubicBezTo>
                    <a:pt x="1009" y="773"/>
                    <a:pt x="1028" y="792"/>
                    <a:pt x="1047" y="815"/>
                  </a:cubicBezTo>
                  <a:cubicBezTo>
                    <a:pt x="1165" y="940"/>
                    <a:pt x="1275" y="1077"/>
                    <a:pt x="1393" y="1222"/>
                  </a:cubicBezTo>
                  <a:lnTo>
                    <a:pt x="1477" y="1324"/>
                  </a:lnTo>
                  <a:lnTo>
                    <a:pt x="1477" y="1324"/>
                  </a:lnTo>
                  <a:cubicBezTo>
                    <a:pt x="1675" y="1564"/>
                    <a:pt x="1884" y="1807"/>
                    <a:pt x="2139" y="2009"/>
                  </a:cubicBezTo>
                  <a:cubicBezTo>
                    <a:pt x="2416" y="2233"/>
                    <a:pt x="2865" y="2405"/>
                    <a:pt x="3303" y="2405"/>
                  </a:cubicBezTo>
                  <a:cubicBezTo>
                    <a:pt x="3333" y="2405"/>
                    <a:pt x="3360" y="2405"/>
                    <a:pt x="3386" y="2405"/>
                  </a:cubicBezTo>
                  <a:lnTo>
                    <a:pt x="3390" y="240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0"/>
            <p:cNvSpPr>
              <a:spLocks/>
            </p:cNvSpPr>
            <p:nvPr/>
          </p:nvSpPr>
          <p:spPr>
            <a:xfrm>
              <a:off x="6405723" y="3430060"/>
              <a:ext cx="551822" cy="536848"/>
            </a:xfrm>
            <a:custGeom>
              <a:avLst/>
              <a:gdLst/>
              <a:ahLst/>
              <a:cxnLst/>
              <a:rect l="l" t="t" r="r" b="b"/>
              <a:pathLst>
                <a:path w="4201" h="4087" fill="none" extrusionOk="0">
                  <a:moveTo>
                    <a:pt x="3793" y="4086"/>
                  </a:moveTo>
                  <a:cubicBezTo>
                    <a:pt x="4200" y="3634"/>
                    <a:pt x="4189" y="2911"/>
                    <a:pt x="3945" y="2363"/>
                  </a:cubicBezTo>
                  <a:cubicBezTo>
                    <a:pt x="3945" y="2359"/>
                    <a:pt x="3945" y="2355"/>
                    <a:pt x="3942" y="2355"/>
                  </a:cubicBezTo>
                  <a:cubicBezTo>
                    <a:pt x="3847" y="2142"/>
                    <a:pt x="3721" y="1937"/>
                    <a:pt x="3565" y="1747"/>
                  </a:cubicBezTo>
                  <a:cubicBezTo>
                    <a:pt x="3303" y="1423"/>
                    <a:pt x="2956" y="1131"/>
                    <a:pt x="2546" y="891"/>
                  </a:cubicBezTo>
                  <a:cubicBezTo>
                    <a:pt x="1758" y="423"/>
                    <a:pt x="853" y="111"/>
                    <a:pt x="1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0"/>
            <p:cNvSpPr>
              <a:spLocks/>
            </p:cNvSpPr>
            <p:nvPr/>
          </p:nvSpPr>
          <p:spPr>
            <a:xfrm>
              <a:off x="6781522" y="4009201"/>
              <a:ext cx="59110" cy="11165"/>
            </a:xfrm>
            <a:custGeom>
              <a:avLst/>
              <a:gdLst/>
              <a:ahLst/>
              <a:cxnLst/>
              <a:rect l="l" t="t" r="r" b="b"/>
              <a:pathLst>
                <a:path w="450" h="85" fill="none" extrusionOk="0">
                  <a:moveTo>
                    <a:pt x="0" y="84"/>
                  </a:moveTo>
                  <a:cubicBezTo>
                    <a:pt x="16" y="84"/>
                    <a:pt x="31" y="84"/>
                    <a:pt x="50" y="84"/>
                  </a:cubicBezTo>
                  <a:lnTo>
                    <a:pt x="50" y="84"/>
                  </a:lnTo>
                  <a:cubicBezTo>
                    <a:pt x="183" y="81"/>
                    <a:pt x="312" y="50"/>
                    <a:pt x="438" y="4"/>
                  </a:cubicBezTo>
                  <a:cubicBezTo>
                    <a:pt x="442" y="4"/>
                    <a:pt x="445" y="4"/>
                    <a:pt x="449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0"/>
            <p:cNvSpPr>
              <a:spLocks/>
            </p:cNvSpPr>
            <p:nvPr/>
          </p:nvSpPr>
          <p:spPr>
            <a:xfrm>
              <a:off x="6643602" y="3856305"/>
              <a:ext cx="172995" cy="96546"/>
            </a:xfrm>
            <a:custGeom>
              <a:avLst/>
              <a:gdLst/>
              <a:ahLst/>
              <a:cxnLst/>
              <a:rect l="l" t="t" r="r" b="b"/>
              <a:pathLst>
                <a:path w="1317" h="735" fill="none" extrusionOk="0">
                  <a:moveTo>
                    <a:pt x="1317" y="651"/>
                  </a:moveTo>
                  <a:cubicBezTo>
                    <a:pt x="1126" y="727"/>
                    <a:pt x="906" y="735"/>
                    <a:pt x="757" y="602"/>
                  </a:cubicBezTo>
                  <a:cubicBezTo>
                    <a:pt x="533" y="404"/>
                    <a:pt x="232" y="176"/>
                    <a:pt x="8" y="8"/>
                  </a:cubicBezTo>
                  <a:cubicBezTo>
                    <a:pt x="8" y="8"/>
                    <a:pt x="4" y="4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0"/>
            <p:cNvSpPr>
              <a:spLocks/>
            </p:cNvSpPr>
            <p:nvPr/>
          </p:nvSpPr>
          <p:spPr>
            <a:xfrm>
              <a:off x="6314827" y="3495080"/>
              <a:ext cx="565746" cy="392357"/>
            </a:xfrm>
            <a:custGeom>
              <a:avLst/>
              <a:gdLst/>
              <a:ahLst/>
              <a:cxnLst/>
              <a:rect l="l" t="t" r="r" b="b"/>
              <a:pathLst>
                <a:path w="4307" h="2987" fill="none" extrusionOk="0">
                  <a:moveTo>
                    <a:pt x="0" y="0"/>
                  </a:moveTo>
                  <a:lnTo>
                    <a:pt x="4" y="0"/>
                  </a:lnTo>
                  <a:cubicBezTo>
                    <a:pt x="179" y="0"/>
                    <a:pt x="362" y="12"/>
                    <a:pt x="548" y="34"/>
                  </a:cubicBezTo>
                  <a:cubicBezTo>
                    <a:pt x="1347" y="133"/>
                    <a:pt x="2222" y="426"/>
                    <a:pt x="2960" y="864"/>
                  </a:cubicBezTo>
                  <a:cubicBezTo>
                    <a:pt x="3317" y="1073"/>
                    <a:pt x="3778" y="1423"/>
                    <a:pt x="4059" y="1929"/>
                  </a:cubicBezTo>
                  <a:cubicBezTo>
                    <a:pt x="4090" y="1982"/>
                    <a:pt x="4116" y="2035"/>
                    <a:pt x="4143" y="2089"/>
                  </a:cubicBezTo>
                  <a:cubicBezTo>
                    <a:pt x="4265" y="2366"/>
                    <a:pt x="4307" y="2713"/>
                    <a:pt x="4219" y="298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0"/>
            <p:cNvSpPr>
              <a:spLocks/>
            </p:cNvSpPr>
            <p:nvPr/>
          </p:nvSpPr>
          <p:spPr>
            <a:xfrm>
              <a:off x="6314827" y="3223702"/>
              <a:ext cx="657" cy="131"/>
            </a:xfrm>
            <a:custGeom>
              <a:avLst/>
              <a:gdLst/>
              <a:ahLst/>
              <a:cxnLst/>
              <a:rect l="l" t="t" r="r" b="b"/>
              <a:pathLst>
                <a:path w="5" h="1" fill="none" extrusionOk="0">
                  <a:moveTo>
                    <a:pt x="4" y="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0"/>
            <p:cNvSpPr>
              <a:spLocks/>
            </p:cNvSpPr>
            <p:nvPr/>
          </p:nvSpPr>
          <p:spPr>
            <a:xfrm>
              <a:off x="6419252" y="3231715"/>
              <a:ext cx="537242" cy="508344"/>
            </a:xfrm>
            <a:custGeom>
              <a:avLst/>
              <a:gdLst/>
              <a:ahLst/>
              <a:cxnLst/>
              <a:rect l="l" t="t" r="r" b="b"/>
              <a:pathLst>
                <a:path w="4090" h="3870" fill="none" extrusionOk="0">
                  <a:moveTo>
                    <a:pt x="3839" y="3869"/>
                  </a:moveTo>
                  <a:cubicBezTo>
                    <a:pt x="3839" y="3869"/>
                    <a:pt x="3839" y="3865"/>
                    <a:pt x="3839" y="3865"/>
                  </a:cubicBezTo>
                  <a:cubicBezTo>
                    <a:pt x="4090" y="3420"/>
                    <a:pt x="4052" y="2819"/>
                    <a:pt x="3842" y="2351"/>
                  </a:cubicBezTo>
                  <a:cubicBezTo>
                    <a:pt x="3842" y="2348"/>
                    <a:pt x="3842" y="2344"/>
                    <a:pt x="3839" y="2344"/>
                  </a:cubicBezTo>
                  <a:cubicBezTo>
                    <a:pt x="3580" y="1769"/>
                    <a:pt x="3101" y="1263"/>
                    <a:pt x="2443" y="875"/>
                  </a:cubicBezTo>
                  <a:cubicBezTo>
                    <a:pt x="1686" y="430"/>
                    <a:pt x="822" y="12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0"/>
            <p:cNvSpPr>
              <a:spLocks/>
            </p:cNvSpPr>
            <p:nvPr/>
          </p:nvSpPr>
          <p:spPr>
            <a:xfrm>
              <a:off x="6314827" y="3295159"/>
              <a:ext cx="562199" cy="363853"/>
            </a:xfrm>
            <a:custGeom>
              <a:avLst/>
              <a:gdLst/>
              <a:ahLst/>
              <a:cxnLst/>
              <a:rect l="l" t="t" r="r" b="b"/>
              <a:pathLst>
                <a:path w="4280" h="2770" fill="none" extrusionOk="0">
                  <a:moveTo>
                    <a:pt x="0" y="1"/>
                  </a:moveTo>
                  <a:lnTo>
                    <a:pt x="4" y="1"/>
                  </a:lnTo>
                  <a:cubicBezTo>
                    <a:pt x="925" y="1"/>
                    <a:pt x="2047" y="324"/>
                    <a:pt x="2960" y="864"/>
                  </a:cubicBezTo>
                  <a:cubicBezTo>
                    <a:pt x="3352" y="1092"/>
                    <a:pt x="3877" y="1496"/>
                    <a:pt x="4143" y="2089"/>
                  </a:cubicBezTo>
                  <a:cubicBezTo>
                    <a:pt x="4234" y="2294"/>
                    <a:pt x="4280" y="2542"/>
                    <a:pt x="4261" y="277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0"/>
            <p:cNvSpPr>
              <a:spLocks/>
            </p:cNvSpPr>
            <p:nvPr/>
          </p:nvSpPr>
          <p:spPr>
            <a:xfrm>
              <a:off x="6313776" y="3023781"/>
              <a:ext cx="271511" cy="50178"/>
            </a:xfrm>
            <a:custGeom>
              <a:avLst/>
              <a:gdLst/>
              <a:ahLst/>
              <a:cxnLst/>
              <a:rect l="l" t="t" r="r" b="b"/>
              <a:pathLst>
                <a:path w="2067" h="382" fill="none" extrusionOk="0">
                  <a:moveTo>
                    <a:pt x="2066" y="381"/>
                  </a:moveTo>
                  <a:lnTo>
                    <a:pt x="2066" y="381"/>
                  </a:lnTo>
                  <a:cubicBezTo>
                    <a:pt x="1385" y="134"/>
                    <a:pt x="651" y="1"/>
                    <a:pt x="8" y="1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0"/>
            <p:cNvSpPr>
              <a:spLocks/>
            </p:cNvSpPr>
            <p:nvPr/>
          </p:nvSpPr>
          <p:spPr>
            <a:xfrm>
              <a:off x="6923383" y="3442538"/>
              <a:ext cx="23644" cy="97597"/>
            </a:xfrm>
            <a:custGeom>
              <a:avLst/>
              <a:gdLst/>
              <a:ahLst/>
              <a:cxnLst/>
              <a:rect l="l" t="t" r="r" b="b"/>
              <a:pathLst>
                <a:path w="180" h="743" fill="none" extrusionOk="0">
                  <a:moveTo>
                    <a:pt x="1" y="743"/>
                  </a:moveTo>
                  <a:cubicBezTo>
                    <a:pt x="1" y="739"/>
                    <a:pt x="1" y="739"/>
                    <a:pt x="1" y="739"/>
                  </a:cubicBezTo>
                  <a:cubicBezTo>
                    <a:pt x="126" y="518"/>
                    <a:pt x="179" y="263"/>
                    <a:pt x="176" y="5"/>
                  </a:cubicBezTo>
                  <a:lnTo>
                    <a:pt x="176" y="1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0"/>
            <p:cNvSpPr>
              <a:spLocks/>
            </p:cNvSpPr>
            <p:nvPr/>
          </p:nvSpPr>
          <p:spPr>
            <a:xfrm>
              <a:off x="6421222" y="3104826"/>
              <a:ext cx="185999" cy="55038"/>
            </a:xfrm>
            <a:custGeom>
              <a:avLst/>
              <a:gdLst/>
              <a:ahLst/>
              <a:cxnLst/>
              <a:rect l="l" t="t" r="r" b="b"/>
              <a:pathLst>
                <a:path w="1416" h="419" fill="none" extrusionOk="0">
                  <a:moveTo>
                    <a:pt x="1" y="0"/>
                  </a:moveTo>
                  <a:cubicBezTo>
                    <a:pt x="4" y="0"/>
                    <a:pt x="8" y="0"/>
                    <a:pt x="8" y="4"/>
                  </a:cubicBezTo>
                  <a:cubicBezTo>
                    <a:pt x="476" y="80"/>
                    <a:pt x="963" y="225"/>
                    <a:pt x="1416" y="41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0"/>
            <p:cNvSpPr>
              <a:spLocks/>
            </p:cNvSpPr>
            <p:nvPr/>
          </p:nvSpPr>
          <p:spPr>
            <a:xfrm>
              <a:off x="6810420" y="3749382"/>
              <a:ext cx="36648" cy="58584"/>
            </a:xfrm>
            <a:custGeom>
              <a:avLst/>
              <a:gdLst/>
              <a:ahLst/>
              <a:cxnLst/>
              <a:rect l="l" t="t" r="r" b="b"/>
              <a:pathLst>
                <a:path w="279" h="446" fill="none" extrusionOk="0">
                  <a:moveTo>
                    <a:pt x="279" y="1"/>
                  </a:moveTo>
                  <a:cubicBezTo>
                    <a:pt x="267" y="179"/>
                    <a:pt x="161" y="354"/>
                    <a:pt x="1" y="44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0"/>
            <p:cNvSpPr>
              <a:spLocks/>
            </p:cNvSpPr>
            <p:nvPr/>
          </p:nvSpPr>
          <p:spPr>
            <a:xfrm>
              <a:off x="6419777" y="2561150"/>
              <a:ext cx="636152" cy="78025"/>
            </a:xfrm>
            <a:custGeom>
              <a:avLst/>
              <a:gdLst/>
              <a:ahLst/>
              <a:cxnLst/>
              <a:rect l="l" t="t" r="r" b="b"/>
              <a:pathLst>
                <a:path w="4843" h="594" fill="none" extrusionOk="0">
                  <a:moveTo>
                    <a:pt x="0" y="590"/>
                  </a:moveTo>
                  <a:cubicBezTo>
                    <a:pt x="95" y="594"/>
                    <a:pt x="190" y="594"/>
                    <a:pt x="285" y="579"/>
                  </a:cubicBezTo>
                  <a:cubicBezTo>
                    <a:pt x="335" y="571"/>
                    <a:pt x="384" y="560"/>
                    <a:pt x="430" y="541"/>
                  </a:cubicBezTo>
                  <a:cubicBezTo>
                    <a:pt x="506" y="518"/>
                    <a:pt x="575" y="483"/>
                    <a:pt x="643" y="442"/>
                  </a:cubicBezTo>
                  <a:cubicBezTo>
                    <a:pt x="841" y="331"/>
                    <a:pt x="1016" y="179"/>
                    <a:pt x="1229" y="92"/>
                  </a:cubicBezTo>
                  <a:cubicBezTo>
                    <a:pt x="1294" y="65"/>
                    <a:pt x="1362" y="46"/>
                    <a:pt x="1438" y="35"/>
                  </a:cubicBezTo>
                  <a:cubicBezTo>
                    <a:pt x="1663" y="0"/>
                    <a:pt x="1925" y="80"/>
                    <a:pt x="2035" y="286"/>
                  </a:cubicBezTo>
                  <a:cubicBezTo>
                    <a:pt x="2956" y="286"/>
                    <a:pt x="3880" y="286"/>
                    <a:pt x="4805" y="286"/>
                  </a:cubicBezTo>
                  <a:lnTo>
                    <a:pt x="4843" y="28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0"/>
            <p:cNvSpPr>
              <a:spLocks/>
            </p:cNvSpPr>
            <p:nvPr/>
          </p:nvSpPr>
          <p:spPr>
            <a:xfrm>
              <a:off x="6420171" y="2753979"/>
              <a:ext cx="108105" cy="66072"/>
            </a:xfrm>
            <a:custGeom>
              <a:avLst/>
              <a:gdLst/>
              <a:ahLst/>
              <a:cxnLst/>
              <a:rect l="l" t="t" r="r" b="b"/>
              <a:pathLst>
                <a:path w="823" h="503" fill="none" extrusionOk="0">
                  <a:moveTo>
                    <a:pt x="823" y="1"/>
                  </a:moveTo>
                  <a:cubicBezTo>
                    <a:pt x="682" y="115"/>
                    <a:pt x="572" y="263"/>
                    <a:pt x="427" y="374"/>
                  </a:cubicBezTo>
                  <a:cubicBezTo>
                    <a:pt x="320" y="457"/>
                    <a:pt x="149" y="503"/>
                    <a:pt x="1" y="48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0"/>
            <p:cNvSpPr>
              <a:spLocks/>
            </p:cNvSpPr>
            <p:nvPr/>
          </p:nvSpPr>
          <p:spPr>
            <a:xfrm>
              <a:off x="7752349" y="4381460"/>
              <a:ext cx="27190" cy="71588"/>
            </a:xfrm>
            <a:custGeom>
              <a:avLst/>
              <a:gdLst/>
              <a:ahLst/>
              <a:cxnLst/>
              <a:rect l="l" t="t" r="r" b="b"/>
              <a:pathLst>
                <a:path w="207" h="545" fill="none" extrusionOk="0">
                  <a:moveTo>
                    <a:pt x="206" y="1"/>
                  </a:moveTo>
                  <a:cubicBezTo>
                    <a:pt x="138" y="180"/>
                    <a:pt x="69" y="362"/>
                    <a:pt x="1" y="54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0"/>
            <p:cNvSpPr>
              <a:spLocks/>
            </p:cNvSpPr>
            <p:nvPr/>
          </p:nvSpPr>
          <p:spPr>
            <a:xfrm>
              <a:off x="7710842" y="4352956"/>
              <a:ext cx="29161" cy="85643"/>
            </a:xfrm>
            <a:custGeom>
              <a:avLst/>
              <a:gdLst/>
              <a:ahLst/>
              <a:cxnLst/>
              <a:rect l="l" t="t" r="r" b="b"/>
              <a:pathLst>
                <a:path w="222" h="652" fill="none" extrusionOk="0">
                  <a:moveTo>
                    <a:pt x="222" y="1"/>
                  </a:moveTo>
                  <a:cubicBezTo>
                    <a:pt x="145" y="218"/>
                    <a:pt x="73" y="435"/>
                    <a:pt x="1" y="65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0"/>
            <p:cNvSpPr>
              <a:spLocks/>
            </p:cNvSpPr>
            <p:nvPr/>
          </p:nvSpPr>
          <p:spPr>
            <a:xfrm>
              <a:off x="6886867" y="2825435"/>
              <a:ext cx="102588" cy="453832"/>
            </a:xfrm>
            <a:custGeom>
              <a:avLst/>
              <a:gdLst/>
              <a:ahLst/>
              <a:cxnLst/>
              <a:rect l="l" t="t" r="r" b="b"/>
              <a:pathLst>
                <a:path w="781" h="3455" fill="none" extrusionOk="0">
                  <a:moveTo>
                    <a:pt x="682" y="1"/>
                  </a:moveTo>
                  <a:cubicBezTo>
                    <a:pt x="781" y="259"/>
                    <a:pt x="674" y="552"/>
                    <a:pt x="526" y="788"/>
                  </a:cubicBezTo>
                  <a:cubicBezTo>
                    <a:pt x="286" y="1161"/>
                    <a:pt x="58" y="1435"/>
                    <a:pt x="73" y="1903"/>
                  </a:cubicBezTo>
                  <a:cubicBezTo>
                    <a:pt x="88" y="2424"/>
                    <a:pt x="153" y="2957"/>
                    <a:pt x="1" y="34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0"/>
            <p:cNvSpPr>
              <a:spLocks/>
            </p:cNvSpPr>
            <p:nvPr/>
          </p:nvSpPr>
          <p:spPr>
            <a:xfrm>
              <a:off x="7827877" y="4462899"/>
              <a:ext cx="70538" cy="125050"/>
            </a:xfrm>
            <a:custGeom>
              <a:avLst/>
              <a:gdLst/>
              <a:ahLst/>
              <a:cxnLst/>
              <a:rect l="l" t="t" r="r" b="b"/>
              <a:pathLst>
                <a:path w="537" h="952" fill="none" extrusionOk="0">
                  <a:moveTo>
                    <a:pt x="0" y="85"/>
                  </a:moveTo>
                  <a:cubicBezTo>
                    <a:pt x="213" y="1"/>
                    <a:pt x="419" y="191"/>
                    <a:pt x="479" y="381"/>
                  </a:cubicBezTo>
                  <a:cubicBezTo>
                    <a:pt x="536" y="564"/>
                    <a:pt x="506" y="769"/>
                    <a:pt x="472" y="9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0"/>
            <p:cNvSpPr>
              <a:spLocks/>
            </p:cNvSpPr>
            <p:nvPr/>
          </p:nvSpPr>
          <p:spPr>
            <a:xfrm>
              <a:off x="6405723" y="2467626"/>
              <a:ext cx="110601" cy="151584"/>
            </a:xfrm>
            <a:custGeom>
              <a:avLst/>
              <a:gdLst/>
              <a:ahLst/>
              <a:cxnLst/>
              <a:rect l="l" t="t" r="r" b="b"/>
              <a:pathLst>
                <a:path w="842" h="1154" fill="none" extrusionOk="0">
                  <a:moveTo>
                    <a:pt x="1" y="1"/>
                  </a:moveTo>
                  <a:cubicBezTo>
                    <a:pt x="12" y="5"/>
                    <a:pt x="23" y="5"/>
                    <a:pt x="39" y="9"/>
                  </a:cubicBezTo>
                  <a:cubicBezTo>
                    <a:pt x="309" y="77"/>
                    <a:pt x="507" y="176"/>
                    <a:pt x="644" y="313"/>
                  </a:cubicBezTo>
                  <a:cubicBezTo>
                    <a:pt x="742" y="412"/>
                    <a:pt x="841" y="613"/>
                    <a:pt x="830" y="842"/>
                  </a:cubicBezTo>
                  <a:cubicBezTo>
                    <a:pt x="826" y="944"/>
                    <a:pt x="803" y="1051"/>
                    <a:pt x="750" y="11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0"/>
            <p:cNvSpPr>
              <a:spLocks/>
            </p:cNvSpPr>
            <p:nvPr/>
          </p:nvSpPr>
          <p:spPr>
            <a:xfrm>
              <a:off x="6281332" y="2457643"/>
              <a:ext cx="86038" cy="4729"/>
            </a:xfrm>
            <a:custGeom>
              <a:avLst/>
              <a:gdLst/>
              <a:ahLst/>
              <a:cxnLst/>
              <a:rect l="l" t="t" r="r" b="b"/>
              <a:pathLst>
                <a:path w="655" h="36" fill="none" extrusionOk="0">
                  <a:moveTo>
                    <a:pt x="0" y="35"/>
                  </a:moveTo>
                  <a:cubicBezTo>
                    <a:pt x="213" y="1"/>
                    <a:pt x="449" y="1"/>
                    <a:pt x="655" y="2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0"/>
            <p:cNvSpPr>
              <a:spLocks/>
            </p:cNvSpPr>
            <p:nvPr/>
          </p:nvSpPr>
          <p:spPr>
            <a:xfrm>
              <a:off x="6400206" y="2392754"/>
              <a:ext cx="185079" cy="181007"/>
            </a:xfrm>
            <a:custGeom>
              <a:avLst/>
              <a:gdLst/>
              <a:ahLst/>
              <a:cxnLst/>
              <a:rect l="l" t="t" r="r" b="b"/>
              <a:pathLst>
                <a:path w="1409" h="1378" fill="none" extrusionOk="0">
                  <a:moveTo>
                    <a:pt x="1378" y="1377"/>
                  </a:moveTo>
                  <a:lnTo>
                    <a:pt x="1378" y="1374"/>
                  </a:lnTo>
                  <a:cubicBezTo>
                    <a:pt x="1408" y="1115"/>
                    <a:pt x="1355" y="784"/>
                    <a:pt x="1074" y="499"/>
                  </a:cubicBezTo>
                  <a:cubicBezTo>
                    <a:pt x="864" y="289"/>
                    <a:pt x="583" y="141"/>
                    <a:pt x="210" y="50"/>
                  </a:cubicBezTo>
                  <a:cubicBezTo>
                    <a:pt x="138" y="35"/>
                    <a:pt x="69" y="16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0"/>
            <p:cNvSpPr>
              <a:spLocks/>
            </p:cNvSpPr>
            <p:nvPr/>
          </p:nvSpPr>
          <p:spPr>
            <a:xfrm>
              <a:off x="6422273" y="2513600"/>
              <a:ext cx="92999" cy="64627"/>
            </a:xfrm>
            <a:custGeom>
              <a:avLst/>
              <a:gdLst/>
              <a:ahLst/>
              <a:cxnLst/>
              <a:rect l="l" t="t" r="r" b="b"/>
              <a:pathLst>
                <a:path w="708" h="492" fill="none" extrusionOk="0">
                  <a:moveTo>
                    <a:pt x="708" y="492"/>
                  </a:moveTo>
                  <a:lnTo>
                    <a:pt x="704" y="492"/>
                  </a:lnTo>
                  <a:cubicBezTo>
                    <a:pt x="510" y="248"/>
                    <a:pt x="335" y="11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0"/>
            <p:cNvSpPr>
              <a:spLocks/>
            </p:cNvSpPr>
            <p:nvPr/>
          </p:nvSpPr>
          <p:spPr>
            <a:xfrm>
              <a:off x="6300772" y="2566142"/>
              <a:ext cx="175096" cy="65021"/>
            </a:xfrm>
            <a:custGeom>
              <a:avLst/>
              <a:gdLst/>
              <a:ahLst/>
              <a:cxnLst/>
              <a:rect l="l" t="t" r="r" b="b"/>
              <a:pathLst>
                <a:path w="1333" h="495" fill="none" extrusionOk="0">
                  <a:moveTo>
                    <a:pt x="1" y="0"/>
                  </a:moveTo>
                  <a:cubicBezTo>
                    <a:pt x="5" y="0"/>
                    <a:pt x="8" y="0"/>
                    <a:pt x="12" y="0"/>
                  </a:cubicBezTo>
                  <a:cubicBezTo>
                    <a:pt x="237" y="12"/>
                    <a:pt x="476" y="35"/>
                    <a:pt x="708" y="103"/>
                  </a:cubicBezTo>
                  <a:cubicBezTo>
                    <a:pt x="895" y="160"/>
                    <a:pt x="1153" y="274"/>
                    <a:pt x="1332" y="49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0"/>
            <p:cNvSpPr>
              <a:spLocks/>
            </p:cNvSpPr>
            <p:nvPr/>
          </p:nvSpPr>
          <p:spPr>
            <a:xfrm>
              <a:off x="6316797" y="4035735"/>
              <a:ext cx="257981" cy="354921"/>
            </a:xfrm>
            <a:custGeom>
              <a:avLst/>
              <a:gdLst/>
              <a:ahLst/>
              <a:cxnLst/>
              <a:rect l="l" t="t" r="r" b="b"/>
              <a:pathLst>
                <a:path w="1964" h="2702" fill="none" extrusionOk="0">
                  <a:moveTo>
                    <a:pt x="609" y="1084"/>
                  </a:moveTo>
                  <a:cubicBezTo>
                    <a:pt x="990" y="1465"/>
                    <a:pt x="1233" y="1937"/>
                    <a:pt x="1397" y="2503"/>
                  </a:cubicBezTo>
                  <a:cubicBezTo>
                    <a:pt x="1431" y="2625"/>
                    <a:pt x="1541" y="2701"/>
                    <a:pt x="1659" y="2701"/>
                  </a:cubicBezTo>
                  <a:cubicBezTo>
                    <a:pt x="1682" y="2701"/>
                    <a:pt x="1709" y="2697"/>
                    <a:pt x="1735" y="2694"/>
                  </a:cubicBezTo>
                  <a:cubicBezTo>
                    <a:pt x="1880" y="2652"/>
                    <a:pt x="1963" y="2500"/>
                    <a:pt x="1922" y="2355"/>
                  </a:cubicBezTo>
                  <a:cubicBezTo>
                    <a:pt x="1720" y="1655"/>
                    <a:pt x="1263" y="997"/>
                    <a:pt x="697" y="495"/>
                  </a:cubicBezTo>
                  <a:cubicBezTo>
                    <a:pt x="480" y="305"/>
                    <a:pt x="244" y="137"/>
                    <a:pt x="4" y="0"/>
                  </a:cubicBez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0"/>
            <p:cNvSpPr>
              <a:spLocks/>
            </p:cNvSpPr>
            <p:nvPr/>
          </p:nvSpPr>
          <p:spPr>
            <a:xfrm>
              <a:off x="5754214" y="2735983"/>
              <a:ext cx="21017" cy="48076"/>
            </a:xfrm>
            <a:custGeom>
              <a:avLst/>
              <a:gdLst/>
              <a:ahLst/>
              <a:cxnLst/>
              <a:rect l="l" t="t" r="r" b="b"/>
              <a:pathLst>
                <a:path w="160" h="366" fill="none" extrusionOk="0">
                  <a:moveTo>
                    <a:pt x="0" y="1"/>
                  </a:moveTo>
                  <a:cubicBezTo>
                    <a:pt x="53" y="123"/>
                    <a:pt x="107" y="244"/>
                    <a:pt x="160" y="3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0"/>
            <p:cNvSpPr>
              <a:spLocks/>
            </p:cNvSpPr>
            <p:nvPr/>
          </p:nvSpPr>
          <p:spPr>
            <a:xfrm>
              <a:off x="5777595" y="2720089"/>
              <a:ext cx="20229" cy="44529"/>
            </a:xfrm>
            <a:custGeom>
              <a:avLst/>
              <a:gdLst/>
              <a:ahLst/>
              <a:cxnLst/>
              <a:rect l="l" t="t" r="r" b="b"/>
              <a:pathLst>
                <a:path w="154" h="339" fill="none" extrusionOk="0">
                  <a:moveTo>
                    <a:pt x="1" y="0"/>
                  </a:moveTo>
                  <a:cubicBezTo>
                    <a:pt x="43" y="118"/>
                    <a:pt x="92" y="232"/>
                    <a:pt x="153" y="33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0"/>
            <p:cNvSpPr>
              <a:spLocks/>
            </p:cNvSpPr>
            <p:nvPr/>
          </p:nvSpPr>
          <p:spPr>
            <a:xfrm>
              <a:off x="6686029" y="3144233"/>
              <a:ext cx="8144" cy="56614"/>
            </a:xfrm>
            <a:custGeom>
              <a:avLst/>
              <a:gdLst/>
              <a:ahLst/>
              <a:cxnLst/>
              <a:rect l="l" t="t" r="r" b="b"/>
              <a:pathLst>
                <a:path w="62" h="431" fill="none" extrusionOk="0">
                  <a:moveTo>
                    <a:pt x="62" y="1"/>
                  </a:moveTo>
                  <a:cubicBezTo>
                    <a:pt x="39" y="142"/>
                    <a:pt x="20" y="286"/>
                    <a:pt x="1" y="43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0"/>
            <p:cNvSpPr>
              <a:spLocks/>
            </p:cNvSpPr>
            <p:nvPr/>
          </p:nvSpPr>
          <p:spPr>
            <a:xfrm>
              <a:off x="6714007" y="3153296"/>
              <a:ext cx="4203" cy="59504"/>
            </a:xfrm>
            <a:custGeom>
              <a:avLst/>
              <a:gdLst/>
              <a:ahLst/>
              <a:cxnLst/>
              <a:rect l="l" t="t" r="r" b="b"/>
              <a:pathLst>
                <a:path w="32" h="453" fill="none" extrusionOk="0">
                  <a:moveTo>
                    <a:pt x="31" y="0"/>
                  </a:moveTo>
                  <a:cubicBezTo>
                    <a:pt x="27" y="152"/>
                    <a:pt x="16" y="305"/>
                    <a:pt x="1" y="45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0"/>
            <p:cNvSpPr>
              <a:spLocks/>
            </p:cNvSpPr>
            <p:nvPr/>
          </p:nvSpPr>
          <p:spPr>
            <a:xfrm>
              <a:off x="7304174" y="3091822"/>
              <a:ext cx="156575" cy="421387"/>
            </a:xfrm>
            <a:custGeom>
              <a:avLst/>
              <a:gdLst/>
              <a:ahLst/>
              <a:cxnLst/>
              <a:rect l="l" t="t" r="r" b="b"/>
              <a:pathLst>
                <a:path w="1192" h="3208" fill="none" extrusionOk="0">
                  <a:moveTo>
                    <a:pt x="0" y="0"/>
                  </a:moveTo>
                  <a:cubicBezTo>
                    <a:pt x="419" y="1062"/>
                    <a:pt x="814" y="2131"/>
                    <a:pt x="1191" y="320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0"/>
            <p:cNvSpPr>
              <a:spLocks/>
            </p:cNvSpPr>
            <p:nvPr/>
          </p:nvSpPr>
          <p:spPr>
            <a:xfrm>
              <a:off x="7470598" y="3543550"/>
              <a:ext cx="14580" cy="35597"/>
            </a:xfrm>
            <a:custGeom>
              <a:avLst/>
              <a:gdLst/>
              <a:ahLst/>
              <a:cxnLst/>
              <a:rect l="l" t="t" r="r" b="b"/>
              <a:pathLst>
                <a:path w="111" h="271" fill="none" extrusionOk="0">
                  <a:moveTo>
                    <a:pt x="0" y="0"/>
                  </a:moveTo>
                  <a:cubicBezTo>
                    <a:pt x="38" y="92"/>
                    <a:pt x="72" y="183"/>
                    <a:pt x="110" y="27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0"/>
            <p:cNvSpPr>
              <a:spLocks/>
            </p:cNvSpPr>
            <p:nvPr/>
          </p:nvSpPr>
          <p:spPr>
            <a:xfrm>
              <a:off x="5097582" y="2754504"/>
              <a:ext cx="6568" cy="75135"/>
            </a:xfrm>
            <a:custGeom>
              <a:avLst/>
              <a:gdLst/>
              <a:ahLst/>
              <a:cxnLst/>
              <a:rect l="l" t="t" r="r" b="b"/>
              <a:pathLst>
                <a:path w="50" h="572" fill="none" extrusionOk="0">
                  <a:moveTo>
                    <a:pt x="27" y="1"/>
                  </a:moveTo>
                  <a:cubicBezTo>
                    <a:pt x="0" y="191"/>
                    <a:pt x="8" y="385"/>
                    <a:pt x="50" y="57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0"/>
            <p:cNvSpPr>
              <a:spLocks/>
            </p:cNvSpPr>
            <p:nvPr/>
          </p:nvSpPr>
          <p:spPr>
            <a:xfrm>
              <a:off x="5129501" y="2766457"/>
              <a:ext cx="4203" cy="49127"/>
            </a:xfrm>
            <a:custGeom>
              <a:avLst/>
              <a:gdLst/>
              <a:ahLst/>
              <a:cxnLst/>
              <a:rect l="l" t="t" r="r" b="b"/>
              <a:pathLst>
                <a:path w="32" h="374" fill="none" extrusionOk="0">
                  <a:moveTo>
                    <a:pt x="1" y="1"/>
                  </a:moveTo>
                  <a:cubicBezTo>
                    <a:pt x="1" y="126"/>
                    <a:pt x="12" y="248"/>
                    <a:pt x="31" y="37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0"/>
            <p:cNvSpPr>
              <a:spLocks/>
            </p:cNvSpPr>
            <p:nvPr/>
          </p:nvSpPr>
          <p:spPr>
            <a:xfrm>
              <a:off x="4908697" y="3285701"/>
              <a:ext cx="119008" cy="317354"/>
            </a:xfrm>
            <a:custGeom>
              <a:avLst/>
              <a:gdLst/>
              <a:ahLst/>
              <a:cxnLst/>
              <a:rect l="l" t="t" r="r" b="b"/>
              <a:pathLst>
                <a:path w="906" h="2416" fill="none" extrusionOk="0">
                  <a:moveTo>
                    <a:pt x="1" y="2416"/>
                  </a:moveTo>
                  <a:cubicBezTo>
                    <a:pt x="335" y="1625"/>
                    <a:pt x="640" y="818"/>
                    <a:pt x="90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0"/>
            <p:cNvSpPr>
              <a:spLocks/>
            </p:cNvSpPr>
            <p:nvPr/>
          </p:nvSpPr>
          <p:spPr>
            <a:xfrm>
              <a:off x="5040575" y="3200190"/>
              <a:ext cx="19703" cy="51097"/>
            </a:xfrm>
            <a:custGeom>
              <a:avLst/>
              <a:gdLst/>
              <a:ahLst/>
              <a:cxnLst/>
              <a:rect l="l" t="t" r="r" b="b"/>
              <a:pathLst>
                <a:path w="150" h="389" fill="none" extrusionOk="0">
                  <a:moveTo>
                    <a:pt x="1" y="389"/>
                  </a:moveTo>
                  <a:lnTo>
                    <a:pt x="149" y="1"/>
                  </a:ln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0"/>
            <p:cNvSpPr>
              <a:spLocks/>
            </p:cNvSpPr>
            <p:nvPr/>
          </p:nvSpPr>
          <p:spPr>
            <a:xfrm>
              <a:off x="6615099" y="1203471"/>
              <a:ext cx="36648" cy="212007"/>
            </a:xfrm>
            <a:custGeom>
              <a:avLst/>
              <a:gdLst/>
              <a:ahLst/>
              <a:cxnLst/>
              <a:rect l="l" t="t" r="r" b="b"/>
              <a:pathLst>
                <a:path w="279" h="1614" fill="none" extrusionOk="0">
                  <a:moveTo>
                    <a:pt x="8" y="1"/>
                  </a:moveTo>
                  <a:cubicBezTo>
                    <a:pt x="198" y="552"/>
                    <a:pt x="278" y="1058"/>
                    <a:pt x="1" y="1613"/>
                  </a:cubicBezTo>
                </a:path>
              </a:pathLst>
            </a:custGeom>
            <a:noFill/>
            <a:ln w="95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0"/>
            <p:cNvSpPr>
              <a:spLocks/>
            </p:cNvSpPr>
            <p:nvPr/>
          </p:nvSpPr>
          <p:spPr>
            <a:xfrm>
              <a:off x="6321788" y="2099965"/>
              <a:ext cx="73559" cy="43084"/>
            </a:xfrm>
            <a:custGeom>
              <a:avLst/>
              <a:gdLst/>
              <a:ahLst/>
              <a:cxnLst/>
              <a:rect l="l" t="t" r="r" b="b"/>
              <a:pathLst>
                <a:path w="560" h="328" fill="none" extrusionOk="0">
                  <a:moveTo>
                    <a:pt x="560" y="0"/>
                  </a:moveTo>
                  <a:lnTo>
                    <a:pt x="1" y="293"/>
                  </a:lnTo>
                  <a:lnTo>
                    <a:pt x="187" y="327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0"/>
            <p:cNvSpPr>
              <a:spLocks/>
            </p:cNvSpPr>
            <p:nvPr/>
          </p:nvSpPr>
          <p:spPr>
            <a:xfrm>
              <a:off x="6001551" y="2099965"/>
              <a:ext cx="74478" cy="43084"/>
            </a:xfrm>
            <a:custGeom>
              <a:avLst/>
              <a:gdLst/>
              <a:ahLst/>
              <a:cxnLst/>
              <a:rect l="l" t="t" r="r" b="b"/>
              <a:pathLst>
                <a:path w="567" h="328" fill="none" extrusionOk="0">
                  <a:moveTo>
                    <a:pt x="388" y="327"/>
                  </a:moveTo>
                  <a:lnTo>
                    <a:pt x="567" y="293"/>
                  </a:lnTo>
                  <a:lnTo>
                    <a:pt x="0" y="0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0"/>
            <p:cNvSpPr>
              <a:spLocks/>
            </p:cNvSpPr>
            <p:nvPr/>
          </p:nvSpPr>
          <p:spPr>
            <a:xfrm>
              <a:off x="5973967" y="4085124"/>
              <a:ext cx="225537" cy="407989"/>
            </a:xfrm>
            <a:custGeom>
              <a:avLst/>
              <a:gdLst/>
              <a:ahLst/>
              <a:cxnLst/>
              <a:rect l="l" t="t" r="r" b="b"/>
              <a:pathLst>
                <a:path w="1717" h="3106" fill="none" extrusionOk="0">
                  <a:moveTo>
                    <a:pt x="1115" y="206"/>
                  </a:moveTo>
                  <a:cubicBezTo>
                    <a:pt x="1032" y="263"/>
                    <a:pt x="937" y="263"/>
                    <a:pt x="842" y="241"/>
                  </a:cubicBezTo>
                  <a:cubicBezTo>
                    <a:pt x="792" y="225"/>
                    <a:pt x="746" y="206"/>
                    <a:pt x="701" y="187"/>
                  </a:cubicBezTo>
                  <a:cubicBezTo>
                    <a:pt x="526" y="111"/>
                    <a:pt x="301" y="1"/>
                    <a:pt x="145" y="138"/>
                  </a:cubicBezTo>
                  <a:cubicBezTo>
                    <a:pt x="111" y="168"/>
                    <a:pt x="85" y="206"/>
                    <a:pt x="58" y="260"/>
                  </a:cubicBezTo>
                  <a:cubicBezTo>
                    <a:pt x="16" y="347"/>
                    <a:pt x="1" y="469"/>
                    <a:pt x="43" y="560"/>
                  </a:cubicBezTo>
                  <a:cubicBezTo>
                    <a:pt x="77" y="640"/>
                    <a:pt x="142" y="682"/>
                    <a:pt x="214" y="697"/>
                  </a:cubicBezTo>
                  <a:cubicBezTo>
                    <a:pt x="263" y="708"/>
                    <a:pt x="313" y="705"/>
                    <a:pt x="362" y="697"/>
                  </a:cubicBezTo>
                  <a:cubicBezTo>
                    <a:pt x="522" y="667"/>
                    <a:pt x="667" y="632"/>
                    <a:pt x="815" y="750"/>
                  </a:cubicBezTo>
                  <a:cubicBezTo>
                    <a:pt x="830" y="762"/>
                    <a:pt x="842" y="773"/>
                    <a:pt x="853" y="785"/>
                  </a:cubicBezTo>
                  <a:cubicBezTo>
                    <a:pt x="887" y="823"/>
                    <a:pt x="918" y="864"/>
                    <a:pt x="948" y="910"/>
                  </a:cubicBezTo>
                  <a:cubicBezTo>
                    <a:pt x="1032" y="1047"/>
                    <a:pt x="1100" y="1207"/>
                    <a:pt x="1131" y="1378"/>
                  </a:cubicBezTo>
                  <a:cubicBezTo>
                    <a:pt x="1184" y="1667"/>
                    <a:pt x="1218" y="1971"/>
                    <a:pt x="1332" y="2006"/>
                  </a:cubicBezTo>
                  <a:cubicBezTo>
                    <a:pt x="1332" y="2006"/>
                    <a:pt x="1545" y="2207"/>
                    <a:pt x="1530" y="2496"/>
                  </a:cubicBezTo>
                  <a:cubicBezTo>
                    <a:pt x="1515" y="2782"/>
                    <a:pt x="1545" y="3105"/>
                    <a:pt x="1717" y="310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0"/>
            <p:cNvSpPr>
              <a:spLocks/>
            </p:cNvSpPr>
            <p:nvPr/>
          </p:nvSpPr>
          <p:spPr>
            <a:xfrm>
              <a:off x="6199368" y="4085124"/>
              <a:ext cx="225537" cy="407989"/>
            </a:xfrm>
            <a:custGeom>
              <a:avLst/>
              <a:gdLst/>
              <a:ahLst/>
              <a:cxnLst/>
              <a:rect l="l" t="t" r="r" b="b"/>
              <a:pathLst>
                <a:path w="1717" h="3106" fill="none" extrusionOk="0">
                  <a:moveTo>
                    <a:pt x="602" y="206"/>
                  </a:moveTo>
                  <a:cubicBezTo>
                    <a:pt x="681" y="263"/>
                    <a:pt x="773" y="263"/>
                    <a:pt x="860" y="244"/>
                  </a:cubicBezTo>
                  <a:cubicBezTo>
                    <a:pt x="913" y="229"/>
                    <a:pt x="967" y="210"/>
                    <a:pt x="1016" y="187"/>
                  </a:cubicBezTo>
                  <a:cubicBezTo>
                    <a:pt x="1191" y="111"/>
                    <a:pt x="1416" y="1"/>
                    <a:pt x="1572" y="138"/>
                  </a:cubicBezTo>
                  <a:cubicBezTo>
                    <a:pt x="1606" y="168"/>
                    <a:pt x="1632" y="206"/>
                    <a:pt x="1659" y="260"/>
                  </a:cubicBezTo>
                  <a:cubicBezTo>
                    <a:pt x="1701" y="347"/>
                    <a:pt x="1716" y="469"/>
                    <a:pt x="1674" y="560"/>
                  </a:cubicBezTo>
                  <a:cubicBezTo>
                    <a:pt x="1640" y="640"/>
                    <a:pt x="1575" y="682"/>
                    <a:pt x="1503" y="697"/>
                  </a:cubicBezTo>
                  <a:cubicBezTo>
                    <a:pt x="1454" y="708"/>
                    <a:pt x="1404" y="705"/>
                    <a:pt x="1355" y="697"/>
                  </a:cubicBezTo>
                  <a:cubicBezTo>
                    <a:pt x="1195" y="667"/>
                    <a:pt x="1050" y="632"/>
                    <a:pt x="902" y="750"/>
                  </a:cubicBezTo>
                  <a:cubicBezTo>
                    <a:pt x="887" y="766"/>
                    <a:pt x="872" y="777"/>
                    <a:pt x="860" y="792"/>
                  </a:cubicBezTo>
                  <a:cubicBezTo>
                    <a:pt x="826" y="826"/>
                    <a:pt x="799" y="868"/>
                    <a:pt x="773" y="910"/>
                  </a:cubicBezTo>
                  <a:cubicBezTo>
                    <a:pt x="685" y="1047"/>
                    <a:pt x="617" y="1207"/>
                    <a:pt x="586" y="1378"/>
                  </a:cubicBezTo>
                  <a:cubicBezTo>
                    <a:pt x="533" y="1667"/>
                    <a:pt x="499" y="1971"/>
                    <a:pt x="385" y="2006"/>
                  </a:cubicBezTo>
                  <a:cubicBezTo>
                    <a:pt x="385" y="2006"/>
                    <a:pt x="172" y="2207"/>
                    <a:pt x="187" y="2496"/>
                  </a:cubicBezTo>
                  <a:cubicBezTo>
                    <a:pt x="202" y="2782"/>
                    <a:pt x="172" y="3105"/>
                    <a:pt x="1" y="310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0"/>
            <p:cNvSpPr>
              <a:spLocks/>
            </p:cNvSpPr>
            <p:nvPr/>
          </p:nvSpPr>
          <p:spPr>
            <a:xfrm>
              <a:off x="5973967" y="3930257"/>
              <a:ext cx="225537" cy="414425"/>
            </a:xfrm>
            <a:custGeom>
              <a:avLst/>
              <a:gdLst/>
              <a:ahLst/>
              <a:cxnLst/>
              <a:rect l="l" t="t" r="r" b="b"/>
              <a:pathLst>
                <a:path w="1717" h="3155" fill="none" extrusionOk="0">
                  <a:moveTo>
                    <a:pt x="1115" y="256"/>
                  </a:moveTo>
                  <a:cubicBezTo>
                    <a:pt x="1032" y="313"/>
                    <a:pt x="937" y="309"/>
                    <a:pt x="845" y="286"/>
                  </a:cubicBezTo>
                  <a:cubicBezTo>
                    <a:pt x="796" y="275"/>
                    <a:pt x="746" y="256"/>
                    <a:pt x="701" y="233"/>
                  </a:cubicBezTo>
                  <a:cubicBezTo>
                    <a:pt x="492" y="141"/>
                    <a:pt x="206" y="1"/>
                    <a:pt x="58" y="309"/>
                  </a:cubicBezTo>
                  <a:cubicBezTo>
                    <a:pt x="16" y="396"/>
                    <a:pt x="1" y="514"/>
                    <a:pt x="43" y="605"/>
                  </a:cubicBezTo>
                  <a:cubicBezTo>
                    <a:pt x="69" y="674"/>
                    <a:pt x="123" y="716"/>
                    <a:pt x="183" y="735"/>
                  </a:cubicBezTo>
                  <a:cubicBezTo>
                    <a:pt x="241" y="754"/>
                    <a:pt x="301" y="754"/>
                    <a:pt x="362" y="742"/>
                  </a:cubicBezTo>
                  <a:cubicBezTo>
                    <a:pt x="522" y="712"/>
                    <a:pt x="667" y="678"/>
                    <a:pt x="815" y="800"/>
                  </a:cubicBezTo>
                  <a:lnTo>
                    <a:pt x="815" y="800"/>
                  </a:lnTo>
                  <a:cubicBezTo>
                    <a:pt x="826" y="811"/>
                    <a:pt x="838" y="819"/>
                    <a:pt x="849" y="830"/>
                  </a:cubicBezTo>
                  <a:cubicBezTo>
                    <a:pt x="887" y="868"/>
                    <a:pt x="918" y="914"/>
                    <a:pt x="948" y="959"/>
                  </a:cubicBezTo>
                  <a:cubicBezTo>
                    <a:pt x="1028" y="1085"/>
                    <a:pt x="1089" y="1229"/>
                    <a:pt x="1123" y="1385"/>
                  </a:cubicBezTo>
                  <a:cubicBezTo>
                    <a:pt x="1127" y="1401"/>
                    <a:pt x="1131" y="1412"/>
                    <a:pt x="1131" y="1427"/>
                  </a:cubicBezTo>
                  <a:cubicBezTo>
                    <a:pt x="1184" y="1716"/>
                    <a:pt x="1218" y="2021"/>
                    <a:pt x="1332" y="2051"/>
                  </a:cubicBezTo>
                  <a:cubicBezTo>
                    <a:pt x="1332" y="2051"/>
                    <a:pt x="1545" y="2256"/>
                    <a:pt x="1530" y="2542"/>
                  </a:cubicBezTo>
                  <a:cubicBezTo>
                    <a:pt x="1515" y="2827"/>
                    <a:pt x="1545" y="3154"/>
                    <a:pt x="1717" y="31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0"/>
            <p:cNvSpPr>
              <a:spLocks/>
            </p:cNvSpPr>
            <p:nvPr/>
          </p:nvSpPr>
          <p:spPr>
            <a:xfrm>
              <a:off x="6199368" y="3930257"/>
              <a:ext cx="225537" cy="414425"/>
            </a:xfrm>
            <a:custGeom>
              <a:avLst/>
              <a:gdLst/>
              <a:ahLst/>
              <a:cxnLst/>
              <a:rect l="l" t="t" r="r" b="b"/>
              <a:pathLst>
                <a:path w="1717" h="3155" fill="none" extrusionOk="0">
                  <a:moveTo>
                    <a:pt x="602" y="256"/>
                  </a:moveTo>
                  <a:cubicBezTo>
                    <a:pt x="681" y="309"/>
                    <a:pt x="773" y="309"/>
                    <a:pt x="860" y="290"/>
                  </a:cubicBezTo>
                  <a:cubicBezTo>
                    <a:pt x="913" y="278"/>
                    <a:pt x="967" y="256"/>
                    <a:pt x="1016" y="233"/>
                  </a:cubicBezTo>
                  <a:cubicBezTo>
                    <a:pt x="1225" y="141"/>
                    <a:pt x="1511" y="1"/>
                    <a:pt x="1659" y="309"/>
                  </a:cubicBezTo>
                  <a:cubicBezTo>
                    <a:pt x="1701" y="396"/>
                    <a:pt x="1716" y="514"/>
                    <a:pt x="1674" y="605"/>
                  </a:cubicBezTo>
                  <a:cubicBezTo>
                    <a:pt x="1644" y="678"/>
                    <a:pt x="1591" y="720"/>
                    <a:pt x="1530" y="739"/>
                  </a:cubicBezTo>
                  <a:cubicBezTo>
                    <a:pt x="1473" y="754"/>
                    <a:pt x="1412" y="754"/>
                    <a:pt x="1355" y="742"/>
                  </a:cubicBezTo>
                  <a:cubicBezTo>
                    <a:pt x="1195" y="712"/>
                    <a:pt x="1050" y="678"/>
                    <a:pt x="902" y="800"/>
                  </a:cubicBezTo>
                  <a:cubicBezTo>
                    <a:pt x="898" y="800"/>
                    <a:pt x="898" y="803"/>
                    <a:pt x="898" y="803"/>
                  </a:cubicBezTo>
                  <a:cubicBezTo>
                    <a:pt x="883" y="815"/>
                    <a:pt x="872" y="826"/>
                    <a:pt x="860" y="838"/>
                  </a:cubicBezTo>
                  <a:lnTo>
                    <a:pt x="860" y="838"/>
                  </a:lnTo>
                  <a:cubicBezTo>
                    <a:pt x="826" y="872"/>
                    <a:pt x="799" y="914"/>
                    <a:pt x="773" y="959"/>
                  </a:cubicBezTo>
                  <a:cubicBezTo>
                    <a:pt x="693" y="1085"/>
                    <a:pt x="628" y="1229"/>
                    <a:pt x="594" y="1385"/>
                  </a:cubicBezTo>
                  <a:cubicBezTo>
                    <a:pt x="590" y="1401"/>
                    <a:pt x="590" y="1412"/>
                    <a:pt x="586" y="1427"/>
                  </a:cubicBezTo>
                  <a:cubicBezTo>
                    <a:pt x="533" y="1716"/>
                    <a:pt x="499" y="2021"/>
                    <a:pt x="385" y="2051"/>
                  </a:cubicBezTo>
                  <a:cubicBezTo>
                    <a:pt x="385" y="2051"/>
                    <a:pt x="172" y="2256"/>
                    <a:pt x="187" y="2542"/>
                  </a:cubicBezTo>
                  <a:cubicBezTo>
                    <a:pt x="202" y="2827"/>
                    <a:pt x="172" y="3154"/>
                    <a:pt x="1" y="31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0"/>
            <p:cNvSpPr>
              <a:spLocks/>
            </p:cNvSpPr>
            <p:nvPr/>
          </p:nvSpPr>
          <p:spPr>
            <a:xfrm>
              <a:off x="5974492" y="3794831"/>
              <a:ext cx="225011" cy="400895"/>
            </a:xfrm>
            <a:custGeom>
              <a:avLst/>
              <a:gdLst/>
              <a:ahLst/>
              <a:cxnLst/>
              <a:rect l="l" t="t" r="r" b="b"/>
              <a:pathLst>
                <a:path w="1713" h="3052" fill="none" extrusionOk="0">
                  <a:moveTo>
                    <a:pt x="1111" y="153"/>
                  </a:moveTo>
                  <a:cubicBezTo>
                    <a:pt x="1028" y="210"/>
                    <a:pt x="933" y="210"/>
                    <a:pt x="841" y="187"/>
                  </a:cubicBezTo>
                  <a:cubicBezTo>
                    <a:pt x="792" y="172"/>
                    <a:pt x="742" y="153"/>
                    <a:pt x="697" y="134"/>
                  </a:cubicBezTo>
                  <a:cubicBezTo>
                    <a:pt x="689" y="130"/>
                    <a:pt x="685" y="126"/>
                    <a:pt x="678" y="126"/>
                  </a:cubicBezTo>
                  <a:cubicBezTo>
                    <a:pt x="613" y="96"/>
                    <a:pt x="537" y="62"/>
                    <a:pt x="461" y="43"/>
                  </a:cubicBezTo>
                  <a:cubicBezTo>
                    <a:pt x="324" y="1"/>
                    <a:pt x="187" y="5"/>
                    <a:pt x="88" y="145"/>
                  </a:cubicBezTo>
                  <a:cubicBezTo>
                    <a:pt x="77" y="164"/>
                    <a:pt x="65" y="183"/>
                    <a:pt x="54" y="206"/>
                  </a:cubicBezTo>
                  <a:cubicBezTo>
                    <a:pt x="12" y="290"/>
                    <a:pt x="1" y="404"/>
                    <a:pt x="35" y="495"/>
                  </a:cubicBezTo>
                  <a:cubicBezTo>
                    <a:pt x="35" y="499"/>
                    <a:pt x="35" y="503"/>
                    <a:pt x="39" y="503"/>
                  </a:cubicBezTo>
                  <a:cubicBezTo>
                    <a:pt x="96" y="644"/>
                    <a:pt x="240" y="666"/>
                    <a:pt x="358" y="644"/>
                  </a:cubicBezTo>
                  <a:cubicBezTo>
                    <a:pt x="499" y="617"/>
                    <a:pt x="628" y="587"/>
                    <a:pt x="761" y="663"/>
                  </a:cubicBezTo>
                  <a:cubicBezTo>
                    <a:pt x="777" y="670"/>
                    <a:pt x="796" y="685"/>
                    <a:pt x="811" y="697"/>
                  </a:cubicBezTo>
                  <a:cubicBezTo>
                    <a:pt x="819" y="701"/>
                    <a:pt x="822" y="704"/>
                    <a:pt x="826" y="712"/>
                  </a:cubicBezTo>
                  <a:cubicBezTo>
                    <a:pt x="830" y="716"/>
                    <a:pt x="838" y="720"/>
                    <a:pt x="841" y="724"/>
                  </a:cubicBezTo>
                  <a:cubicBezTo>
                    <a:pt x="879" y="762"/>
                    <a:pt x="910" y="811"/>
                    <a:pt x="944" y="857"/>
                  </a:cubicBezTo>
                  <a:cubicBezTo>
                    <a:pt x="1024" y="982"/>
                    <a:pt x="1085" y="1127"/>
                    <a:pt x="1119" y="1283"/>
                  </a:cubicBezTo>
                  <a:cubicBezTo>
                    <a:pt x="1123" y="1298"/>
                    <a:pt x="1127" y="1313"/>
                    <a:pt x="1127" y="1325"/>
                  </a:cubicBezTo>
                  <a:cubicBezTo>
                    <a:pt x="1180" y="1614"/>
                    <a:pt x="1214" y="1918"/>
                    <a:pt x="1328" y="1952"/>
                  </a:cubicBezTo>
                  <a:cubicBezTo>
                    <a:pt x="1328" y="1952"/>
                    <a:pt x="1541" y="2154"/>
                    <a:pt x="1526" y="2439"/>
                  </a:cubicBezTo>
                  <a:cubicBezTo>
                    <a:pt x="1511" y="2728"/>
                    <a:pt x="1541" y="3052"/>
                    <a:pt x="1713" y="30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0"/>
            <p:cNvSpPr>
              <a:spLocks/>
            </p:cNvSpPr>
            <p:nvPr/>
          </p:nvSpPr>
          <p:spPr>
            <a:xfrm>
              <a:off x="6199368" y="3794831"/>
              <a:ext cx="225537" cy="400895"/>
            </a:xfrm>
            <a:custGeom>
              <a:avLst/>
              <a:gdLst/>
              <a:ahLst/>
              <a:cxnLst/>
              <a:rect l="l" t="t" r="r" b="b"/>
              <a:pathLst>
                <a:path w="1717" h="3052" fill="none" extrusionOk="0">
                  <a:moveTo>
                    <a:pt x="602" y="153"/>
                  </a:moveTo>
                  <a:cubicBezTo>
                    <a:pt x="681" y="210"/>
                    <a:pt x="773" y="210"/>
                    <a:pt x="860" y="187"/>
                  </a:cubicBezTo>
                  <a:cubicBezTo>
                    <a:pt x="913" y="176"/>
                    <a:pt x="967" y="157"/>
                    <a:pt x="1016" y="134"/>
                  </a:cubicBezTo>
                  <a:cubicBezTo>
                    <a:pt x="1016" y="134"/>
                    <a:pt x="1016" y="134"/>
                    <a:pt x="1016" y="134"/>
                  </a:cubicBezTo>
                  <a:cubicBezTo>
                    <a:pt x="1088" y="103"/>
                    <a:pt x="1165" y="65"/>
                    <a:pt x="1244" y="43"/>
                  </a:cubicBezTo>
                  <a:cubicBezTo>
                    <a:pt x="1385" y="1"/>
                    <a:pt x="1530" y="5"/>
                    <a:pt x="1629" y="149"/>
                  </a:cubicBezTo>
                  <a:cubicBezTo>
                    <a:pt x="1640" y="168"/>
                    <a:pt x="1648" y="187"/>
                    <a:pt x="1659" y="206"/>
                  </a:cubicBezTo>
                  <a:cubicBezTo>
                    <a:pt x="1701" y="294"/>
                    <a:pt x="1716" y="412"/>
                    <a:pt x="1674" y="503"/>
                  </a:cubicBezTo>
                  <a:lnTo>
                    <a:pt x="1674" y="507"/>
                  </a:lnTo>
                  <a:cubicBezTo>
                    <a:pt x="1617" y="644"/>
                    <a:pt x="1477" y="666"/>
                    <a:pt x="1355" y="644"/>
                  </a:cubicBezTo>
                  <a:cubicBezTo>
                    <a:pt x="1214" y="617"/>
                    <a:pt x="1085" y="587"/>
                    <a:pt x="952" y="663"/>
                  </a:cubicBezTo>
                  <a:cubicBezTo>
                    <a:pt x="952" y="663"/>
                    <a:pt x="952" y="663"/>
                    <a:pt x="948" y="666"/>
                  </a:cubicBezTo>
                  <a:cubicBezTo>
                    <a:pt x="933" y="674"/>
                    <a:pt x="917" y="685"/>
                    <a:pt x="902" y="697"/>
                  </a:cubicBezTo>
                  <a:cubicBezTo>
                    <a:pt x="894" y="704"/>
                    <a:pt x="891" y="708"/>
                    <a:pt x="883" y="712"/>
                  </a:cubicBezTo>
                  <a:cubicBezTo>
                    <a:pt x="875" y="720"/>
                    <a:pt x="868" y="727"/>
                    <a:pt x="860" y="735"/>
                  </a:cubicBezTo>
                  <a:cubicBezTo>
                    <a:pt x="860" y="735"/>
                    <a:pt x="860" y="735"/>
                    <a:pt x="860" y="739"/>
                  </a:cubicBezTo>
                  <a:cubicBezTo>
                    <a:pt x="826" y="773"/>
                    <a:pt x="799" y="815"/>
                    <a:pt x="773" y="857"/>
                  </a:cubicBezTo>
                  <a:cubicBezTo>
                    <a:pt x="693" y="982"/>
                    <a:pt x="628" y="1127"/>
                    <a:pt x="594" y="1283"/>
                  </a:cubicBezTo>
                  <a:cubicBezTo>
                    <a:pt x="590" y="1298"/>
                    <a:pt x="590" y="1313"/>
                    <a:pt x="586" y="1325"/>
                  </a:cubicBezTo>
                  <a:cubicBezTo>
                    <a:pt x="533" y="1614"/>
                    <a:pt x="499" y="1918"/>
                    <a:pt x="385" y="1952"/>
                  </a:cubicBezTo>
                  <a:cubicBezTo>
                    <a:pt x="385" y="1952"/>
                    <a:pt x="172" y="2154"/>
                    <a:pt x="187" y="2439"/>
                  </a:cubicBezTo>
                  <a:cubicBezTo>
                    <a:pt x="202" y="2728"/>
                    <a:pt x="172" y="3052"/>
                    <a:pt x="1" y="30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0"/>
            <p:cNvSpPr>
              <a:spLocks/>
            </p:cNvSpPr>
            <p:nvPr/>
          </p:nvSpPr>
          <p:spPr>
            <a:xfrm>
              <a:off x="5973967" y="3644955"/>
              <a:ext cx="225537" cy="402340"/>
            </a:xfrm>
            <a:custGeom>
              <a:avLst/>
              <a:gdLst/>
              <a:ahLst/>
              <a:cxnLst/>
              <a:rect l="l" t="t" r="r" b="b"/>
              <a:pathLst>
                <a:path w="1717" h="3063" fill="none" extrusionOk="0">
                  <a:moveTo>
                    <a:pt x="1115" y="164"/>
                  </a:moveTo>
                  <a:cubicBezTo>
                    <a:pt x="1032" y="217"/>
                    <a:pt x="937" y="217"/>
                    <a:pt x="845" y="194"/>
                  </a:cubicBezTo>
                  <a:cubicBezTo>
                    <a:pt x="796" y="183"/>
                    <a:pt x="746" y="164"/>
                    <a:pt x="701" y="141"/>
                  </a:cubicBezTo>
                  <a:cubicBezTo>
                    <a:pt x="640" y="115"/>
                    <a:pt x="571" y="84"/>
                    <a:pt x="503" y="61"/>
                  </a:cubicBezTo>
                  <a:cubicBezTo>
                    <a:pt x="358" y="12"/>
                    <a:pt x="210" y="0"/>
                    <a:pt x="104" y="137"/>
                  </a:cubicBezTo>
                  <a:cubicBezTo>
                    <a:pt x="88" y="160"/>
                    <a:pt x="73" y="187"/>
                    <a:pt x="58" y="214"/>
                  </a:cubicBezTo>
                  <a:cubicBezTo>
                    <a:pt x="16" y="305"/>
                    <a:pt x="1" y="423"/>
                    <a:pt x="43" y="514"/>
                  </a:cubicBezTo>
                  <a:cubicBezTo>
                    <a:pt x="100" y="651"/>
                    <a:pt x="244" y="674"/>
                    <a:pt x="362" y="651"/>
                  </a:cubicBezTo>
                  <a:cubicBezTo>
                    <a:pt x="461" y="632"/>
                    <a:pt x="556" y="613"/>
                    <a:pt x="651" y="628"/>
                  </a:cubicBezTo>
                  <a:cubicBezTo>
                    <a:pt x="705" y="640"/>
                    <a:pt x="762" y="662"/>
                    <a:pt x="815" y="708"/>
                  </a:cubicBezTo>
                  <a:cubicBezTo>
                    <a:pt x="826" y="716"/>
                    <a:pt x="834" y="723"/>
                    <a:pt x="845" y="735"/>
                  </a:cubicBezTo>
                  <a:cubicBezTo>
                    <a:pt x="883" y="773"/>
                    <a:pt x="914" y="818"/>
                    <a:pt x="948" y="868"/>
                  </a:cubicBezTo>
                  <a:cubicBezTo>
                    <a:pt x="1028" y="993"/>
                    <a:pt x="1089" y="1138"/>
                    <a:pt x="1123" y="1294"/>
                  </a:cubicBezTo>
                  <a:cubicBezTo>
                    <a:pt x="1127" y="1305"/>
                    <a:pt x="1131" y="1321"/>
                    <a:pt x="1131" y="1336"/>
                  </a:cubicBezTo>
                  <a:cubicBezTo>
                    <a:pt x="1184" y="1621"/>
                    <a:pt x="1218" y="1925"/>
                    <a:pt x="1332" y="1960"/>
                  </a:cubicBezTo>
                  <a:cubicBezTo>
                    <a:pt x="1332" y="1960"/>
                    <a:pt x="1545" y="2165"/>
                    <a:pt x="1530" y="2450"/>
                  </a:cubicBezTo>
                  <a:cubicBezTo>
                    <a:pt x="1515" y="2736"/>
                    <a:pt x="1545" y="3063"/>
                    <a:pt x="1717" y="306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0"/>
            <p:cNvSpPr>
              <a:spLocks/>
            </p:cNvSpPr>
            <p:nvPr/>
          </p:nvSpPr>
          <p:spPr>
            <a:xfrm>
              <a:off x="6199368" y="3644955"/>
              <a:ext cx="225537" cy="402340"/>
            </a:xfrm>
            <a:custGeom>
              <a:avLst/>
              <a:gdLst/>
              <a:ahLst/>
              <a:cxnLst/>
              <a:rect l="l" t="t" r="r" b="b"/>
              <a:pathLst>
                <a:path w="1717" h="3063" fill="none" extrusionOk="0">
                  <a:moveTo>
                    <a:pt x="602" y="164"/>
                  </a:moveTo>
                  <a:cubicBezTo>
                    <a:pt x="681" y="217"/>
                    <a:pt x="773" y="217"/>
                    <a:pt x="860" y="198"/>
                  </a:cubicBezTo>
                  <a:cubicBezTo>
                    <a:pt x="913" y="183"/>
                    <a:pt x="967" y="164"/>
                    <a:pt x="1016" y="141"/>
                  </a:cubicBezTo>
                  <a:cubicBezTo>
                    <a:pt x="1077" y="115"/>
                    <a:pt x="1146" y="84"/>
                    <a:pt x="1210" y="61"/>
                  </a:cubicBezTo>
                  <a:cubicBezTo>
                    <a:pt x="1359" y="12"/>
                    <a:pt x="1511" y="0"/>
                    <a:pt x="1613" y="141"/>
                  </a:cubicBezTo>
                  <a:cubicBezTo>
                    <a:pt x="1632" y="164"/>
                    <a:pt x="1648" y="187"/>
                    <a:pt x="1659" y="214"/>
                  </a:cubicBezTo>
                  <a:cubicBezTo>
                    <a:pt x="1701" y="305"/>
                    <a:pt x="1716" y="423"/>
                    <a:pt x="1674" y="514"/>
                  </a:cubicBezTo>
                  <a:cubicBezTo>
                    <a:pt x="1617" y="651"/>
                    <a:pt x="1477" y="674"/>
                    <a:pt x="1355" y="651"/>
                  </a:cubicBezTo>
                  <a:cubicBezTo>
                    <a:pt x="1256" y="632"/>
                    <a:pt x="1161" y="609"/>
                    <a:pt x="1066" y="628"/>
                  </a:cubicBezTo>
                  <a:cubicBezTo>
                    <a:pt x="1009" y="640"/>
                    <a:pt x="955" y="662"/>
                    <a:pt x="902" y="708"/>
                  </a:cubicBezTo>
                  <a:cubicBezTo>
                    <a:pt x="887" y="719"/>
                    <a:pt x="875" y="731"/>
                    <a:pt x="860" y="746"/>
                  </a:cubicBezTo>
                  <a:lnTo>
                    <a:pt x="860" y="746"/>
                  </a:lnTo>
                  <a:cubicBezTo>
                    <a:pt x="826" y="780"/>
                    <a:pt x="799" y="822"/>
                    <a:pt x="773" y="868"/>
                  </a:cubicBezTo>
                  <a:cubicBezTo>
                    <a:pt x="693" y="993"/>
                    <a:pt x="628" y="1138"/>
                    <a:pt x="594" y="1294"/>
                  </a:cubicBezTo>
                  <a:cubicBezTo>
                    <a:pt x="590" y="1305"/>
                    <a:pt x="590" y="1321"/>
                    <a:pt x="586" y="1336"/>
                  </a:cubicBezTo>
                  <a:cubicBezTo>
                    <a:pt x="533" y="1621"/>
                    <a:pt x="499" y="1925"/>
                    <a:pt x="385" y="1960"/>
                  </a:cubicBezTo>
                  <a:cubicBezTo>
                    <a:pt x="385" y="1960"/>
                    <a:pt x="172" y="2165"/>
                    <a:pt x="187" y="2450"/>
                  </a:cubicBezTo>
                  <a:cubicBezTo>
                    <a:pt x="202" y="2736"/>
                    <a:pt x="172" y="3063"/>
                    <a:pt x="1" y="306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0"/>
            <p:cNvSpPr>
              <a:spLocks/>
            </p:cNvSpPr>
            <p:nvPr/>
          </p:nvSpPr>
          <p:spPr>
            <a:xfrm>
              <a:off x="5973967" y="3498101"/>
              <a:ext cx="225537" cy="400370"/>
            </a:xfrm>
            <a:custGeom>
              <a:avLst/>
              <a:gdLst/>
              <a:ahLst/>
              <a:cxnLst/>
              <a:rect l="l" t="t" r="r" b="b"/>
              <a:pathLst>
                <a:path w="1717" h="3048" fill="none" extrusionOk="0">
                  <a:moveTo>
                    <a:pt x="1115" y="148"/>
                  </a:moveTo>
                  <a:cubicBezTo>
                    <a:pt x="1032" y="205"/>
                    <a:pt x="937" y="205"/>
                    <a:pt x="845" y="179"/>
                  </a:cubicBezTo>
                  <a:cubicBezTo>
                    <a:pt x="796" y="167"/>
                    <a:pt x="746" y="148"/>
                    <a:pt x="701" y="129"/>
                  </a:cubicBezTo>
                  <a:cubicBezTo>
                    <a:pt x="575" y="72"/>
                    <a:pt x="423" y="0"/>
                    <a:pt x="290" y="15"/>
                  </a:cubicBezTo>
                  <a:cubicBezTo>
                    <a:pt x="282" y="19"/>
                    <a:pt x="275" y="19"/>
                    <a:pt x="271" y="19"/>
                  </a:cubicBezTo>
                  <a:cubicBezTo>
                    <a:pt x="187" y="34"/>
                    <a:pt x="111" y="88"/>
                    <a:pt x="58" y="202"/>
                  </a:cubicBezTo>
                  <a:cubicBezTo>
                    <a:pt x="16" y="289"/>
                    <a:pt x="1" y="407"/>
                    <a:pt x="43" y="498"/>
                  </a:cubicBezTo>
                  <a:cubicBezTo>
                    <a:pt x="100" y="635"/>
                    <a:pt x="244" y="658"/>
                    <a:pt x="362" y="639"/>
                  </a:cubicBezTo>
                  <a:cubicBezTo>
                    <a:pt x="457" y="620"/>
                    <a:pt x="549" y="601"/>
                    <a:pt x="636" y="613"/>
                  </a:cubicBezTo>
                  <a:cubicBezTo>
                    <a:pt x="636" y="613"/>
                    <a:pt x="636" y="613"/>
                    <a:pt x="636" y="613"/>
                  </a:cubicBezTo>
                  <a:cubicBezTo>
                    <a:pt x="697" y="620"/>
                    <a:pt x="758" y="643"/>
                    <a:pt x="815" y="692"/>
                  </a:cubicBezTo>
                  <a:cubicBezTo>
                    <a:pt x="826" y="700"/>
                    <a:pt x="834" y="711"/>
                    <a:pt x="845" y="719"/>
                  </a:cubicBezTo>
                  <a:cubicBezTo>
                    <a:pt x="883" y="757"/>
                    <a:pt x="914" y="803"/>
                    <a:pt x="948" y="852"/>
                  </a:cubicBezTo>
                  <a:cubicBezTo>
                    <a:pt x="1028" y="978"/>
                    <a:pt x="1089" y="1122"/>
                    <a:pt x="1123" y="1278"/>
                  </a:cubicBezTo>
                  <a:cubicBezTo>
                    <a:pt x="1127" y="1293"/>
                    <a:pt x="1131" y="1305"/>
                    <a:pt x="1131" y="1320"/>
                  </a:cubicBezTo>
                  <a:cubicBezTo>
                    <a:pt x="1184" y="1609"/>
                    <a:pt x="1218" y="1914"/>
                    <a:pt x="1332" y="1948"/>
                  </a:cubicBezTo>
                  <a:cubicBezTo>
                    <a:pt x="1332" y="1948"/>
                    <a:pt x="1545" y="2149"/>
                    <a:pt x="1530" y="2435"/>
                  </a:cubicBezTo>
                  <a:cubicBezTo>
                    <a:pt x="1515" y="2724"/>
                    <a:pt x="1545" y="3047"/>
                    <a:pt x="1717" y="30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0"/>
            <p:cNvSpPr>
              <a:spLocks/>
            </p:cNvSpPr>
            <p:nvPr/>
          </p:nvSpPr>
          <p:spPr>
            <a:xfrm>
              <a:off x="6199368" y="3498101"/>
              <a:ext cx="225537" cy="400370"/>
            </a:xfrm>
            <a:custGeom>
              <a:avLst/>
              <a:gdLst/>
              <a:ahLst/>
              <a:cxnLst/>
              <a:rect l="l" t="t" r="r" b="b"/>
              <a:pathLst>
                <a:path w="1717" h="3048" fill="none" extrusionOk="0">
                  <a:moveTo>
                    <a:pt x="602" y="148"/>
                  </a:moveTo>
                  <a:cubicBezTo>
                    <a:pt x="681" y="202"/>
                    <a:pt x="773" y="205"/>
                    <a:pt x="860" y="183"/>
                  </a:cubicBezTo>
                  <a:cubicBezTo>
                    <a:pt x="913" y="171"/>
                    <a:pt x="967" y="152"/>
                    <a:pt x="1016" y="129"/>
                  </a:cubicBezTo>
                  <a:cubicBezTo>
                    <a:pt x="1142" y="72"/>
                    <a:pt x="1294" y="0"/>
                    <a:pt x="1427" y="15"/>
                  </a:cubicBezTo>
                  <a:cubicBezTo>
                    <a:pt x="1518" y="27"/>
                    <a:pt x="1598" y="80"/>
                    <a:pt x="1659" y="202"/>
                  </a:cubicBezTo>
                  <a:cubicBezTo>
                    <a:pt x="1701" y="289"/>
                    <a:pt x="1716" y="407"/>
                    <a:pt x="1674" y="498"/>
                  </a:cubicBezTo>
                  <a:cubicBezTo>
                    <a:pt x="1617" y="635"/>
                    <a:pt x="1477" y="658"/>
                    <a:pt x="1355" y="639"/>
                  </a:cubicBezTo>
                  <a:cubicBezTo>
                    <a:pt x="1271" y="620"/>
                    <a:pt x="1187" y="601"/>
                    <a:pt x="1104" y="609"/>
                  </a:cubicBezTo>
                  <a:cubicBezTo>
                    <a:pt x="1096" y="609"/>
                    <a:pt x="1088" y="613"/>
                    <a:pt x="1077" y="613"/>
                  </a:cubicBezTo>
                  <a:cubicBezTo>
                    <a:pt x="1020" y="620"/>
                    <a:pt x="959" y="643"/>
                    <a:pt x="902" y="692"/>
                  </a:cubicBezTo>
                  <a:cubicBezTo>
                    <a:pt x="887" y="704"/>
                    <a:pt x="875" y="719"/>
                    <a:pt x="860" y="730"/>
                  </a:cubicBezTo>
                  <a:cubicBezTo>
                    <a:pt x="826" y="769"/>
                    <a:pt x="799" y="810"/>
                    <a:pt x="773" y="852"/>
                  </a:cubicBezTo>
                  <a:cubicBezTo>
                    <a:pt x="693" y="978"/>
                    <a:pt x="628" y="1122"/>
                    <a:pt x="594" y="1278"/>
                  </a:cubicBezTo>
                  <a:cubicBezTo>
                    <a:pt x="590" y="1293"/>
                    <a:pt x="590" y="1305"/>
                    <a:pt x="586" y="1320"/>
                  </a:cubicBezTo>
                  <a:cubicBezTo>
                    <a:pt x="533" y="1609"/>
                    <a:pt x="499" y="1914"/>
                    <a:pt x="385" y="1948"/>
                  </a:cubicBezTo>
                  <a:cubicBezTo>
                    <a:pt x="385" y="1948"/>
                    <a:pt x="172" y="2149"/>
                    <a:pt x="187" y="2435"/>
                  </a:cubicBezTo>
                  <a:cubicBezTo>
                    <a:pt x="202" y="2724"/>
                    <a:pt x="172" y="3047"/>
                    <a:pt x="1" y="304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0"/>
            <p:cNvSpPr>
              <a:spLocks/>
            </p:cNvSpPr>
            <p:nvPr/>
          </p:nvSpPr>
          <p:spPr>
            <a:xfrm>
              <a:off x="5973967" y="3335616"/>
              <a:ext cx="225537" cy="414425"/>
            </a:xfrm>
            <a:custGeom>
              <a:avLst/>
              <a:gdLst/>
              <a:ahLst/>
              <a:cxnLst/>
              <a:rect l="l" t="t" r="r" b="b"/>
              <a:pathLst>
                <a:path w="1717" h="3155" fill="none" extrusionOk="0">
                  <a:moveTo>
                    <a:pt x="1115" y="252"/>
                  </a:moveTo>
                  <a:cubicBezTo>
                    <a:pt x="1032" y="309"/>
                    <a:pt x="937" y="309"/>
                    <a:pt x="845" y="286"/>
                  </a:cubicBezTo>
                  <a:cubicBezTo>
                    <a:pt x="796" y="271"/>
                    <a:pt x="746" y="252"/>
                    <a:pt x="701" y="233"/>
                  </a:cubicBezTo>
                  <a:cubicBezTo>
                    <a:pt x="492" y="138"/>
                    <a:pt x="206" y="1"/>
                    <a:pt x="58" y="305"/>
                  </a:cubicBezTo>
                  <a:cubicBezTo>
                    <a:pt x="16" y="393"/>
                    <a:pt x="1" y="514"/>
                    <a:pt x="43" y="606"/>
                  </a:cubicBezTo>
                  <a:cubicBezTo>
                    <a:pt x="66" y="663"/>
                    <a:pt x="104" y="701"/>
                    <a:pt x="149" y="720"/>
                  </a:cubicBezTo>
                  <a:cubicBezTo>
                    <a:pt x="214" y="754"/>
                    <a:pt x="290" y="754"/>
                    <a:pt x="362" y="743"/>
                  </a:cubicBezTo>
                  <a:cubicBezTo>
                    <a:pt x="522" y="712"/>
                    <a:pt x="667" y="678"/>
                    <a:pt x="815" y="800"/>
                  </a:cubicBezTo>
                  <a:cubicBezTo>
                    <a:pt x="826" y="807"/>
                    <a:pt x="834" y="815"/>
                    <a:pt x="845" y="822"/>
                  </a:cubicBezTo>
                  <a:cubicBezTo>
                    <a:pt x="883" y="860"/>
                    <a:pt x="914" y="910"/>
                    <a:pt x="948" y="956"/>
                  </a:cubicBezTo>
                  <a:cubicBezTo>
                    <a:pt x="1028" y="1081"/>
                    <a:pt x="1089" y="1226"/>
                    <a:pt x="1123" y="1385"/>
                  </a:cubicBezTo>
                  <a:cubicBezTo>
                    <a:pt x="1127" y="1397"/>
                    <a:pt x="1131" y="1412"/>
                    <a:pt x="1131" y="1423"/>
                  </a:cubicBezTo>
                  <a:cubicBezTo>
                    <a:pt x="1184" y="1713"/>
                    <a:pt x="1218" y="2017"/>
                    <a:pt x="1332" y="2051"/>
                  </a:cubicBezTo>
                  <a:cubicBezTo>
                    <a:pt x="1332" y="2051"/>
                    <a:pt x="1545" y="2253"/>
                    <a:pt x="1530" y="2542"/>
                  </a:cubicBezTo>
                  <a:cubicBezTo>
                    <a:pt x="1515" y="2827"/>
                    <a:pt x="1545" y="3154"/>
                    <a:pt x="1717" y="31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0"/>
            <p:cNvSpPr>
              <a:spLocks/>
            </p:cNvSpPr>
            <p:nvPr/>
          </p:nvSpPr>
          <p:spPr>
            <a:xfrm>
              <a:off x="6199368" y="3335616"/>
              <a:ext cx="225537" cy="414425"/>
            </a:xfrm>
            <a:custGeom>
              <a:avLst/>
              <a:gdLst/>
              <a:ahLst/>
              <a:cxnLst/>
              <a:rect l="l" t="t" r="r" b="b"/>
              <a:pathLst>
                <a:path w="1717" h="3155" fill="none" extrusionOk="0">
                  <a:moveTo>
                    <a:pt x="602" y="252"/>
                  </a:moveTo>
                  <a:cubicBezTo>
                    <a:pt x="681" y="309"/>
                    <a:pt x="773" y="309"/>
                    <a:pt x="860" y="286"/>
                  </a:cubicBezTo>
                  <a:cubicBezTo>
                    <a:pt x="913" y="275"/>
                    <a:pt x="967" y="256"/>
                    <a:pt x="1016" y="233"/>
                  </a:cubicBezTo>
                  <a:cubicBezTo>
                    <a:pt x="1225" y="138"/>
                    <a:pt x="1511" y="1"/>
                    <a:pt x="1659" y="305"/>
                  </a:cubicBezTo>
                  <a:cubicBezTo>
                    <a:pt x="1701" y="393"/>
                    <a:pt x="1716" y="514"/>
                    <a:pt x="1674" y="606"/>
                  </a:cubicBezTo>
                  <a:cubicBezTo>
                    <a:pt x="1651" y="659"/>
                    <a:pt x="1617" y="697"/>
                    <a:pt x="1572" y="720"/>
                  </a:cubicBezTo>
                  <a:cubicBezTo>
                    <a:pt x="1507" y="754"/>
                    <a:pt x="1427" y="758"/>
                    <a:pt x="1355" y="743"/>
                  </a:cubicBezTo>
                  <a:cubicBezTo>
                    <a:pt x="1195" y="712"/>
                    <a:pt x="1050" y="678"/>
                    <a:pt x="902" y="800"/>
                  </a:cubicBezTo>
                  <a:cubicBezTo>
                    <a:pt x="887" y="811"/>
                    <a:pt x="875" y="822"/>
                    <a:pt x="860" y="838"/>
                  </a:cubicBezTo>
                  <a:lnTo>
                    <a:pt x="860" y="838"/>
                  </a:lnTo>
                  <a:cubicBezTo>
                    <a:pt x="826" y="872"/>
                    <a:pt x="799" y="914"/>
                    <a:pt x="773" y="956"/>
                  </a:cubicBezTo>
                  <a:cubicBezTo>
                    <a:pt x="693" y="1081"/>
                    <a:pt x="628" y="1226"/>
                    <a:pt x="594" y="1385"/>
                  </a:cubicBezTo>
                  <a:cubicBezTo>
                    <a:pt x="590" y="1397"/>
                    <a:pt x="590" y="1412"/>
                    <a:pt x="586" y="1423"/>
                  </a:cubicBezTo>
                  <a:cubicBezTo>
                    <a:pt x="533" y="1713"/>
                    <a:pt x="499" y="2017"/>
                    <a:pt x="385" y="2051"/>
                  </a:cubicBezTo>
                  <a:cubicBezTo>
                    <a:pt x="385" y="2051"/>
                    <a:pt x="172" y="2253"/>
                    <a:pt x="187" y="2542"/>
                  </a:cubicBezTo>
                  <a:cubicBezTo>
                    <a:pt x="202" y="2827"/>
                    <a:pt x="172" y="3154"/>
                    <a:pt x="1" y="31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0"/>
            <p:cNvSpPr>
              <a:spLocks/>
            </p:cNvSpPr>
            <p:nvPr/>
          </p:nvSpPr>
          <p:spPr>
            <a:xfrm>
              <a:off x="5975018" y="3187185"/>
              <a:ext cx="224486" cy="413900"/>
            </a:xfrm>
            <a:custGeom>
              <a:avLst/>
              <a:gdLst/>
              <a:ahLst/>
              <a:cxnLst/>
              <a:rect l="l" t="t" r="r" b="b"/>
              <a:pathLst>
                <a:path w="1709" h="3151" fill="none" extrusionOk="0">
                  <a:moveTo>
                    <a:pt x="1107" y="252"/>
                  </a:moveTo>
                  <a:cubicBezTo>
                    <a:pt x="1024" y="309"/>
                    <a:pt x="929" y="309"/>
                    <a:pt x="837" y="282"/>
                  </a:cubicBezTo>
                  <a:cubicBezTo>
                    <a:pt x="788" y="271"/>
                    <a:pt x="738" y="252"/>
                    <a:pt x="693" y="229"/>
                  </a:cubicBezTo>
                  <a:cubicBezTo>
                    <a:pt x="484" y="138"/>
                    <a:pt x="198" y="1"/>
                    <a:pt x="50" y="305"/>
                  </a:cubicBezTo>
                  <a:cubicBezTo>
                    <a:pt x="42" y="317"/>
                    <a:pt x="39" y="332"/>
                    <a:pt x="35" y="343"/>
                  </a:cubicBezTo>
                  <a:cubicBezTo>
                    <a:pt x="4" y="427"/>
                    <a:pt x="0" y="526"/>
                    <a:pt x="35" y="602"/>
                  </a:cubicBezTo>
                  <a:cubicBezTo>
                    <a:pt x="92" y="739"/>
                    <a:pt x="236" y="762"/>
                    <a:pt x="354" y="739"/>
                  </a:cubicBezTo>
                  <a:cubicBezTo>
                    <a:pt x="514" y="708"/>
                    <a:pt x="659" y="674"/>
                    <a:pt x="807" y="796"/>
                  </a:cubicBezTo>
                  <a:cubicBezTo>
                    <a:pt x="818" y="804"/>
                    <a:pt x="830" y="815"/>
                    <a:pt x="837" y="823"/>
                  </a:cubicBezTo>
                  <a:cubicBezTo>
                    <a:pt x="875" y="861"/>
                    <a:pt x="910" y="906"/>
                    <a:pt x="940" y="956"/>
                  </a:cubicBezTo>
                  <a:cubicBezTo>
                    <a:pt x="1020" y="1081"/>
                    <a:pt x="1081" y="1226"/>
                    <a:pt x="1115" y="1382"/>
                  </a:cubicBezTo>
                  <a:cubicBezTo>
                    <a:pt x="1119" y="1397"/>
                    <a:pt x="1123" y="1408"/>
                    <a:pt x="1123" y="1424"/>
                  </a:cubicBezTo>
                  <a:cubicBezTo>
                    <a:pt x="1176" y="1713"/>
                    <a:pt x="1210" y="2017"/>
                    <a:pt x="1324" y="2051"/>
                  </a:cubicBezTo>
                  <a:cubicBezTo>
                    <a:pt x="1324" y="2051"/>
                    <a:pt x="1537" y="2253"/>
                    <a:pt x="1522" y="2538"/>
                  </a:cubicBezTo>
                  <a:cubicBezTo>
                    <a:pt x="1507" y="2827"/>
                    <a:pt x="1537" y="3151"/>
                    <a:pt x="1709" y="315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0"/>
            <p:cNvSpPr>
              <a:spLocks/>
            </p:cNvSpPr>
            <p:nvPr/>
          </p:nvSpPr>
          <p:spPr>
            <a:xfrm>
              <a:off x="6199368" y="3187185"/>
              <a:ext cx="224486" cy="413900"/>
            </a:xfrm>
            <a:custGeom>
              <a:avLst/>
              <a:gdLst/>
              <a:ahLst/>
              <a:cxnLst/>
              <a:rect l="l" t="t" r="r" b="b"/>
              <a:pathLst>
                <a:path w="1709" h="3151" fill="none" extrusionOk="0">
                  <a:moveTo>
                    <a:pt x="602" y="252"/>
                  </a:moveTo>
                  <a:cubicBezTo>
                    <a:pt x="681" y="305"/>
                    <a:pt x="773" y="309"/>
                    <a:pt x="860" y="286"/>
                  </a:cubicBezTo>
                  <a:cubicBezTo>
                    <a:pt x="913" y="275"/>
                    <a:pt x="967" y="252"/>
                    <a:pt x="1016" y="229"/>
                  </a:cubicBezTo>
                  <a:cubicBezTo>
                    <a:pt x="1225" y="138"/>
                    <a:pt x="1511" y="1"/>
                    <a:pt x="1659" y="305"/>
                  </a:cubicBezTo>
                  <a:cubicBezTo>
                    <a:pt x="1667" y="317"/>
                    <a:pt x="1671" y="328"/>
                    <a:pt x="1674" y="339"/>
                  </a:cubicBezTo>
                  <a:cubicBezTo>
                    <a:pt x="1705" y="423"/>
                    <a:pt x="1709" y="522"/>
                    <a:pt x="1674" y="602"/>
                  </a:cubicBezTo>
                  <a:cubicBezTo>
                    <a:pt x="1617" y="739"/>
                    <a:pt x="1477" y="762"/>
                    <a:pt x="1355" y="739"/>
                  </a:cubicBezTo>
                  <a:cubicBezTo>
                    <a:pt x="1195" y="708"/>
                    <a:pt x="1050" y="674"/>
                    <a:pt x="902" y="796"/>
                  </a:cubicBezTo>
                  <a:cubicBezTo>
                    <a:pt x="894" y="804"/>
                    <a:pt x="883" y="811"/>
                    <a:pt x="875" y="819"/>
                  </a:cubicBezTo>
                  <a:cubicBezTo>
                    <a:pt x="872" y="823"/>
                    <a:pt x="864" y="830"/>
                    <a:pt x="860" y="834"/>
                  </a:cubicBezTo>
                  <a:cubicBezTo>
                    <a:pt x="826" y="868"/>
                    <a:pt x="799" y="914"/>
                    <a:pt x="773" y="956"/>
                  </a:cubicBezTo>
                  <a:cubicBezTo>
                    <a:pt x="693" y="1081"/>
                    <a:pt x="628" y="1226"/>
                    <a:pt x="594" y="1382"/>
                  </a:cubicBezTo>
                  <a:cubicBezTo>
                    <a:pt x="590" y="1397"/>
                    <a:pt x="590" y="1408"/>
                    <a:pt x="586" y="1424"/>
                  </a:cubicBezTo>
                  <a:cubicBezTo>
                    <a:pt x="533" y="1713"/>
                    <a:pt x="499" y="2017"/>
                    <a:pt x="385" y="2051"/>
                  </a:cubicBezTo>
                  <a:cubicBezTo>
                    <a:pt x="385" y="2051"/>
                    <a:pt x="172" y="2253"/>
                    <a:pt x="187" y="2538"/>
                  </a:cubicBezTo>
                  <a:cubicBezTo>
                    <a:pt x="202" y="2827"/>
                    <a:pt x="172" y="3151"/>
                    <a:pt x="1" y="315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0"/>
            <p:cNvSpPr>
              <a:spLocks/>
            </p:cNvSpPr>
            <p:nvPr/>
          </p:nvSpPr>
          <p:spPr>
            <a:xfrm>
              <a:off x="5975543" y="3038361"/>
              <a:ext cx="223960" cy="413900"/>
            </a:xfrm>
            <a:custGeom>
              <a:avLst/>
              <a:gdLst/>
              <a:ahLst/>
              <a:cxnLst/>
              <a:rect l="l" t="t" r="r" b="b"/>
              <a:pathLst>
                <a:path w="1705" h="3151" fill="none" extrusionOk="0">
                  <a:moveTo>
                    <a:pt x="1103" y="251"/>
                  </a:moveTo>
                  <a:cubicBezTo>
                    <a:pt x="1020" y="308"/>
                    <a:pt x="925" y="308"/>
                    <a:pt x="833" y="286"/>
                  </a:cubicBezTo>
                  <a:cubicBezTo>
                    <a:pt x="784" y="270"/>
                    <a:pt x="734" y="251"/>
                    <a:pt x="689" y="232"/>
                  </a:cubicBezTo>
                  <a:cubicBezTo>
                    <a:pt x="480" y="137"/>
                    <a:pt x="194" y="0"/>
                    <a:pt x="46" y="305"/>
                  </a:cubicBezTo>
                  <a:cubicBezTo>
                    <a:pt x="19" y="365"/>
                    <a:pt x="0" y="438"/>
                    <a:pt x="8" y="506"/>
                  </a:cubicBezTo>
                  <a:cubicBezTo>
                    <a:pt x="8" y="540"/>
                    <a:pt x="15" y="575"/>
                    <a:pt x="31" y="601"/>
                  </a:cubicBezTo>
                  <a:cubicBezTo>
                    <a:pt x="88" y="742"/>
                    <a:pt x="232" y="765"/>
                    <a:pt x="350" y="742"/>
                  </a:cubicBezTo>
                  <a:cubicBezTo>
                    <a:pt x="510" y="712"/>
                    <a:pt x="655" y="677"/>
                    <a:pt x="803" y="795"/>
                  </a:cubicBezTo>
                  <a:cubicBezTo>
                    <a:pt x="814" y="807"/>
                    <a:pt x="826" y="814"/>
                    <a:pt x="833" y="826"/>
                  </a:cubicBezTo>
                  <a:cubicBezTo>
                    <a:pt x="871" y="860"/>
                    <a:pt x="902" y="909"/>
                    <a:pt x="936" y="955"/>
                  </a:cubicBezTo>
                  <a:cubicBezTo>
                    <a:pt x="1016" y="1081"/>
                    <a:pt x="1077" y="1225"/>
                    <a:pt x="1111" y="1381"/>
                  </a:cubicBezTo>
                  <a:cubicBezTo>
                    <a:pt x="1115" y="1396"/>
                    <a:pt x="1119" y="1412"/>
                    <a:pt x="1119" y="1423"/>
                  </a:cubicBezTo>
                  <a:cubicBezTo>
                    <a:pt x="1172" y="1712"/>
                    <a:pt x="1206" y="2016"/>
                    <a:pt x="1320" y="2051"/>
                  </a:cubicBezTo>
                  <a:cubicBezTo>
                    <a:pt x="1320" y="2051"/>
                    <a:pt x="1533" y="2252"/>
                    <a:pt x="1518" y="2541"/>
                  </a:cubicBezTo>
                  <a:cubicBezTo>
                    <a:pt x="1503" y="2827"/>
                    <a:pt x="1533" y="3150"/>
                    <a:pt x="1705" y="315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0"/>
            <p:cNvSpPr>
              <a:spLocks/>
            </p:cNvSpPr>
            <p:nvPr/>
          </p:nvSpPr>
          <p:spPr>
            <a:xfrm>
              <a:off x="6199368" y="3038361"/>
              <a:ext cx="223960" cy="413900"/>
            </a:xfrm>
            <a:custGeom>
              <a:avLst/>
              <a:gdLst/>
              <a:ahLst/>
              <a:cxnLst/>
              <a:rect l="l" t="t" r="r" b="b"/>
              <a:pathLst>
                <a:path w="1705" h="3151" fill="none" extrusionOk="0">
                  <a:moveTo>
                    <a:pt x="602" y="251"/>
                  </a:moveTo>
                  <a:cubicBezTo>
                    <a:pt x="681" y="308"/>
                    <a:pt x="773" y="308"/>
                    <a:pt x="860" y="286"/>
                  </a:cubicBezTo>
                  <a:cubicBezTo>
                    <a:pt x="913" y="274"/>
                    <a:pt x="967" y="255"/>
                    <a:pt x="1016" y="232"/>
                  </a:cubicBezTo>
                  <a:cubicBezTo>
                    <a:pt x="1225" y="137"/>
                    <a:pt x="1511" y="0"/>
                    <a:pt x="1659" y="305"/>
                  </a:cubicBezTo>
                  <a:cubicBezTo>
                    <a:pt x="1690" y="365"/>
                    <a:pt x="1705" y="438"/>
                    <a:pt x="1697" y="510"/>
                  </a:cubicBezTo>
                  <a:cubicBezTo>
                    <a:pt x="1697" y="540"/>
                    <a:pt x="1690" y="575"/>
                    <a:pt x="1674" y="601"/>
                  </a:cubicBezTo>
                  <a:cubicBezTo>
                    <a:pt x="1617" y="742"/>
                    <a:pt x="1477" y="765"/>
                    <a:pt x="1355" y="742"/>
                  </a:cubicBezTo>
                  <a:cubicBezTo>
                    <a:pt x="1195" y="712"/>
                    <a:pt x="1050" y="677"/>
                    <a:pt x="902" y="795"/>
                  </a:cubicBezTo>
                  <a:cubicBezTo>
                    <a:pt x="887" y="807"/>
                    <a:pt x="875" y="822"/>
                    <a:pt x="860" y="833"/>
                  </a:cubicBezTo>
                  <a:lnTo>
                    <a:pt x="860" y="837"/>
                  </a:lnTo>
                  <a:cubicBezTo>
                    <a:pt x="826" y="871"/>
                    <a:pt x="799" y="913"/>
                    <a:pt x="773" y="955"/>
                  </a:cubicBezTo>
                  <a:cubicBezTo>
                    <a:pt x="693" y="1081"/>
                    <a:pt x="628" y="1225"/>
                    <a:pt x="594" y="1381"/>
                  </a:cubicBezTo>
                  <a:cubicBezTo>
                    <a:pt x="590" y="1396"/>
                    <a:pt x="590" y="1412"/>
                    <a:pt x="586" y="1423"/>
                  </a:cubicBezTo>
                  <a:cubicBezTo>
                    <a:pt x="533" y="1712"/>
                    <a:pt x="499" y="2016"/>
                    <a:pt x="385" y="2051"/>
                  </a:cubicBezTo>
                  <a:cubicBezTo>
                    <a:pt x="385" y="2051"/>
                    <a:pt x="172" y="2252"/>
                    <a:pt x="187" y="2541"/>
                  </a:cubicBezTo>
                  <a:cubicBezTo>
                    <a:pt x="202" y="2827"/>
                    <a:pt x="172" y="3150"/>
                    <a:pt x="1" y="315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0"/>
            <p:cNvSpPr>
              <a:spLocks/>
            </p:cNvSpPr>
            <p:nvPr/>
          </p:nvSpPr>
          <p:spPr>
            <a:xfrm>
              <a:off x="5973967" y="2889405"/>
              <a:ext cx="225537" cy="414425"/>
            </a:xfrm>
            <a:custGeom>
              <a:avLst/>
              <a:gdLst/>
              <a:ahLst/>
              <a:cxnLst/>
              <a:rect l="l" t="t" r="r" b="b"/>
              <a:pathLst>
                <a:path w="1717" h="3155" fill="none" extrusionOk="0">
                  <a:moveTo>
                    <a:pt x="1115" y="256"/>
                  </a:moveTo>
                  <a:cubicBezTo>
                    <a:pt x="1013" y="324"/>
                    <a:pt x="891" y="305"/>
                    <a:pt x="773" y="263"/>
                  </a:cubicBezTo>
                  <a:cubicBezTo>
                    <a:pt x="750" y="256"/>
                    <a:pt x="724" y="244"/>
                    <a:pt x="701" y="233"/>
                  </a:cubicBezTo>
                  <a:cubicBezTo>
                    <a:pt x="492" y="141"/>
                    <a:pt x="206" y="1"/>
                    <a:pt x="58" y="305"/>
                  </a:cubicBezTo>
                  <a:cubicBezTo>
                    <a:pt x="16" y="396"/>
                    <a:pt x="1" y="514"/>
                    <a:pt x="43" y="606"/>
                  </a:cubicBezTo>
                  <a:cubicBezTo>
                    <a:pt x="100" y="742"/>
                    <a:pt x="244" y="765"/>
                    <a:pt x="362" y="742"/>
                  </a:cubicBezTo>
                  <a:cubicBezTo>
                    <a:pt x="522" y="712"/>
                    <a:pt x="667" y="678"/>
                    <a:pt x="815" y="800"/>
                  </a:cubicBezTo>
                  <a:cubicBezTo>
                    <a:pt x="830" y="811"/>
                    <a:pt x="845" y="822"/>
                    <a:pt x="857" y="838"/>
                  </a:cubicBezTo>
                  <a:cubicBezTo>
                    <a:pt x="891" y="876"/>
                    <a:pt x="918" y="917"/>
                    <a:pt x="948" y="959"/>
                  </a:cubicBezTo>
                  <a:cubicBezTo>
                    <a:pt x="1028" y="1085"/>
                    <a:pt x="1089" y="1226"/>
                    <a:pt x="1123" y="1385"/>
                  </a:cubicBezTo>
                  <a:cubicBezTo>
                    <a:pt x="1127" y="1401"/>
                    <a:pt x="1131" y="1412"/>
                    <a:pt x="1131" y="1427"/>
                  </a:cubicBezTo>
                  <a:cubicBezTo>
                    <a:pt x="1184" y="1716"/>
                    <a:pt x="1218" y="2017"/>
                    <a:pt x="1332" y="2051"/>
                  </a:cubicBezTo>
                  <a:cubicBezTo>
                    <a:pt x="1332" y="2051"/>
                    <a:pt x="1545" y="2256"/>
                    <a:pt x="1530" y="2542"/>
                  </a:cubicBezTo>
                  <a:cubicBezTo>
                    <a:pt x="1515" y="2827"/>
                    <a:pt x="1545" y="3154"/>
                    <a:pt x="1717" y="31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0"/>
            <p:cNvSpPr>
              <a:spLocks/>
            </p:cNvSpPr>
            <p:nvPr/>
          </p:nvSpPr>
          <p:spPr>
            <a:xfrm>
              <a:off x="6199368" y="2889405"/>
              <a:ext cx="225537" cy="414425"/>
            </a:xfrm>
            <a:custGeom>
              <a:avLst/>
              <a:gdLst/>
              <a:ahLst/>
              <a:cxnLst/>
              <a:rect l="l" t="t" r="r" b="b"/>
              <a:pathLst>
                <a:path w="1717" h="3155" fill="none" extrusionOk="0">
                  <a:moveTo>
                    <a:pt x="602" y="256"/>
                  </a:moveTo>
                  <a:cubicBezTo>
                    <a:pt x="700" y="324"/>
                    <a:pt x="818" y="309"/>
                    <a:pt x="929" y="271"/>
                  </a:cubicBezTo>
                  <a:cubicBezTo>
                    <a:pt x="959" y="259"/>
                    <a:pt x="990" y="248"/>
                    <a:pt x="1016" y="233"/>
                  </a:cubicBezTo>
                  <a:cubicBezTo>
                    <a:pt x="1225" y="141"/>
                    <a:pt x="1511" y="1"/>
                    <a:pt x="1659" y="305"/>
                  </a:cubicBezTo>
                  <a:cubicBezTo>
                    <a:pt x="1701" y="396"/>
                    <a:pt x="1716" y="514"/>
                    <a:pt x="1674" y="606"/>
                  </a:cubicBezTo>
                  <a:cubicBezTo>
                    <a:pt x="1617" y="742"/>
                    <a:pt x="1477" y="765"/>
                    <a:pt x="1355" y="742"/>
                  </a:cubicBezTo>
                  <a:cubicBezTo>
                    <a:pt x="1195" y="712"/>
                    <a:pt x="1050" y="678"/>
                    <a:pt x="902" y="800"/>
                  </a:cubicBezTo>
                  <a:cubicBezTo>
                    <a:pt x="883" y="815"/>
                    <a:pt x="868" y="830"/>
                    <a:pt x="849" y="849"/>
                  </a:cubicBezTo>
                  <a:cubicBezTo>
                    <a:pt x="822" y="883"/>
                    <a:pt x="796" y="921"/>
                    <a:pt x="773" y="959"/>
                  </a:cubicBezTo>
                  <a:cubicBezTo>
                    <a:pt x="693" y="1085"/>
                    <a:pt x="628" y="1226"/>
                    <a:pt x="594" y="1385"/>
                  </a:cubicBezTo>
                  <a:cubicBezTo>
                    <a:pt x="590" y="1401"/>
                    <a:pt x="590" y="1412"/>
                    <a:pt x="586" y="1427"/>
                  </a:cubicBezTo>
                  <a:cubicBezTo>
                    <a:pt x="533" y="1716"/>
                    <a:pt x="499" y="2017"/>
                    <a:pt x="385" y="2051"/>
                  </a:cubicBezTo>
                  <a:cubicBezTo>
                    <a:pt x="385" y="2051"/>
                    <a:pt x="172" y="2256"/>
                    <a:pt x="187" y="2542"/>
                  </a:cubicBezTo>
                  <a:cubicBezTo>
                    <a:pt x="202" y="2827"/>
                    <a:pt x="172" y="3154"/>
                    <a:pt x="1" y="31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0"/>
            <p:cNvSpPr>
              <a:spLocks/>
            </p:cNvSpPr>
            <p:nvPr/>
          </p:nvSpPr>
          <p:spPr>
            <a:xfrm>
              <a:off x="5974492" y="2740975"/>
              <a:ext cx="225011" cy="413900"/>
            </a:xfrm>
            <a:custGeom>
              <a:avLst/>
              <a:gdLst/>
              <a:ahLst/>
              <a:cxnLst/>
              <a:rect l="l" t="t" r="r" b="b"/>
              <a:pathLst>
                <a:path w="1713" h="3151" fill="none" extrusionOk="0">
                  <a:moveTo>
                    <a:pt x="1111" y="252"/>
                  </a:moveTo>
                  <a:cubicBezTo>
                    <a:pt x="986" y="339"/>
                    <a:pt x="830" y="294"/>
                    <a:pt x="697" y="233"/>
                  </a:cubicBezTo>
                  <a:cubicBezTo>
                    <a:pt x="488" y="138"/>
                    <a:pt x="202" y="1"/>
                    <a:pt x="54" y="305"/>
                  </a:cubicBezTo>
                  <a:cubicBezTo>
                    <a:pt x="12" y="393"/>
                    <a:pt x="1" y="507"/>
                    <a:pt x="35" y="594"/>
                  </a:cubicBezTo>
                  <a:cubicBezTo>
                    <a:pt x="35" y="598"/>
                    <a:pt x="35" y="602"/>
                    <a:pt x="39" y="602"/>
                  </a:cubicBezTo>
                  <a:cubicBezTo>
                    <a:pt x="54" y="640"/>
                    <a:pt x="77" y="670"/>
                    <a:pt x="103" y="693"/>
                  </a:cubicBezTo>
                  <a:cubicBezTo>
                    <a:pt x="141" y="727"/>
                    <a:pt x="195" y="743"/>
                    <a:pt x="248" y="746"/>
                  </a:cubicBezTo>
                  <a:cubicBezTo>
                    <a:pt x="286" y="750"/>
                    <a:pt x="320" y="746"/>
                    <a:pt x="358" y="743"/>
                  </a:cubicBezTo>
                  <a:cubicBezTo>
                    <a:pt x="518" y="712"/>
                    <a:pt x="663" y="674"/>
                    <a:pt x="811" y="796"/>
                  </a:cubicBezTo>
                  <a:cubicBezTo>
                    <a:pt x="864" y="838"/>
                    <a:pt x="902" y="895"/>
                    <a:pt x="944" y="956"/>
                  </a:cubicBezTo>
                  <a:cubicBezTo>
                    <a:pt x="1024" y="1081"/>
                    <a:pt x="1085" y="1226"/>
                    <a:pt x="1119" y="1382"/>
                  </a:cubicBezTo>
                  <a:cubicBezTo>
                    <a:pt x="1123" y="1397"/>
                    <a:pt x="1127" y="1408"/>
                    <a:pt x="1127" y="1424"/>
                  </a:cubicBezTo>
                  <a:cubicBezTo>
                    <a:pt x="1180" y="1713"/>
                    <a:pt x="1214" y="2017"/>
                    <a:pt x="1328" y="2051"/>
                  </a:cubicBezTo>
                  <a:cubicBezTo>
                    <a:pt x="1328" y="2051"/>
                    <a:pt x="1541" y="2253"/>
                    <a:pt x="1526" y="2538"/>
                  </a:cubicBezTo>
                  <a:cubicBezTo>
                    <a:pt x="1511" y="2827"/>
                    <a:pt x="1541" y="3151"/>
                    <a:pt x="1713" y="315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0"/>
            <p:cNvSpPr>
              <a:spLocks/>
            </p:cNvSpPr>
            <p:nvPr/>
          </p:nvSpPr>
          <p:spPr>
            <a:xfrm>
              <a:off x="6199368" y="2740975"/>
              <a:ext cx="225011" cy="413900"/>
            </a:xfrm>
            <a:custGeom>
              <a:avLst/>
              <a:gdLst/>
              <a:ahLst/>
              <a:cxnLst/>
              <a:rect l="l" t="t" r="r" b="b"/>
              <a:pathLst>
                <a:path w="1713" h="3151" fill="none" extrusionOk="0">
                  <a:moveTo>
                    <a:pt x="602" y="252"/>
                  </a:moveTo>
                  <a:cubicBezTo>
                    <a:pt x="727" y="339"/>
                    <a:pt x="883" y="294"/>
                    <a:pt x="1016" y="233"/>
                  </a:cubicBezTo>
                  <a:cubicBezTo>
                    <a:pt x="1225" y="138"/>
                    <a:pt x="1511" y="1"/>
                    <a:pt x="1659" y="305"/>
                  </a:cubicBezTo>
                  <a:cubicBezTo>
                    <a:pt x="1701" y="389"/>
                    <a:pt x="1712" y="499"/>
                    <a:pt x="1682" y="587"/>
                  </a:cubicBezTo>
                  <a:cubicBezTo>
                    <a:pt x="1678" y="594"/>
                    <a:pt x="1678" y="598"/>
                    <a:pt x="1674" y="602"/>
                  </a:cubicBezTo>
                  <a:cubicBezTo>
                    <a:pt x="1663" y="636"/>
                    <a:pt x="1644" y="663"/>
                    <a:pt x="1621" y="686"/>
                  </a:cubicBezTo>
                  <a:cubicBezTo>
                    <a:pt x="1575" y="727"/>
                    <a:pt x="1515" y="746"/>
                    <a:pt x="1454" y="746"/>
                  </a:cubicBezTo>
                  <a:cubicBezTo>
                    <a:pt x="1419" y="750"/>
                    <a:pt x="1389" y="746"/>
                    <a:pt x="1355" y="743"/>
                  </a:cubicBezTo>
                  <a:cubicBezTo>
                    <a:pt x="1195" y="712"/>
                    <a:pt x="1050" y="674"/>
                    <a:pt x="902" y="796"/>
                  </a:cubicBezTo>
                  <a:cubicBezTo>
                    <a:pt x="853" y="838"/>
                    <a:pt x="811" y="895"/>
                    <a:pt x="773" y="956"/>
                  </a:cubicBezTo>
                  <a:cubicBezTo>
                    <a:pt x="693" y="1081"/>
                    <a:pt x="628" y="1226"/>
                    <a:pt x="594" y="1382"/>
                  </a:cubicBezTo>
                  <a:cubicBezTo>
                    <a:pt x="590" y="1397"/>
                    <a:pt x="590" y="1408"/>
                    <a:pt x="586" y="1424"/>
                  </a:cubicBezTo>
                  <a:cubicBezTo>
                    <a:pt x="533" y="1713"/>
                    <a:pt x="499" y="2017"/>
                    <a:pt x="385" y="2051"/>
                  </a:cubicBezTo>
                  <a:cubicBezTo>
                    <a:pt x="385" y="2051"/>
                    <a:pt x="172" y="2253"/>
                    <a:pt x="187" y="2538"/>
                  </a:cubicBezTo>
                  <a:cubicBezTo>
                    <a:pt x="202" y="2827"/>
                    <a:pt x="172" y="3151"/>
                    <a:pt x="1" y="315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0"/>
            <p:cNvSpPr>
              <a:spLocks/>
            </p:cNvSpPr>
            <p:nvPr/>
          </p:nvSpPr>
          <p:spPr>
            <a:xfrm>
              <a:off x="5975018" y="2592150"/>
              <a:ext cx="224486" cy="414294"/>
            </a:xfrm>
            <a:custGeom>
              <a:avLst/>
              <a:gdLst/>
              <a:ahLst/>
              <a:cxnLst/>
              <a:rect l="l" t="t" r="r" b="b"/>
              <a:pathLst>
                <a:path w="1709" h="3154" fill="none" extrusionOk="0">
                  <a:moveTo>
                    <a:pt x="1107" y="251"/>
                  </a:moveTo>
                  <a:cubicBezTo>
                    <a:pt x="982" y="339"/>
                    <a:pt x="826" y="293"/>
                    <a:pt x="693" y="232"/>
                  </a:cubicBezTo>
                  <a:cubicBezTo>
                    <a:pt x="484" y="137"/>
                    <a:pt x="198" y="0"/>
                    <a:pt x="50" y="305"/>
                  </a:cubicBezTo>
                  <a:cubicBezTo>
                    <a:pt x="42" y="320"/>
                    <a:pt x="35" y="339"/>
                    <a:pt x="31" y="354"/>
                  </a:cubicBezTo>
                  <a:cubicBezTo>
                    <a:pt x="4" y="434"/>
                    <a:pt x="0" y="529"/>
                    <a:pt x="35" y="605"/>
                  </a:cubicBezTo>
                  <a:cubicBezTo>
                    <a:pt x="92" y="742"/>
                    <a:pt x="236" y="765"/>
                    <a:pt x="354" y="742"/>
                  </a:cubicBezTo>
                  <a:cubicBezTo>
                    <a:pt x="514" y="712"/>
                    <a:pt x="659" y="677"/>
                    <a:pt x="807" y="799"/>
                  </a:cubicBezTo>
                  <a:cubicBezTo>
                    <a:pt x="860" y="837"/>
                    <a:pt x="898" y="898"/>
                    <a:pt x="940" y="959"/>
                  </a:cubicBezTo>
                  <a:cubicBezTo>
                    <a:pt x="1020" y="1081"/>
                    <a:pt x="1081" y="1225"/>
                    <a:pt x="1115" y="1385"/>
                  </a:cubicBezTo>
                  <a:cubicBezTo>
                    <a:pt x="1119" y="1396"/>
                    <a:pt x="1123" y="1412"/>
                    <a:pt x="1123" y="1427"/>
                  </a:cubicBezTo>
                  <a:cubicBezTo>
                    <a:pt x="1176" y="1712"/>
                    <a:pt x="1210" y="2016"/>
                    <a:pt x="1324" y="2051"/>
                  </a:cubicBezTo>
                  <a:cubicBezTo>
                    <a:pt x="1324" y="2051"/>
                    <a:pt x="1537" y="2252"/>
                    <a:pt x="1522" y="2541"/>
                  </a:cubicBezTo>
                  <a:cubicBezTo>
                    <a:pt x="1507" y="2827"/>
                    <a:pt x="1537" y="3154"/>
                    <a:pt x="1709" y="31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0"/>
            <p:cNvSpPr>
              <a:spLocks/>
            </p:cNvSpPr>
            <p:nvPr/>
          </p:nvSpPr>
          <p:spPr>
            <a:xfrm>
              <a:off x="6199368" y="2592150"/>
              <a:ext cx="224486" cy="414294"/>
            </a:xfrm>
            <a:custGeom>
              <a:avLst/>
              <a:gdLst/>
              <a:ahLst/>
              <a:cxnLst/>
              <a:rect l="l" t="t" r="r" b="b"/>
              <a:pathLst>
                <a:path w="1709" h="3154" fill="none" extrusionOk="0">
                  <a:moveTo>
                    <a:pt x="602" y="251"/>
                  </a:moveTo>
                  <a:cubicBezTo>
                    <a:pt x="727" y="339"/>
                    <a:pt x="883" y="293"/>
                    <a:pt x="1016" y="232"/>
                  </a:cubicBezTo>
                  <a:cubicBezTo>
                    <a:pt x="1225" y="137"/>
                    <a:pt x="1511" y="0"/>
                    <a:pt x="1659" y="305"/>
                  </a:cubicBezTo>
                  <a:cubicBezTo>
                    <a:pt x="1667" y="320"/>
                    <a:pt x="1674" y="339"/>
                    <a:pt x="1678" y="354"/>
                  </a:cubicBezTo>
                  <a:cubicBezTo>
                    <a:pt x="1705" y="434"/>
                    <a:pt x="1709" y="529"/>
                    <a:pt x="1674" y="605"/>
                  </a:cubicBezTo>
                  <a:cubicBezTo>
                    <a:pt x="1617" y="742"/>
                    <a:pt x="1477" y="765"/>
                    <a:pt x="1355" y="742"/>
                  </a:cubicBezTo>
                  <a:cubicBezTo>
                    <a:pt x="1195" y="712"/>
                    <a:pt x="1050" y="677"/>
                    <a:pt x="902" y="799"/>
                  </a:cubicBezTo>
                  <a:cubicBezTo>
                    <a:pt x="853" y="837"/>
                    <a:pt x="811" y="898"/>
                    <a:pt x="773" y="959"/>
                  </a:cubicBezTo>
                  <a:cubicBezTo>
                    <a:pt x="693" y="1081"/>
                    <a:pt x="628" y="1225"/>
                    <a:pt x="594" y="1385"/>
                  </a:cubicBezTo>
                  <a:cubicBezTo>
                    <a:pt x="590" y="1396"/>
                    <a:pt x="590" y="1412"/>
                    <a:pt x="586" y="1427"/>
                  </a:cubicBezTo>
                  <a:cubicBezTo>
                    <a:pt x="533" y="1712"/>
                    <a:pt x="499" y="2016"/>
                    <a:pt x="385" y="2051"/>
                  </a:cubicBezTo>
                  <a:cubicBezTo>
                    <a:pt x="385" y="2051"/>
                    <a:pt x="172" y="2252"/>
                    <a:pt x="187" y="2541"/>
                  </a:cubicBezTo>
                  <a:cubicBezTo>
                    <a:pt x="202" y="2827"/>
                    <a:pt x="172" y="3154"/>
                    <a:pt x="1" y="315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0"/>
            <p:cNvSpPr>
              <a:spLocks/>
            </p:cNvSpPr>
            <p:nvPr/>
          </p:nvSpPr>
          <p:spPr>
            <a:xfrm>
              <a:off x="5975543" y="2457643"/>
              <a:ext cx="223960" cy="399976"/>
            </a:xfrm>
            <a:custGeom>
              <a:avLst/>
              <a:gdLst/>
              <a:ahLst/>
              <a:cxnLst/>
              <a:rect l="l" t="t" r="r" b="b"/>
              <a:pathLst>
                <a:path w="1705" h="3045" fill="none" extrusionOk="0">
                  <a:moveTo>
                    <a:pt x="1103" y="145"/>
                  </a:moveTo>
                  <a:cubicBezTo>
                    <a:pt x="978" y="233"/>
                    <a:pt x="822" y="183"/>
                    <a:pt x="689" y="123"/>
                  </a:cubicBezTo>
                  <a:cubicBezTo>
                    <a:pt x="605" y="88"/>
                    <a:pt x="514" y="47"/>
                    <a:pt x="423" y="24"/>
                  </a:cubicBezTo>
                  <a:cubicBezTo>
                    <a:pt x="320" y="1"/>
                    <a:pt x="221" y="5"/>
                    <a:pt x="137" y="73"/>
                  </a:cubicBezTo>
                  <a:cubicBezTo>
                    <a:pt x="103" y="104"/>
                    <a:pt x="73" y="142"/>
                    <a:pt x="46" y="199"/>
                  </a:cubicBezTo>
                  <a:cubicBezTo>
                    <a:pt x="15" y="263"/>
                    <a:pt x="0" y="347"/>
                    <a:pt x="12" y="423"/>
                  </a:cubicBezTo>
                  <a:cubicBezTo>
                    <a:pt x="12" y="450"/>
                    <a:pt x="19" y="473"/>
                    <a:pt x="31" y="495"/>
                  </a:cubicBezTo>
                  <a:cubicBezTo>
                    <a:pt x="88" y="632"/>
                    <a:pt x="232" y="655"/>
                    <a:pt x="350" y="632"/>
                  </a:cubicBezTo>
                  <a:cubicBezTo>
                    <a:pt x="510" y="602"/>
                    <a:pt x="655" y="568"/>
                    <a:pt x="803" y="689"/>
                  </a:cubicBezTo>
                  <a:cubicBezTo>
                    <a:pt x="849" y="727"/>
                    <a:pt x="887" y="773"/>
                    <a:pt x="921" y="826"/>
                  </a:cubicBezTo>
                  <a:lnTo>
                    <a:pt x="936" y="849"/>
                  </a:lnTo>
                  <a:cubicBezTo>
                    <a:pt x="1016" y="975"/>
                    <a:pt x="1077" y="1119"/>
                    <a:pt x="1111" y="1275"/>
                  </a:cubicBezTo>
                  <a:cubicBezTo>
                    <a:pt x="1115" y="1290"/>
                    <a:pt x="1119" y="1302"/>
                    <a:pt x="1119" y="1317"/>
                  </a:cubicBezTo>
                  <a:cubicBezTo>
                    <a:pt x="1172" y="1606"/>
                    <a:pt x="1206" y="1911"/>
                    <a:pt x="1320" y="1945"/>
                  </a:cubicBezTo>
                  <a:cubicBezTo>
                    <a:pt x="1320" y="1945"/>
                    <a:pt x="1533" y="2146"/>
                    <a:pt x="1518" y="2432"/>
                  </a:cubicBezTo>
                  <a:cubicBezTo>
                    <a:pt x="1503" y="2721"/>
                    <a:pt x="1533" y="3044"/>
                    <a:pt x="1705" y="304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0"/>
            <p:cNvSpPr>
              <a:spLocks/>
            </p:cNvSpPr>
            <p:nvPr/>
          </p:nvSpPr>
          <p:spPr>
            <a:xfrm>
              <a:off x="6199368" y="2457643"/>
              <a:ext cx="224486" cy="399976"/>
            </a:xfrm>
            <a:custGeom>
              <a:avLst/>
              <a:gdLst/>
              <a:ahLst/>
              <a:cxnLst/>
              <a:rect l="l" t="t" r="r" b="b"/>
              <a:pathLst>
                <a:path w="1709" h="3045" fill="none" extrusionOk="0">
                  <a:moveTo>
                    <a:pt x="602" y="145"/>
                  </a:moveTo>
                  <a:cubicBezTo>
                    <a:pt x="727" y="233"/>
                    <a:pt x="883" y="183"/>
                    <a:pt x="1016" y="123"/>
                  </a:cubicBezTo>
                  <a:cubicBezTo>
                    <a:pt x="1096" y="88"/>
                    <a:pt x="1187" y="47"/>
                    <a:pt x="1279" y="24"/>
                  </a:cubicBezTo>
                  <a:cubicBezTo>
                    <a:pt x="1385" y="1"/>
                    <a:pt x="1488" y="5"/>
                    <a:pt x="1572" y="77"/>
                  </a:cubicBezTo>
                  <a:lnTo>
                    <a:pt x="1572" y="77"/>
                  </a:lnTo>
                  <a:cubicBezTo>
                    <a:pt x="1606" y="104"/>
                    <a:pt x="1632" y="145"/>
                    <a:pt x="1659" y="199"/>
                  </a:cubicBezTo>
                  <a:cubicBezTo>
                    <a:pt x="1693" y="263"/>
                    <a:pt x="1709" y="351"/>
                    <a:pt x="1693" y="427"/>
                  </a:cubicBezTo>
                  <a:cubicBezTo>
                    <a:pt x="1690" y="450"/>
                    <a:pt x="1686" y="473"/>
                    <a:pt x="1674" y="495"/>
                  </a:cubicBezTo>
                  <a:cubicBezTo>
                    <a:pt x="1617" y="632"/>
                    <a:pt x="1477" y="655"/>
                    <a:pt x="1355" y="632"/>
                  </a:cubicBezTo>
                  <a:cubicBezTo>
                    <a:pt x="1195" y="602"/>
                    <a:pt x="1050" y="568"/>
                    <a:pt x="902" y="689"/>
                  </a:cubicBezTo>
                  <a:cubicBezTo>
                    <a:pt x="856" y="727"/>
                    <a:pt x="818" y="773"/>
                    <a:pt x="784" y="826"/>
                  </a:cubicBezTo>
                  <a:cubicBezTo>
                    <a:pt x="780" y="834"/>
                    <a:pt x="777" y="842"/>
                    <a:pt x="773" y="849"/>
                  </a:cubicBezTo>
                  <a:cubicBezTo>
                    <a:pt x="693" y="975"/>
                    <a:pt x="628" y="1119"/>
                    <a:pt x="594" y="1275"/>
                  </a:cubicBezTo>
                  <a:cubicBezTo>
                    <a:pt x="590" y="1290"/>
                    <a:pt x="590" y="1302"/>
                    <a:pt x="586" y="1317"/>
                  </a:cubicBezTo>
                  <a:cubicBezTo>
                    <a:pt x="533" y="1606"/>
                    <a:pt x="499" y="1911"/>
                    <a:pt x="385" y="1945"/>
                  </a:cubicBezTo>
                  <a:cubicBezTo>
                    <a:pt x="385" y="1945"/>
                    <a:pt x="172" y="2146"/>
                    <a:pt x="187" y="2432"/>
                  </a:cubicBezTo>
                  <a:cubicBezTo>
                    <a:pt x="202" y="2721"/>
                    <a:pt x="172" y="3044"/>
                    <a:pt x="1" y="304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0"/>
            <p:cNvSpPr>
              <a:spLocks/>
            </p:cNvSpPr>
            <p:nvPr/>
          </p:nvSpPr>
          <p:spPr>
            <a:xfrm>
              <a:off x="5973967" y="2294764"/>
              <a:ext cx="225537" cy="413900"/>
            </a:xfrm>
            <a:custGeom>
              <a:avLst/>
              <a:gdLst/>
              <a:ahLst/>
              <a:cxnLst/>
              <a:rect l="l" t="t" r="r" b="b"/>
              <a:pathLst>
                <a:path w="1717" h="3151" fill="none" extrusionOk="0">
                  <a:moveTo>
                    <a:pt x="1115" y="252"/>
                  </a:moveTo>
                  <a:cubicBezTo>
                    <a:pt x="1112" y="256"/>
                    <a:pt x="1108" y="259"/>
                    <a:pt x="1100" y="263"/>
                  </a:cubicBezTo>
                  <a:cubicBezTo>
                    <a:pt x="979" y="336"/>
                    <a:pt x="830" y="290"/>
                    <a:pt x="701" y="233"/>
                  </a:cubicBezTo>
                  <a:cubicBezTo>
                    <a:pt x="492" y="138"/>
                    <a:pt x="206" y="1"/>
                    <a:pt x="58" y="305"/>
                  </a:cubicBezTo>
                  <a:cubicBezTo>
                    <a:pt x="16" y="393"/>
                    <a:pt x="1" y="511"/>
                    <a:pt x="43" y="602"/>
                  </a:cubicBezTo>
                  <a:cubicBezTo>
                    <a:pt x="73" y="685"/>
                    <a:pt x="138" y="724"/>
                    <a:pt x="206" y="743"/>
                  </a:cubicBezTo>
                  <a:cubicBezTo>
                    <a:pt x="256" y="754"/>
                    <a:pt x="313" y="750"/>
                    <a:pt x="362" y="743"/>
                  </a:cubicBezTo>
                  <a:cubicBezTo>
                    <a:pt x="522" y="712"/>
                    <a:pt x="667" y="678"/>
                    <a:pt x="815" y="796"/>
                  </a:cubicBezTo>
                  <a:cubicBezTo>
                    <a:pt x="868" y="838"/>
                    <a:pt x="906" y="899"/>
                    <a:pt x="948" y="956"/>
                  </a:cubicBezTo>
                  <a:cubicBezTo>
                    <a:pt x="1009" y="1051"/>
                    <a:pt x="1058" y="1161"/>
                    <a:pt x="1093" y="1275"/>
                  </a:cubicBezTo>
                  <a:lnTo>
                    <a:pt x="1096" y="1275"/>
                  </a:lnTo>
                  <a:cubicBezTo>
                    <a:pt x="1108" y="1309"/>
                    <a:pt x="1115" y="1347"/>
                    <a:pt x="1123" y="1385"/>
                  </a:cubicBezTo>
                  <a:cubicBezTo>
                    <a:pt x="1127" y="1397"/>
                    <a:pt x="1131" y="1412"/>
                    <a:pt x="1131" y="1423"/>
                  </a:cubicBezTo>
                  <a:cubicBezTo>
                    <a:pt x="1184" y="1713"/>
                    <a:pt x="1218" y="2017"/>
                    <a:pt x="1332" y="2051"/>
                  </a:cubicBezTo>
                  <a:cubicBezTo>
                    <a:pt x="1332" y="2051"/>
                    <a:pt x="1545" y="2253"/>
                    <a:pt x="1530" y="2542"/>
                  </a:cubicBezTo>
                  <a:cubicBezTo>
                    <a:pt x="1515" y="2827"/>
                    <a:pt x="1545" y="3151"/>
                    <a:pt x="1717" y="315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0"/>
            <p:cNvSpPr>
              <a:spLocks/>
            </p:cNvSpPr>
            <p:nvPr/>
          </p:nvSpPr>
          <p:spPr>
            <a:xfrm>
              <a:off x="6199368" y="2294764"/>
              <a:ext cx="225537" cy="413900"/>
            </a:xfrm>
            <a:custGeom>
              <a:avLst/>
              <a:gdLst/>
              <a:ahLst/>
              <a:cxnLst/>
              <a:rect l="l" t="t" r="r" b="b"/>
              <a:pathLst>
                <a:path w="1717" h="3151" fill="none" extrusionOk="0">
                  <a:moveTo>
                    <a:pt x="602" y="252"/>
                  </a:moveTo>
                  <a:cubicBezTo>
                    <a:pt x="605" y="256"/>
                    <a:pt x="609" y="259"/>
                    <a:pt x="617" y="263"/>
                  </a:cubicBezTo>
                  <a:cubicBezTo>
                    <a:pt x="742" y="336"/>
                    <a:pt x="887" y="290"/>
                    <a:pt x="1016" y="233"/>
                  </a:cubicBezTo>
                  <a:cubicBezTo>
                    <a:pt x="1225" y="138"/>
                    <a:pt x="1511" y="1"/>
                    <a:pt x="1659" y="305"/>
                  </a:cubicBezTo>
                  <a:cubicBezTo>
                    <a:pt x="1701" y="393"/>
                    <a:pt x="1716" y="511"/>
                    <a:pt x="1674" y="602"/>
                  </a:cubicBezTo>
                  <a:cubicBezTo>
                    <a:pt x="1644" y="678"/>
                    <a:pt x="1591" y="720"/>
                    <a:pt x="1526" y="735"/>
                  </a:cubicBezTo>
                  <a:cubicBezTo>
                    <a:pt x="1473" y="754"/>
                    <a:pt x="1412" y="754"/>
                    <a:pt x="1355" y="743"/>
                  </a:cubicBezTo>
                  <a:cubicBezTo>
                    <a:pt x="1195" y="712"/>
                    <a:pt x="1050" y="678"/>
                    <a:pt x="902" y="796"/>
                  </a:cubicBezTo>
                  <a:cubicBezTo>
                    <a:pt x="853" y="838"/>
                    <a:pt x="811" y="899"/>
                    <a:pt x="773" y="956"/>
                  </a:cubicBezTo>
                  <a:cubicBezTo>
                    <a:pt x="712" y="1051"/>
                    <a:pt x="659" y="1161"/>
                    <a:pt x="624" y="1275"/>
                  </a:cubicBezTo>
                  <a:cubicBezTo>
                    <a:pt x="613" y="1309"/>
                    <a:pt x="602" y="1347"/>
                    <a:pt x="594" y="1385"/>
                  </a:cubicBezTo>
                  <a:cubicBezTo>
                    <a:pt x="590" y="1397"/>
                    <a:pt x="590" y="1412"/>
                    <a:pt x="586" y="1423"/>
                  </a:cubicBezTo>
                  <a:cubicBezTo>
                    <a:pt x="533" y="1713"/>
                    <a:pt x="499" y="2017"/>
                    <a:pt x="385" y="2051"/>
                  </a:cubicBezTo>
                  <a:cubicBezTo>
                    <a:pt x="385" y="2051"/>
                    <a:pt x="172" y="2253"/>
                    <a:pt x="187" y="2542"/>
                  </a:cubicBezTo>
                  <a:cubicBezTo>
                    <a:pt x="202" y="2827"/>
                    <a:pt x="172" y="3151"/>
                    <a:pt x="1" y="315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0"/>
            <p:cNvSpPr>
              <a:spLocks/>
            </p:cNvSpPr>
            <p:nvPr/>
          </p:nvSpPr>
          <p:spPr>
            <a:xfrm>
              <a:off x="5973967" y="2221862"/>
              <a:ext cx="450942" cy="227507"/>
            </a:xfrm>
            <a:custGeom>
              <a:avLst/>
              <a:gdLst/>
              <a:ahLst/>
              <a:cxnLst/>
              <a:rect l="l" t="t" r="r" b="b"/>
              <a:pathLst>
                <a:path w="3433" h="1732" fill="none" extrusionOk="0">
                  <a:moveTo>
                    <a:pt x="1115" y="160"/>
                  </a:moveTo>
                  <a:cubicBezTo>
                    <a:pt x="990" y="213"/>
                    <a:pt x="834" y="183"/>
                    <a:pt x="701" y="145"/>
                  </a:cubicBezTo>
                  <a:cubicBezTo>
                    <a:pt x="492" y="88"/>
                    <a:pt x="206" y="0"/>
                    <a:pt x="58" y="191"/>
                  </a:cubicBezTo>
                  <a:cubicBezTo>
                    <a:pt x="16" y="248"/>
                    <a:pt x="1" y="324"/>
                    <a:pt x="43" y="381"/>
                  </a:cubicBezTo>
                  <a:cubicBezTo>
                    <a:pt x="100" y="468"/>
                    <a:pt x="244" y="483"/>
                    <a:pt x="362" y="468"/>
                  </a:cubicBezTo>
                  <a:cubicBezTo>
                    <a:pt x="522" y="449"/>
                    <a:pt x="667" y="426"/>
                    <a:pt x="815" y="502"/>
                  </a:cubicBezTo>
                  <a:cubicBezTo>
                    <a:pt x="868" y="529"/>
                    <a:pt x="906" y="567"/>
                    <a:pt x="948" y="605"/>
                  </a:cubicBezTo>
                  <a:cubicBezTo>
                    <a:pt x="1013" y="666"/>
                    <a:pt x="1066" y="738"/>
                    <a:pt x="1100" y="818"/>
                  </a:cubicBezTo>
                  <a:cubicBezTo>
                    <a:pt x="1112" y="845"/>
                    <a:pt x="1123" y="871"/>
                    <a:pt x="1131" y="902"/>
                  </a:cubicBezTo>
                  <a:cubicBezTo>
                    <a:pt x="1161" y="1008"/>
                    <a:pt x="1180" y="1142"/>
                    <a:pt x="1249" y="1233"/>
                  </a:cubicBezTo>
                  <a:cubicBezTo>
                    <a:pt x="1309" y="1317"/>
                    <a:pt x="1416" y="1351"/>
                    <a:pt x="1473" y="1442"/>
                  </a:cubicBezTo>
                  <a:cubicBezTo>
                    <a:pt x="1507" y="1492"/>
                    <a:pt x="1523" y="1549"/>
                    <a:pt x="1553" y="1598"/>
                  </a:cubicBezTo>
                  <a:cubicBezTo>
                    <a:pt x="1587" y="1655"/>
                    <a:pt x="1640" y="1701"/>
                    <a:pt x="1705" y="1716"/>
                  </a:cubicBezTo>
                  <a:cubicBezTo>
                    <a:pt x="1766" y="1731"/>
                    <a:pt x="1842" y="1708"/>
                    <a:pt x="1876" y="1651"/>
                  </a:cubicBezTo>
                  <a:cubicBezTo>
                    <a:pt x="1895" y="1629"/>
                    <a:pt x="1899" y="1598"/>
                    <a:pt x="1907" y="1571"/>
                  </a:cubicBezTo>
                  <a:cubicBezTo>
                    <a:pt x="1941" y="1438"/>
                    <a:pt x="1983" y="1374"/>
                    <a:pt x="2101" y="1298"/>
                  </a:cubicBezTo>
                  <a:cubicBezTo>
                    <a:pt x="2215" y="1275"/>
                    <a:pt x="2249" y="1085"/>
                    <a:pt x="2302" y="902"/>
                  </a:cubicBezTo>
                  <a:cubicBezTo>
                    <a:pt x="2310" y="871"/>
                    <a:pt x="2321" y="845"/>
                    <a:pt x="2333" y="818"/>
                  </a:cubicBezTo>
                  <a:cubicBezTo>
                    <a:pt x="2367" y="738"/>
                    <a:pt x="2424" y="670"/>
                    <a:pt x="2489" y="605"/>
                  </a:cubicBezTo>
                  <a:cubicBezTo>
                    <a:pt x="2527" y="567"/>
                    <a:pt x="2569" y="529"/>
                    <a:pt x="2618" y="502"/>
                  </a:cubicBezTo>
                  <a:cubicBezTo>
                    <a:pt x="2766" y="426"/>
                    <a:pt x="2911" y="449"/>
                    <a:pt x="3071" y="468"/>
                  </a:cubicBezTo>
                  <a:cubicBezTo>
                    <a:pt x="3193" y="483"/>
                    <a:pt x="3333" y="468"/>
                    <a:pt x="3390" y="381"/>
                  </a:cubicBezTo>
                  <a:cubicBezTo>
                    <a:pt x="3432" y="324"/>
                    <a:pt x="3417" y="248"/>
                    <a:pt x="3375" y="191"/>
                  </a:cubicBezTo>
                  <a:cubicBezTo>
                    <a:pt x="3227" y="0"/>
                    <a:pt x="2941" y="88"/>
                    <a:pt x="2732" y="145"/>
                  </a:cubicBezTo>
                  <a:cubicBezTo>
                    <a:pt x="2599" y="183"/>
                    <a:pt x="2443" y="213"/>
                    <a:pt x="2318" y="16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0"/>
            <p:cNvSpPr>
              <a:spLocks/>
            </p:cNvSpPr>
            <p:nvPr/>
          </p:nvSpPr>
          <p:spPr>
            <a:xfrm>
              <a:off x="5975543" y="2131359"/>
              <a:ext cx="447789" cy="165113"/>
            </a:xfrm>
            <a:custGeom>
              <a:avLst/>
              <a:gdLst/>
              <a:ahLst/>
              <a:cxnLst/>
              <a:rect l="l" t="t" r="r" b="b"/>
              <a:pathLst>
                <a:path w="3409" h="1257" fill="none" extrusionOk="0">
                  <a:moveTo>
                    <a:pt x="1103" y="130"/>
                  </a:moveTo>
                  <a:cubicBezTo>
                    <a:pt x="1100" y="134"/>
                    <a:pt x="1096" y="134"/>
                    <a:pt x="1092" y="138"/>
                  </a:cubicBezTo>
                  <a:cubicBezTo>
                    <a:pt x="967" y="183"/>
                    <a:pt x="818" y="157"/>
                    <a:pt x="689" y="119"/>
                  </a:cubicBezTo>
                  <a:cubicBezTo>
                    <a:pt x="655" y="111"/>
                    <a:pt x="620" y="100"/>
                    <a:pt x="586" y="88"/>
                  </a:cubicBezTo>
                  <a:lnTo>
                    <a:pt x="586" y="88"/>
                  </a:lnTo>
                  <a:cubicBezTo>
                    <a:pt x="392" y="39"/>
                    <a:pt x="171" y="1"/>
                    <a:pt x="46" y="164"/>
                  </a:cubicBezTo>
                  <a:cubicBezTo>
                    <a:pt x="38" y="176"/>
                    <a:pt x="27" y="191"/>
                    <a:pt x="23" y="206"/>
                  </a:cubicBezTo>
                  <a:cubicBezTo>
                    <a:pt x="0" y="252"/>
                    <a:pt x="0" y="309"/>
                    <a:pt x="31" y="355"/>
                  </a:cubicBezTo>
                  <a:cubicBezTo>
                    <a:pt x="88" y="442"/>
                    <a:pt x="232" y="453"/>
                    <a:pt x="350" y="442"/>
                  </a:cubicBezTo>
                  <a:cubicBezTo>
                    <a:pt x="510" y="423"/>
                    <a:pt x="655" y="400"/>
                    <a:pt x="803" y="476"/>
                  </a:cubicBezTo>
                  <a:cubicBezTo>
                    <a:pt x="856" y="503"/>
                    <a:pt x="894" y="537"/>
                    <a:pt x="936" y="575"/>
                  </a:cubicBezTo>
                  <a:cubicBezTo>
                    <a:pt x="1016" y="659"/>
                    <a:pt x="1058" y="750"/>
                    <a:pt x="1107" y="845"/>
                  </a:cubicBezTo>
                  <a:cubicBezTo>
                    <a:pt x="1130" y="891"/>
                    <a:pt x="1153" y="937"/>
                    <a:pt x="1183" y="982"/>
                  </a:cubicBezTo>
                  <a:cubicBezTo>
                    <a:pt x="1275" y="1123"/>
                    <a:pt x="1434" y="1218"/>
                    <a:pt x="1606" y="1237"/>
                  </a:cubicBezTo>
                  <a:cubicBezTo>
                    <a:pt x="1773" y="1256"/>
                    <a:pt x="1952" y="1203"/>
                    <a:pt x="2077" y="1089"/>
                  </a:cubicBezTo>
                  <a:cubicBezTo>
                    <a:pt x="2161" y="1020"/>
                    <a:pt x="2222" y="929"/>
                    <a:pt x="2279" y="838"/>
                  </a:cubicBezTo>
                  <a:cubicBezTo>
                    <a:pt x="2340" y="746"/>
                    <a:pt x="2397" y="655"/>
                    <a:pt x="2477" y="575"/>
                  </a:cubicBezTo>
                  <a:cubicBezTo>
                    <a:pt x="2515" y="537"/>
                    <a:pt x="2557" y="503"/>
                    <a:pt x="2606" y="476"/>
                  </a:cubicBezTo>
                  <a:cubicBezTo>
                    <a:pt x="2754" y="400"/>
                    <a:pt x="2899" y="423"/>
                    <a:pt x="3059" y="442"/>
                  </a:cubicBezTo>
                  <a:cubicBezTo>
                    <a:pt x="3181" y="453"/>
                    <a:pt x="3321" y="442"/>
                    <a:pt x="3378" y="355"/>
                  </a:cubicBezTo>
                  <a:cubicBezTo>
                    <a:pt x="3409" y="309"/>
                    <a:pt x="3409" y="256"/>
                    <a:pt x="3390" y="206"/>
                  </a:cubicBezTo>
                  <a:cubicBezTo>
                    <a:pt x="3382" y="191"/>
                    <a:pt x="3375" y="180"/>
                    <a:pt x="3363" y="164"/>
                  </a:cubicBezTo>
                  <a:cubicBezTo>
                    <a:pt x="3241" y="1"/>
                    <a:pt x="3017" y="39"/>
                    <a:pt x="2823" y="88"/>
                  </a:cubicBezTo>
                  <a:cubicBezTo>
                    <a:pt x="2789" y="100"/>
                    <a:pt x="2754" y="111"/>
                    <a:pt x="2720" y="119"/>
                  </a:cubicBezTo>
                  <a:cubicBezTo>
                    <a:pt x="2587" y="157"/>
                    <a:pt x="2431" y="187"/>
                    <a:pt x="2306" y="130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0"/>
            <p:cNvSpPr>
              <a:spLocks/>
            </p:cNvSpPr>
            <p:nvPr/>
          </p:nvSpPr>
          <p:spPr>
            <a:xfrm>
              <a:off x="5974492" y="2038491"/>
              <a:ext cx="449891" cy="169054"/>
            </a:xfrm>
            <a:custGeom>
              <a:avLst/>
              <a:gdLst/>
              <a:ahLst/>
              <a:cxnLst/>
              <a:rect l="l" t="t" r="r" b="b"/>
              <a:pathLst>
                <a:path w="3425" h="1287" fill="none" extrusionOk="0">
                  <a:moveTo>
                    <a:pt x="1111" y="160"/>
                  </a:moveTo>
                  <a:cubicBezTo>
                    <a:pt x="1043" y="190"/>
                    <a:pt x="963" y="194"/>
                    <a:pt x="879" y="183"/>
                  </a:cubicBezTo>
                  <a:cubicBezTo>
                    <a:pt x="819" y="175"/>
                    <a:pt x="754" y="164"/>
                    <a:pt x="697" y="145"/>
                  </a:cubicBezTo>
                  <a:cubicBezTo>
                    <a:pt x="488" y="88"/>
                    <a:pt x="202" y="0"/>
                    <a:pt x="54" y="190"/>
                  </a:cubicBezTo>
                  <a:cubicBezTo>
                    <a:pt x="12" y="248"/>
                    <a:pt x="1" y="320"/>
                    <a:pt x="35" y="377"/>
                  </a:cubicBezTo>
                  <a:cubicBezTo>
                    <a:pt x="35" y="377"/>
                    <a:pt x="35" y="377"/>
                    <a:pt x="39" y="381"/>
                  </a:cubicBezTo>
                  <a:cubicBezTo>
                    <a:pt x="73" y="430"/>
                    <a:pt x="134" y="457"/>
                    <a:pt x="206" y="468"/>
                  </a:cubicBezTo>
                  <a:cubicBezTo>
                    <a:pt x="256" y="476"/>
                    <a:pt x="309" y="472"/>
                    <a:pt x="358" y="468"/>
                  </a:cubicBezTo>
                  <a:cubicBezTo>
                    <a:pt x="518" y="449"/>
                    <a:pt x="663" y="426"/>
                    <a:pt x="811" y="502"/>
                  </a:cubicBezTo>
                  <a:cubicBezTo>
                    <a:pt x="864" y="529"/>
                    <a:pt x="902" y="567"/>
                    <a:pt x="944" y="605"/>
                  </a:cubicBezTo>
                  <a:cubicBezTo>
                    <a:pt x="1016" y="677"/>
                    <a:pt x="1058" y="757"/>
                    <a:pt x="1100" y="845"/>
                  </a:cubicBezTo>
                  <a:cubicBezTo>
                    <a:pt x="1127" y="898"/>
                    <a:pt x="1153" y="951"/>
                    <a:pt x="1191" y="1008"/>
                  </a:cubicBezTo>
                  <a:cubicBezTo>
                    <a:pt x="1283" y="1149"/>
                    <a:pt x="1442" y="1244"/>
                    <a:pt x="1614" y="1267"/>
                  </a:cubicBezTo>
                  <a:cubicBezTo>
                    <a:pt x="1781" y="1286"/>
                    <a:pt x="1960" y="1229"/>
                    <a:pt x="2085" y="1119"/>
                  </a:cubicBezTo>
                  <a:cubicBezTo>
                    <a:pt x="2180" y="1039"/>
                    <a:pt x="2241" y="936"/>
                    <a:pt x="2306" y="837"/>
                  </a:cubicBezTo>
                  <a:cubicBezTo>
                    <a:pt x="2359" y="753"/>
                    <a:pt x="2412" y="674"/>
                    <a:pt x="2485" y="605"/>
                  </a:cubicBezTo>
                  <a:cubicBezTo>
                    <a:pt x="2523" y="567"/>
                    <a:pt x="2565" y="529"/>
                    <a:pt x="2614" y="502"/>
                  </a:cubicBezTo>
                  <a:cubicBezTo>
                    <a:pt x="2762" y="426"/>
                    <a:pt x="2907" y="449"/>
                    <a:pt x="3067" y="468"/>
                  </a:cubicBezTo>
                  <a:cubicBezTo>
                    <a:pt x="3112" y="472"/>
                    <a:pt x="3158" y="476"/>
                    <a:pt x="3204" y="468"/>
                  </a:cubicBezTo>
                  <a:cubicBezTo>
                    <a:pt x="3280" y="461"/>
                    <a:pt x="3352" y="434"/>
                    <a:pt x="3386" y="381"/>
                  </a:cubicBezTo>
                  <a:cubicBezTo>
                    <a:pt x="3390" y="377"/>
                    <a:pt x="3394" y="373"/>
                    <a:pt x="3394" y="365"/>
                  </a:cubicBezTo>
                  <a:cubicBezTo>
                    <a:pt x="3424" y="312"/>
                    <a:pt x="3409" y="244"/>
                    <a:pt x="3371" y="190"/>
                  </a:cubicBezTo>
                  <a:cubicBezTo>
                    <a:pt x="3223" y="0"/>
                    <a:pt x="2937" y="88"/>
                    <a:pt x="2728" y="145"/>
                  </a:cubicBezTo>
                  <a:cubicBezTo>
                    <a:pt x="2667" y="164"/>
                    <a:pt x="2603" y="179"/>
                    <a:pt x="2538" y="187"/>
                  </a:cubicBezTo>
                  <a:cubicBezTo>
                    <a:pt x="2462" y="194"/>
                    <a:pt x="2382" y="187"/>
                    <a:pt x="2314" y="160"/>
                  </a:cubicBezTo>
                  <a:lnTo>
                    <a:pt x="2314" y="160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0"/>
            <p:cNvSpPr>
              <a:spLocks/>
            </p:cNvSpPr>
            <p:nvPr/>
          </p:nvSpPr>
          <p:spPr>
            <a:xfrm>
              <a:off x="6022961" y="1945492"/>
              <a:ext cx="352951" cy="188100"/>
            </a:xfrm>
            <a:custGeom>
              <a:avLst/>
              <a:gdLst/>
              <a:ahLst/>
              <a:cxnLst/>
              <a:rect l="l" t="t" r="r" b="b"/>
              <a:pathLst>
                <a:path w="2687" h="1432" fill="none" extrusionOk="0">
                  <a:moveTo>
                    <a:pt x="1344" y="1431"/>
                  </a:moveTo>
                  <a:cubicBezTo>
                    <a:pt x="1663" y="1389"/>
                    <a:pt x="1697" y="1123"/>
                    <a:pt x="1891" y="917"/>
                  </a:cubicBezTo>
                  <a:cubicBezTo>
                    <a:pt x="1910" y="898"/>
                    <a:pt x="1926" y="883"/>
                    <a:pt x="1945" y="868"/>
                  </a:cubicBezTo>
                  <a:cubicBezTo>
                    <a:pt x="2055" y="761"/>
                    <a:pt x="2177" y="678"/>
                    <a:pt x="2310" y="613"/>
                  </a:cubicBezTo>
                  <a:cubicBezTo>
                    <a:pt x="2451" y="545"/>
                    <a:pt x="2686" y="491"/>
                    <a:pt x="2645" y="256"/>
                  </a:cubicBezTo>
                  <a:cubicBezTo>
                    <a:pt x="2603" y="1"/>
                    <a:pt x="2405" y="103"/>
                    <a:pt x="2260" y="153"/>
                  </a:cubicBezTo>
                  <a:cubicBezTo>
                    <a:pt x="2230" y="160"/>
                    <a:pt x="2199" y="168"/>
                    <a:pt x="2169" y="172"/>
                  </a:cubicBezTo>
                  <a:cubicBezTo>
                    <a:pt x="2078" y="183"/>
                    <a:pt x="1983" y="176"/>
                    <a:pt x="1891" y="195"/>
                  </a:cubicBezTo>
                  <a:cubicBezTo>
                    <a:pt x="1796" y="221"/>
                    <a:pt x="1735" y="301"/>
                    <a:pt x="1663" y="362"/>
                  </a:cubicBezTo>
                  <a:cubicBezTo>
                    <a:pt x="1591" y="423"/>
                    <a:pt x="1499" y="457"/>
                    <a:pt x="1408" y="480"/>
                  </a:cubicBezTo>
                  <a:cubicBezTo>
                    <a:pt x="1302" y="507"/>
                    <a:pt x="1184" y="522"/>
                    <a:pt x="1081" y="484"/>
                  </a:cubicBezTo>
                  <a:cubicBezTo>
                    <a:pt x="975" y="442"/>
                    <a:pt x="895" y="351"/>
                    <a:pt x="803" y="275"/>
                  </a:cubicBezTo>
                  <a:cubicBezTo>
                    <a:pt x="704" y="195"/>
                    <a:pt x="567" y="172"/>
                    <a:pt x="438" y="145"/>
                  </a:cubicBezTo>
                  <a:cubicBezTo>
                    <a:pt x="400" y="134"/>
                    <a:pt x="362" y="126"/>
                    <a:pt x="328" y="119"/>
                  </a:cubicBezTo>
                  <a:cubicBezTo>
                    <a:pt x="187" y="77"/>
                    <a:pt x="73" y="88"/>
                    <a:pt x="43" y="256"/>
                  </a:cubicBezTo>
                  <a:cubicBezTo>
                    <a:pt x="1" y="491"/>
                    <a:pt x="237" y="545"/>
                    <a:pt x="377" y="613"/>
                  </a:cubicBezTo>
                  <a:cubicBezTo>
                    <a:pt x="510" y="678"/>
                    <a:pt x="632" y="761"/>
                    <a:pt x="742" y="868"/>
                  </a:cubicBezTo>
                  <a:cubicBezTo>
                    <a:pt x="761" y="883"/>
                    <a:pt x="781" y="898"/>
                    <a:pt x="796" y="917"/>
                  </a:cubicBezTo>
                  <a:cubicBezTo>
                    <a:pt x="990" y="1123"/>
                    <a:pt x="1024" y="1389"/>
                    <a:pt x="1344" y="1431"/>
                  </a:cubicBezTo>
                  <a:close/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0"/>
            <p:cNvSpPr>
              <a:spLocks/>
            </p:cNvSpPr>
            <p:nvPr/>
          </p:nvSpPr>
          <p:spPr>
            <a:xfrm>
              <a:off x="5984475" y="1886514"/>
              <a:ext cx="437412" cy="51623"/>
            </a:xfrm>
            <a:custGeom>
              <a:avLst/>
              <a:gdLst/>
              <a:ahLst/>
              <a:cxnLst/>
              <a:rect l="l" t="t" r="r" b="b"/>
              <a:pathLst>
                <a:path w="3330" h="393" fill="none" extrusionOk="0">
                  <a:moveTo>
                    <a:pt x="1" y="206"/>
                  </a:moveTo>
                  <a:cubicBezTo>
                    <a:pt x="168" y="374"/>
                    <a:pt x="446" y="381"/>
                    <a:pt x="674" y="317"/>
                  </a:cubicBezTo>
                  <a:cubicBezTo>
                    <a:pt x="685" y="313"/>
                    <a:pt x="701" y="309"/>
                    <a:pt x="712" y="301"/>
                  </a:cubicBezTo>
                  <a:cubicBezTo>
                    <a:pt x="925" y="233"/>
                    <a:pt x="1123" y="119"/>
                    <a:pt x="1340" y="62"/>
                  </a:cubicBezTo>
                  <a:cubicBezTo>
                    <a:pt x="1519" y="12"/>
                    <a:pt x="1705" y="1"/>
                    <a:pt x="1891" y="31"/>
                  </a:cubicBezTo>
                  <a:cubicBezTo>
                    <a:pt x="2120" y="65"/>
                    <a:pt x="2336" y="164"/>
                    <a:pt x="2557" y="244"/>
                  </a:cubicBezTo>
                  <a:cubicBezTo>
                    <a:pt x="2569" y="248"/>
                    <a:pt x="2584" y="252"/>
                    <a:pt x="2599" y="259"/>
                  </a:cubicBezTo>
                  <a:cubicBezTo>
                    <a:pt x="2835" y="339"/>
                    <a:pt x="3090" y="393"/>
                    <a:pt x="3329" y="32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0"/>
            <p:cNvSpPr>
              <a:spLocks/>
            </p:cNvSpPr>
            <p:nvPr/>
          </p:nvSpPr>
          <p:spPr>
            <a:xfrm>
              <a:off x="6196347" y="1146464"/>
              <a:ext cx="131" cy="1708"/>
            </a:xfrm>
            <a:custGeom>
              <a:avLst/>
              <a:gdLst/>
              <a:ahLst/>
              <a:cxnLst/>
              <a:rect l="l" t="t" r="r" b="b"/>
              <a:pathLst>
                <a:path w="1" h="13" fill="none" extrusionOk="0">
                  <a:moveTo>
                    <a:pt x="1" y="1"/>
                  </a:moveTo>
                  <a:lnTo>
                    <a:pt x="1" y="12"/>
                  </a:ln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0"/>
            <p:cNvSpPr>
              <a:spLocks/>
            </p:cNvSpPr>
            <p:nvPr/>
          </p:nvSpPr>
          <p:spPr>
            <a:xfrm>
              <a:off x="6078392" y="1927497"/>
              <a:ext cx="3153" cy="33101"/>
            </a:xfrm>
            <a:custGeom>
              <a:avLst/>
              <a:gdLst/>
              <a:ahLst/>
              <a:cxnLst/>
              <a:rect l="l" t="t" r="r" b="b"/>
              <a:pathLst>
                <a:path w="24" h="252" fill="none" extrusionOk="0">
                  <a:moveTo>
                    <a:pt x="24" y="252"/>
                  </a:moveTo>
                  <a:cubicBezTo>
                    <a:pt x="24" y="168"/>
                    <a:pt x="16" y="81"/>
                    <a:pt x="1" y="1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0"/>
            <p:cNvSpPr>
              <a:spLocks/>
            </p:cNvSpPr>
            <p:nvPr/>
          </p:nvSpPr>
          <p:spPr>
            <a:xfrm>
              <a:off x="6307865" y="1921060"/>
              <a:ext cx="11559" cy="47025"/>
            </a:xfrm>
            <a:custGeom>
              <a:avLst/>
              <a:gdLst/>
              <a:ahLst/>
              <a:cxnLst/>
              <a:rect l="l" t="t" r="r" b="b"/>
              <a:pathLst>
                <a:path w="88" h="358" fill="none" extrusionOk="0">
                  <a:moveTo>
                    <a:pt x="0" y="358"/>
                  </a:moveTo>
                  <a:lnTo>
                    <a:pt x="0" y="358"/>
                  </a:lnTo>
                  <a:cubicBezTo>
                    <a:pt x="15" y="236"/>
                    <a:pt x="46" y="114"/>
                    <a:pt x="87" y="0"/>
                  </a:cubicBezTo>
                </a:path>
              </a:pathLst>
            </a:custGeom>
            <a:noFill/>
            <a:ln w="1625" cap="flat" cmpd="sng">
              <a:solidFill>
                <a:srgbClr val="0C224A"/>
              </a:solidFill>
              <a:prstDash val="solid"/>
              <a:miter lim="38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0" name="Google Shape;2070;p60"/>
          <p:cNvSpPr txBox="1">
            <a:spLocks noGrp="1"/>
          </p:cNvSpPr>
          <p:nvPr>
            <p:ph type="title"/>
          </p:nvPr>
        </p:nvSpPr>
        <p:spPr>
          <a:xfrm>
            <a:off x="828000" y="668850"/>
            <a:ext cx="32367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b="1" dirty="0">
                <a:latin typeface="Chiller" panose="04020404031007020602" pitchFamily="82" charset="0"/>
              </a:rPr>
              <a:t>PENGERTIAN </a:t>
            </a:r>
            <a:br>
              <a:rPr lang="id-ID" sz="3200" b="1" dirty="0">
                <a:latin typeface="Chiller" panose="04020404031007020602" pitchFamily="82" charset="0"/>
              </a:rPr>
            </a:br>
            <a:r>
              <a:rPr lang="id-ID" sz="3200" b="1" dirty="0">
                <a:latin typeface="Chiller" panose="04020404031007020602" pitchFamily="82" charset="0"/>
              </a:rPr>
              <a:t>RANGKA MANUSIA</a:t>
            </a:r>
            <a:endParaRPr sz="3200" b="1" dirty="0">
              <a:latin typeface="Chiller" panose="04020404031007020602" pitchFamily="82" charset="0"/>
            </a:endParaRPr>
          </a:p>
        </p:txBody>
      </p:sp>
      <p:sp>
        <p:nvSpPr>
          <p:cNvPr id="2" name="Google Shape;1780;p60">
            <a:extLst>
              <a:ext uri="{FF2B5EF4-FFF2-40B4-BE49-F238E27FC236}">
                <a16:creationId xmlns:a16="http://schemas.microsoft.com/office/drawing/2014/main" id="{D8DCAAD1-8B93-C948-29AD-76797ADF258B}"/>
              </a:ext>
            </a:extLst>
          </p:cNvPr>
          <p:cNvSpPr/>
          <p:nvPr/>
        </p:nvSpPr>
        <p:spPr>
          <a:xfrm>
            <a:off x="667600" y="3420390"/>
            <a:ext cx="3236700" cy="1248648"/>
          </a:xfrm>
          <a:prstGeom prst="rect">
            <a:avLst/>
          </a:prstGeom>
          <a:solidFill>
            <a:srgbClr val="82BD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AF1FC-295E-E40F-22C7-3C3D7044F6A8}"/>
              </a:ext>
            </a:extLst>
          </p:cNvPr>
          <p:cNvSpPr txBox="1"/>
          <p:nvPr/>
        </p:nvSpPr>
        <p:spPr>
          <a:xfrm>
            <a:off x="480937" y="1791273"/>
            <a:ext cx="52392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58775"/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	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Sistem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sistem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organ pada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manusia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berperan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dalam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pergerakan</a:t>
            </a:r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terdiri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dari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alat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aktif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alat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pasif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 Alat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aktif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manusia</a:t>
            </a:r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ialah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otot-otot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menempel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pada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manusia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sedangkan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alat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nn-NO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pasif pada manusia ialah sekumpulan tulang-tulang yang membentuk rangka. </a:t>
            </a:r>
            <a:endParaRPr lang="id-ID" sz="1600" dirty="0">
              <a:solidFill>
                <a:schemeClr val="tx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just" defTabSz="358775"/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	</a:t>
            </a:r>
            <a:r>
              <a:rPr lang="nn-NO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adalah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susunan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tulang-tulang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sistem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tertentu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terletak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dalam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,</a:t>
            </a:r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terlindung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atau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terbalut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oleh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otot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kulit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terdapat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didalam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id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disebut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dalam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atau</a:t>
            </a:r>
            <a:r>
              <a:rPr lang="en-ID" sz="1600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i="1" dirty="0">
                <a:solidFill>
                  <a:schemeClr val="tx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endoskeleton. </a:t>
            </a:r>
            <a:endParaRPr lang="en-ID" sz="1600" dirty="0">
              <a:solidFill>
                <a:schemeClr val="tx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3" name="Action Button: Go Home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691BFC4-A583-F81D-5D45-6F7FF23BD7A6}"/>
              </a:ext>
            </a:extLst>
          </p:cNvPr>
          <p:cNvSpPr/>
          <p:nvPr/>
        </p:nvSpPr>
        <p:spPr>
          <a:xfrm>
            <a:off x="7077128" y="4212984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Go Forward or Next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6BCD465-B6B1-B578-A6EE-FDD5D0287388}"/>
              </a:ext>
            </a:extLst>
          </p:cNvPr>
          <p:cNvSpPr/>
          <p:nvPr/>
        </p:nvSpPr>
        <p:spPr>
          <a:xfrm>
            <a:off x="7640332" y="4207913"/>
            <a:ext cx="431117" cy="39618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39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9" grpId="0" animBg="1"/>
      <p:bldP spid="1780" grpId="0" animBg="1"/>
      <p:bldP spid="20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6"/>
          <p:cNvSpPr/>
          <p:nvPr/>
        </p:nvSpPr>
        <p:spPr>
          <a:xfrm>
            <a:off x="312450" y="825100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55" name="Google Shape;555;p36"/>
          <p:cNvSpPr/>
          <p:nvPr/>
        </p:nvSpPr>
        <p:spPr>
          <a:xfrm flipH="1">
            <a:off x="7320475" y="825100"/>
            <a:ext cx="1510900" cy="4061225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56" name="Google Shape;556;p36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6"/>
          <p:cNvSpPr/>
          <p:nvPr/>
        </p:nvSpPr>
        <p:spPr>
          <a:xfrm>
            <a:off x="613991" y="514950"/>
            <a:ext cx="7915800" cy="62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6"/>
          <p:cNvSpPr txBox="1">
            <a:spLocks noGrp="1"/>
          </p:cNvSpPr>
          <p:nvPr>
            <p:ph type="subTitle" idx="1"/>
          </p:nvPr>
        </p:nvSpPr>
        <p:spPr>
          <a:xfrm>
            <a:off x="613991" y="1226786"/>
            <a:ext cx="7992109" cy="10889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113" indent="-11113" algn="just" defTabSz="357188">
              <a:tabLst>
                <a:tab pos="177800" algn="l"/>
              </a:tabLst>
            </a:pP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			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merupakan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alat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pasif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tersusun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atas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saling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berhubungan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Tulang-tulang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yang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menyusun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rangka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manusia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mempunyai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beraneka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ragam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sesuai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dengan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keduduanya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dalam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serta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fungsinya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  <a:r>
              <a:rPr lang="id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pt-BR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Secara umum fungsi rangka adalah:</a:t>
            </a:r>
          </a:p>
        </p:txBody>
      </p:sp>
      <p:sp>
        <p:nvSpPr>
          <p:cNvPr id="563" name="Google Shape;563;p36"/>
          <p:cNvSpPr txBox="1">
            <a:spLocks noGrp="1"/>
          </p:cNvSpPr>
          <p:nvPr>
            <p:ph type="subTitle" idx="6"/>
          </p:nvPr>
        </p:nvSpPr>
        <p:spPr>
          <a:xfrm>
            <a:off x="1204626" y="2325127"/>
            <a:ext cx="247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8900" indent="-1588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Memberikan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bentuk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67" name="Google Shape;567;p36"/>
          <p:cNvSpPr/>
          <p:nvPr/>
        </p:nvSpPr>
        <p:spPr>
          <a:xfrm>
            <a:off x="685597" y="2325127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Fungsi Rangka</a:t>
            </a:r>
            <a:endParaRPr sz="4000" b="1" dirty="0">
              <a:latin typeface="Chiller" panose="04020404031007020602" pitchFamily="82" charset="0"/>
            </a:endParaRPr>
          </a:p>
        </p:txBody>
      </p:sp>
      <p:sp>
        <p:nvSpPr>
          <p:cNvPr id="10" name="Google Shape;567;p36">
            <a:extLst>
              <a:ext uri="{FF2B5EF4-FFF2-40B4-BE49-F238E27FC236}">
                <a16:creationId xmlns:a16="http://schemas.microsoft.com/office/drawing/2014/main" id="{41D048BA-FEB8-374D-FFAA-265594B81CB8}"/>
              </a:ext>
            </a:extLst>
          </p:cNvPr>
          <p:cNvSpPr/>
          <p:nvPr/>
        </p:nvSpPr>
        <p:spPr>
          <a:xfrm>
            <a:off x="687746" y="3150123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567;p36">
            <a:extLst>
              <a:ext uri="{FF2B5EF4-FFF2-40B4-BE49-F238E27FC236}">
                <a16:creationId xmlns:a16="http://schemas.microsoft.com/office/drawing/2014/main" id="{CA297C6F-D898-841F-7331-FB0B6AB9F52D}"/>
              </a:ext>
            </a:extLst>
          </p:cNvPr>
          <p:cNvSpPr/>
          <p:nvPr/>
        </p:nvSpPr>
        <p:spPr>
          <a:xfrm>
            <a:off x="685597" y="4073866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567;p36">
            <a:extLst>
              <a:ext uri="{FF2B5EF4-FFF2-40B4-BE49-F238E27FC236}">
                <a16:creationId xmlns:a16="http://schemas.microsoft.com/office/drawing/2014/main" id="{B8D33C56-9EAD-C730-35DC-58C20BD772AE}"/>
              </a:ext>
            </a:extLst>
          </p:cNvPr>
          <p:cNvSpPr/>
          <p:nvPr/>
        </p:nvSpPr>
        <p:spPr>
          <a:xfrm>
            <a:off x="6826000" y="3144645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567;p36">
            <a:extLst>
              <a:ext uri="{FF2B5EF4-FFF2-40B4-BE49-F238E27FC236}">
                <a16:creationId xmlns:a16="http://schemas.microsoft.com/office/drawing/2014/main" id="{6CFCEE84-B1B5-0F9E-E8EE-7D1773432EA2}"/>
              </a:ext>
            </a:extLst>
          </p:cNvPr>
          <p:cNvSpPr/>
          <p:nvPr/>
        </p:nvSpPr>
        <p:spPr>
          <a:xfrm>
            <a:off x="3905501" y="4073866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567;p36">
            <a:extLst>
              <a:ext uri="{FF2B5EF4-FFF2-40B4-BE49-F238E27FC236}">
                <a16:creationId xmlns:a16="http://schemas.microsoft.com/office/drawing/2014/main" id="{BBC8874B-98FC-1065-5976-5373CC342891}"/>
              </a:ext>
            </a:extLst>
          </p:cNvPr>
          <p:cNvSpPr/>
          <p:nvPr/>
        </p:nvSpPr>
        <p:spPr>
          <a:xfrm>
            <a:off x="3905501" y="3150123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567;p36">
            <a:extLst>
              <a:ext uri="{FF2B5EF4-FFF2-40B4-BE49-F238E27FC236}">
                <a16:creationId xmlns:a16="http://schemas.microsoft.com/office/drawing/2014/main" id="{204D697F-6FDC-A446-3438-7A5E820B855B}"/>
              </a:ext>
            </a:extLst>
          </p:cNvPr>
          <p:cNvSpPr/>
          <p:nvPr/>
        </p:nvSpPr>
        <p:spPr>
          <a:xfrm>
            <a:off x="3905501" y="2325751"/>
            <a:ext cx="522296" cy="531102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63;p36">
            <a:extLst>
              <a:ext uri="{FF2B5EF4-FFF2-40B4-BE49-F238E27FC236}">
                <a16:creationId xmlns:a16="http://schemas.microsoft.com/office/drawing/2014/main" id="{2C5BA356-9C2F-5E00-4DDC-4752A4E1EFB1}"/>
              </a:ext>
            </a:extLst>
          </p:cNvPr>
          <p:cNvSpPr txBox="1">
            <a:spLocks/>
          </p:cNvSpPr>
          <p:nvPr/>
        </p:nvSpPr>
        <p:spPr>
          <a:xfrm>
            <a:off x="4499130" y="2348278"/>
            <a:ext cx="247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88900" indent="0"/>
            <a:r>
              <a:rPr lang="de-DE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Tempat  pembentukan sel darah pada sumsum tulang </a:t>
            </a:r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53" name="Google Shape;563;p36">
            <a:extLst>
              <a:ext uri="{FF2B5EF4-FFF2-40B4-BE49-F238E27FC236}">
                <a16:creationId xmlns:a16="http://schemas.microsoft.com/office/drawing/2014/main" id="{ED8A89DF-6DB8-0877-DE21-3FE7323A163F}"/>
              </a:ext>
            </a:extLst>
          </p:cNvPr>
          <p:cNvSpPr txBox="1">
            <a:spLocks/>
          </p:cNvSpPr>
          <p:nvPr/>
        </p:nvSpPr>
        <p:spPr>
          <a:xfrm>
            <a:off x="1221362" y="3222213"/>
            <a:ext cx="247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88900" indent="0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Menahan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menegakkan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tubuh</a:t>
            </a:r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79" name="Google Shape;563;p36">
            <a:extLst>
              <a:ext uri="{FF2B5EF4-FFF2-40B4-BE49-F238E27FC236}">
                <a16:creationId xmlns:a16="http://schemas.microsoft.com/office/drawing/2014/main" id="{5A3960DC-F4CC-A84D-2956-4BA81C24A824}"/>
              </a:ext>
            </a:extLst>
          </p:cNvPr>
          <p:cNvSpPr txBox="1">
            <a:spLocks/>
          </p:cNvSpPr>
          <p:nvPr/>
        </p:nvSpPr>
        <p:spPr>
          <a:xfrm>
            <a:off x="1217426" y="4073866"/>
            <a:ext cx="247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88900" indent="0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Tempat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penyimpanan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kalsium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dan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fosfor</a:t>
            </a:r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80" name="Google Shape;563;p36">
            <a:extLst>
              <a:ext uri="{FF2B5EF4-FFF2-40B4-BE49-F238E27FC236}">
                <a16:creationId xmlns:a16="http://schemas.microsoft.com/office/drawing/2014/main" id="{6258E833-D8D9-16A3-8B6E-FF8E0132F58C}"/>
              </a:ext>
            </a:extLst>
          </p:cNvPr>
          <p:cNvSpPr txBox="1">
            <a:spLocks/>
          </p:cNvSpPr>
          <p:nvPr/>
        </p:nvSpPr>
        <p:spPr>
          <a:xfrm>
            <a:off x="4568788" y="3167796"/>
            <a:ext cx="206227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Tempat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melekatnya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otot</a:t>
            </a:r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81" name="Google Shape;563;p36">
            <a:extLst>
              <a:ext uri="{FF2B5EF4-FFF2-40B4-BE49-F238E27FC236}">
                <a16:creationId xmlns:a16="http://schemas.microsoft.com/office/drawing/2014/main" id="{14DEA457-EA88-8998-B493-C52B0500B975}"/>
              </a:ext>
            </a:extLst>
          </p:cNvPr>
          <p:cNvSpPr txBox="1">
            <a:spLocks/>
          </p:cNvSpPr>
          <p:nvPr/>
        </p:nvSpPr>
        <p:spPr>
          <a:xfrm>
            <a:off x="4537639" y="4021567"/>
            <a:ext cx="267299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nn-NO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Melindungi organ vital seperti otak, jantung, dan paru-paru</a:t>
            </a:r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82" name="Google Shape;563;p36">
            <a:extLst>
              <a:ext uri="{FF2B5EF4-FFF2-40B4-BE49-F238E27FC236}">
                <a16:creationId xmlns:a16="http://schemas.microsoft.com/office/drawing/2014/main" id="{0D5FEFE7-F5D5-2221-EF9C-4968C44A7830}"/>
              </a:ext>
            </a:extLst>
          </p:cNvPr>
          <p:cNvSpPr txBox="1">
            <a:spLocks/>
          </p:cNvSpPr>
          <p:nvPr/>
        </p:nvSpPr>
        <p:spPr>
          <a:xfrm>
            <a:off x="7271142" y="3155797"/>
            <a:ext cx="163738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Alat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r>
              <a:rPr lang="en-ID" sz="16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pasif</a:t>
            </a:r>
            <a:endParaRPr lang="en-ID" sz="16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2" name="Action Button: Go Home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F71C033-9A76-33DB-A3E6-24915B54CBC5}"/>
              </a:ext>
            </a:extLst>
          </p:cNvPr>
          <p:cNvSpPr/>
          <p:nvPr/>
        </p:nvSpPr>
        <p:spPr>
          <a:xfrm>
            <a:off x="8031485" y="4316266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Action Button: Go Back or Previous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6D4A798-6A41-769F-DC84-5858783593CA}"/>
              </a:ext>
            </a:extLst>
          </p:cNvPr>
          <p:cNvSpPr/>
          <p:nvPr/>
        </p:nvSpPr>
        <p:spPr>
          <a:xfrm>
            <a:off x="7348296" y="4316266"/>
            <a:ext cx="449552" cy="39554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15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" grpId="0" animBg="1"/>
      <p:bldP spid="563" grpId="0" build="p"/>
      <p:bldP spid="552" grpId="0"/>
      <p:bldP spid="553" grpId="0"/>
      <p:bldP spid="579" grpId="0"/>
      <p:bldP spid="580" grpId="0"/>
      <p:bldP spid="581" grpId="0"/>
      <p:bldP spid="5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4"/>
          <p:cNvSpPr/>
          <p:nvPr/>
        </p:nvSpPr>
        <p:spPr>
          <a:xfrm>
            <a:off x="321475" y="820775"/>
            <a:ext cx="1079387" cy="4001931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30" name="Google Shape;1130;p44"/>
          <p:cNvSpPr/>
          <p:nvPr/>
        </p:nvSpPr>
        <p:spPr>
          <a:xfrm>
            <a:off x="537900" y="438750"/>
            <a:ext cx="8068200" cy="774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4"/>
          <p:cNvSpPr/>
          <p:nvPr/>
        </p:nvSpPr>
        <p:spPr>
          <a:xfrm>
            <a:off x="613991" y="514950"/>
            <a:ext cx="7915800" cy="62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4"/>
          <p:cNvSpPr txBox="1">
            <a:spLocks noGrp="1"/>
          </p:cNvSpPr>
          <p:nvPr>
            <p:ph type="title" idx="2"/>
          </p:nvPr>
        </p:nvSpPr>
        <p:spPr>
          <a:xfrm>
            <a:off x="508213" y="2945633"/>
            <a:ext cx="2228178" cy="565111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latin typeface="Chiller" panose="04020404031007020602" pitchFamily="82" charset="0"/>
              </a:rPr>
              <a:t>Rangka</a:t>
            </a:r>
            <a:r>
              <a:rPr lang="id-ID" sz="3200" b="1" dirty="0">
                <a:latin typeface="Chiller" panose="04020404031007020602" pitchFamily="82" charset="0"/>
              </a:rPr>
              <a:t> </a:t>
            </a:r>
            <a:r>
              <a:rPr lang="id-ID" sz="2800" b="1" dirty="0" err="1">
                <a:latin typeface="Chiller" panose="04020404031007020602" pitchFamily="82" charset="0"/>
              </a:rPr>
              <a:t>Aksial</a:t>
            </a:r>
            <a:endParaRPr sz="3200" b="1" dirty="0">
              <a:latin typeface="Chiller" panose="04020404031007020602" pitchFamily="82" charset="0"/>
            </a:endParaRPr>
          </a:p>
        </p:txBody>
      </p:sp>
      <p:sp>
        <p:nvSpPr>
          <p:cNvPr id="1133" name="Google Shape;1133;p44"/>
          <p:cNvSpPr txBox="1">
            <a:spLocks noGrp="1"/>
          </p:cNvSpPr>
          <p:nvPr>
            <p:ph type="title" idx="3"/>
          </p:nvPr>
        </p:nvSpPr>
        <p:spPr>
          <a:xfrm>
            <a:off x="6412112" y="2941448"/>
            <a:ext cx="2378973" cy="70455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latin typeface="Chiller" panose="04020404031007020602" pitchFamily="82" charset="0"/>
              </a:rPr>
              <a:t>Rangka </a:t>
            </a:r>
            <a:r>
              <a:rPr lang="id-ID" sz="2800" b="1" dirty="0" err="1">
                <a:latin typeface="Chiller" panose="04020404031007020602" pitchFamily="82" charset="0"/>
              </a:rPr>
              <a:t>Apendikular</a:t>
            </a:r>
            <a:endParaRPr sz="2800" b="1" dirty="0">
              <a:latin typeface="Chiller" panose="04020404031007020602" pitchFamily="82" charset="0"/>
            </a:endParaRPr>
          </a:p>
        </p:txBody>
      </p:sp>
      <p:sp>
        <p:nvSpPr>
          <p:cNvPr id="1134" name="Google Shape;1134;p44"/>
          <p:cNvSpPr txBox="1">
            <a:spLocks noGrp="1"/>
          </p:cNvSpPr>
          <p:nvPr>
            <p:ph type="subTitle" idx="1"/>
          </p:nvPr>
        </p:nvSpPr>
        <p:spPr>
          <a:xfrm>
            <a:off x="6245510" y="3694050"/>
            <a:ext cx="2566986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1)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bahu</a:t>
            </a:r>
          </a:p>
          <a:p>
            <a:pPr marL="88900" indent="0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2)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panggul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0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3)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anggota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gerak</a:t>
            </a:r>
            <a:endParaRPr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1135" name="Google Shape;1135;p44"/>
          <p:cNvSpPr txBox="1">
            <a:spLocks noGrp="1"/>
          </p:cNvSpPr>
          <p:nvPr>
            <p:ph type="subTitle" idx="4"/>
          </p:nvPr>
        </p:nvSpPr>
        <p:spPr>
          <a:xfrm>
            <a:off x="352915" y="3510745"/>
            <a:ext cx="2538774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1)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tengkorak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0"/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2)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Tulang</a:t>
            </a:r>
            <a:r>
              <a:rPr lang="en-ID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ID" sz="1800" dirty="0" err="1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belakang</a:t>
            </a:r>
            <a:endParaRPr lang="en-ID" sz="1800" dirty="0">
              <a:solidFill>
                <a:srgbClr val="000000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88900" indent="0"/>
            <a:r>
              <a:rPr lang="nl-NL" sz="1800" dirty="0">
                <a:solidFill>
                  <a:srgbClr val="0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3) Tulang rusuk dan dada</a:t>
            </a:r>
            <a:endParaRPr lang="en-US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1138" name="Google Shape;1138;p44"/>
          <p:cNvSpPr/>
          <p:nvPr/>
        </p:nvSpPr>
        <p:spPr>
          <a:xfrm flipH="1">
            <a:off x="7750313" y="820775"/>
            <a:ext cx="1079387" cy="4001931"/>
          </a:xfrm>
          <a:custGeom>
            <a:avLst/>
            <a:gdLst/>
            <a:ahLst/>
            <a:cxnLst/>
            <a:rect l="l" t="t" r="r" b="b"/>
            <a:pathLst>
              <a:path w="60436" h="162449" extrusionOk="0">
                <a:moveTo>
                  <a:pt x="13716" y="0"/>
                </a:moveTo>
                <a:lnTo>
                  <a:pt x="0" y="0"/>
                </a:lnTo>
                <a:lnTo>
                  <a:pt x="0" y="162449"/>
                </a:lnTo>
                <a:lnTo>
                  <a:pt x="60436" y="16244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39" name="Google Shape;1139;p4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b="1" dirty="0">
                <a:latin typeface="Chiller" panose="04020404031007020602" pitchFamily="82" charset="0"/>
              </a:rPr>
              <a:t>Jenis Rangka</a:t>
            </a:r>
            <a:endParaRPr sz="4000" b="1" dirty="0">
              <a:latin typeface="Chiller" panose="040204040310070206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6E8E1-32A4-39E8-94E7-A476BED8D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04" y="1254347"/>
            <a:ext cx="3299695" cy="3374203"/>
          </a:xfrm>
          <a:prstGeom prst="rect">
            <a:avLst/>
          </a:prstGeom>
        </p:spPr>
      </p:pic>
      <p:sp>
        <p:nvSpPr>
          <p:cNvPr id="2" name="Action Button: Go Forward or Next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2BB1641-19CA-D241-A29C-1A527BC507B6}"/>
              </a:ext>
            </a:extLst>
          </p:cNvPr>
          <p:cNvSpPr/>
          <p:nvPr/>
        </p:nvSpPr>
        <p:spPr>
          <a:xfrm>
            <a:off x="7815479" y="616437"/>
            <a:ext cx="431117" cy="3697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Go Home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28C8A11-F551-8555-982E-458AF79D06BD}"/>
              </a:ext>
            </a:extLst>
          </p:cNvPr>
          <p:cNvSpPr/>
          <p:nvPr/>
        </p:nvSpPr>
        <p:spPr>
          <a:xfrm>
            <a:off x="7223570" y="623002"/>
            <a:ext cx="449552" cy="39554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64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BAC29B4C-002D-4469-BB21-3E1C812FDF86"/>
  <p:tag name="ISPRING_CMI5_LAUNCH_METHOD" val="any window"/>
  <p:tag name="ISPRINGCLOUDFOLDERID" val="1"/>
  <p:tag name="ISPRINGONLINEFOLDERID" val="1"/>
  <p:tag name="ISPRING_OUTPUT_FOLDER" val="[[&quot;i\uFFFD\u0017p{A3F5333D-8758-4491-AA89-24FB259A5CB3}&quot;,&quot;D:\\0. Tekn Pendidikan\\Semester 3\\10. Kretivitas, Inovasi, dan Kewirausahaan&quot;]]"/>
  <p:tag name="ISPRING_SCORM_RATE_SLIDES" val="0"/>
  <p:tag name="ISPRING_SCORM_PASSING_SCORE" val="0.000000"/>
  <p:tag name="ISPRING_CURRENT_PLAYER_ID" val="universal"/>
  <p:tag name="ISPRING_PRESENTATION_TITLE" val="Aplikasi Pembelajaran_Rangka Manusia"/>
  <p:tag name="ISPRING_FIRST_PUBLISH" val="1"/>
  <p:tag name="ISPRING_PRESENTATION_COURSE_TITLE" val="Aplikasi Pembelajaran_Rangka Manusia"/>
  <p:tag name="ISPRING_PLAYERS_CUSTOMIZATION_2" val="UEsDBBQAAgAIADZZp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mX41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CZfjVU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Jl+NVV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AmX41Vm5H/wGwDAACdDAAAIQAAAHVuaXZlcnNhbC9mbGFzaF9za2luX3NldHRpbmdzLnhtbJVXXU/bMBR951dU3Tsdha1DCpVK20loHUOD8e40t62FY0e2U9Z/v+uPJHab0IwICd97jn0/jq9Fot4oH+xBKir43XA8nF4MBsm6lBK4foG8YETDICUKHrK74fc/q9Vw5CCCCfkMWlO+VcZS2QYUgWmpteCXa8E17nPJhcwJG04/fbc/ycgiz7EEhtWXsyFraI75Mv52v+hF8Wfc3E8W89suwlrkBeGHldiKy5Ss37ZSlDwzoV2br4u2OxQgGeVvZyNiVOkHDXkU0/JqOV6O+1EKCUqBCel2MRvPvp5lMZICq7Of3Hy7mfXkNEd93Jgj2p4qqi1tMp5cT266aAXZQlzk+XJxtbjuxnPcPe7Kh3E5goa/+mzmKP4DyP/aXBRl8T8aKaTYmoIecSbmO8thgmR4/ZCwuDXfWYJJyBx0VpCK0QzbIGTmpPjZfF3grlr6P8MhkZi7LQV7Mk04mh5GISmD6YYwBcmoWjqn2on3X6XG21QDQlMDesIUn0ipYKpl6VGNrcH9hnfKswDkDQ3iVbAyh7kLOADG9gY/n9/bwRLGV9uCACXsvTGIsDE2yEes6wkyMDbIZ9OuX5wdTuDHHsepBHFPfDeD8jtuVH30Aie4rOpVrSqvOWllrrkKjvaGCpOLDKZWVy80B9O1ZGRtLqTRSUwJJ3u6JRofpp8Glx5sMioZHTm81NqFlWiqGbTpbS1KqTAYdL/G0mvxOIp7OdRMr2CjK3RsbJpinotQC3bdQ+p+v7pwbj3Q+JrcDXMi30C+CMHUcOB5eAOx6O5dPmWYeY2vKcgHvhE9OVxoCPe3cXaBhbuDfeFEa7Le5RhSVwZ1SV1n2xuY+GPbOsvLPAW5REFQqBQZ2xxuR7c7hr/6lcI7ZDGhw+mYeofbcUJrwQcGrwAgcr2rroNbOE9eMk0Z7KEaKoHBJtyVWaJQ/m35GnXFmgwsvQTpZ1AjlBAXO1oIrxiXiKdZ6OiheU1SZTOLRko13Zudo3lfjUkj1nBC2rVXUrQx+tsqiL2KyklKLZ41kdpv2qx97mQPM05zO4HQERzf4nEcJkThy2KdVRlO7E0I5tWqN1MVocXTRTFzdjpuo1jP8ZB9wes53UiAcMBa40XwBPyAQyqIzB5rSPQmtLgdG3PEV9POa5z0eaGTUWByzanbgH/jvyXTf1BLAwQUAAIACAAmX41V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CZfjVVBXfE4uAEAAH0GAAAfAAAAdW5pdmVyc2FsL2h0bWxfc2tpbl9zZXR0aW5ncy5qc42UTVODMBCG7/0VHbw6HaUorbda6kxnPDhjb46HQLeUachmklCtjv9dQr8CLFpyIS9P3s1uyH73+uXjJV7/of9dvVfzl/q80sBqRhVwXdd5h55b3dM8W8Iiy4FnArwGsj0uPck/Z4Iy9kRlGu9era12/Dy0X1aMaxeXhIUiNE1oW8rwgwA/KfCrltohrX1KTp3jwhgUgwSFAWEGAlXOKsa7eqoeN8MGjFtQ/6ArlkDN9M4fPUad5NkxeAyj6djlEswlE7tnTHEQs2STKizE8hB/aIdLr3cSVHnim66wPNNmbiBvBp7dzvyZ301KBVrDIe44mviTexLmLAbuJhQGo2DyB1ozbhe0QW8znZkjHfrhMAxcWrIUWlWazqLbaFjHROnVqmYr+J4z8Gm6kpGc7UBdYoWykBccoFSY2oq00dAOEuXIlplI91w0toPk7Gatbde/UbWMQYxqeforbuxwmVYxatcMG9dsTdzavKu7XNAaDHm5dSPqM9UXOCVScZHQJLX43KdquzHNVmPnb2XeTG1ALRB52T7tqYAuuwmouVihFZgxLFnnpVbm8+52CnLrycVJNvfZ+/kFUEsDBBQAAgAIACZfjVWUE7MiaQAAAG4AAAAcAAAAdW5pdmVyc2FsL2xvY2FsX3NldHRpbmdzLnhtbA3MMQ6DMAxA0Z1TWN4p7daBwMZWltIDWMRFkRwbkYDg9mT7w9Nv+zMKHLylYOrw9XgisM7mgy4Of9NQvxFSJvUkpuxQDaHvqlZsJvlyzgUmWIUu3iaOJTKPFIscdhGo4VNe/8Aem666AVBLAwQUAAIACAAnX41VWvRlOQ4BAAA2EQAAFwAAAHVuaXZlcnNhbC91bml2ZXJzYWwucG5n6wzwc+flkuJiYGDg9fRwCWJgYN7DwMB0mYMNKGI6jY8HSDEWB7k7Maw7J/MSyGFJd/R1ZGDY2M/9J5EVyOcs8IgsZmAQKgFhxntp8hUMDAKnPV0cQyri3l535G0wYDjg8Gf1nMZMCXmWDec5zsYGCe4VAxkkGQckJ/HoA0nPNnEGhgaVw9wMDA6THgKNVTj5gYmBYUJKBSMDg4cR0EUMKhjKl6x9KJvsMUnFc9IXz93b2oFCDH7G2JWSaPKo8lHlo8pHlY8qH1U+qnxU+ajyUeWjykeVjyofVT6qfBArl5WM8wQNCPiZP68592XvWpCyhv0GZNvcdG0Xo/K30vqACwzzGUAaXf1c1jklNAEAUEsDBBQAAgAIACdfjVWrhZIPSgAAAGoAAAAbAAAAdW5pdmVyc2FsL3VuaXZlcnNhbC5wbmcueG1ss7GvyM1RKEstKs7Mz7NVMtQzULK34+WyKShKLctMLVeoAIoBBSFASaESyDVCcMszU0oybJUsjZHEMlIz0zNKbJXMLC3hgvpAIwFQSwECAAAUAAIACAA2WaZSNmFYAkcDAADhCQAAFAAAAAAAAAABAAAAAAAAAAAAdW5pdmVyc2FsL3BsYXllci54bWxQSwECAAAUAAIACAAmX41VyqMDbmwGAAAoGQAAHQAAAAAAAAABAAAAAAB5AwAAdW5pdmVyc2FsL2NvbW1vbl9tZXNzYWdlcy5sbmdQSwECAAAUAAIACAAmX41VFR5gG6MAAAB/AQAALgAAAAAAAAABAAAAAAAgCgAAdW5pdmVyc2FsL3BsYXliYWNrX2FuZF9uYXZpZ2F0aW9uX3NldHRpbmdzLnhtbFBLAQIAABQAAgAIACZfjVVZnjCJlQMAAN4QAAAnAAAAAAAAAAEAAAAAAA8LAAB1bml2ZXJzYWwvZmxhc2hfcHVibGlzaGluZ19zZXR0aW5ncy54bWxQSwECAAAUAAIACAAmX41Vm5H/wGwDAACdDAAAIQAAAAAAAAABAAAAAADpDgAAdW5pdmVyc2FsL2ZsYXNoX3NraW5fc2V0dGluZ3MueG1sUEsBAgAAFAACAAgAJl+NVRi8N4iNAwAAaBAAACYAAAAAAAAAAQAAAAAAlBIAAHVuaXZlcnNhbC9odG1sX3B1Ymxpc2hpbmdfc2V0dGluZ3MueG1sUEsBAgAAFAACAAgAJl+NVUFd8Ti4AQAAfQYAAB8AAAAAAAAAAQAAAAAAZRYAAHVuaXZlcnNhbC9odG1sX3NraW5fc2V0dGluZ3MuanNQSwECAAAUAAIACAAmX41VlBOzImkAAABuAAAAHAAAAAAAAAABAAAAAABaGAAAdW5pdmVyc2FsL2xvY2FsX3NldHRpbmdzLnhtbFBLAQIAABQAAgAIACdfjVVa9GU5DgEAADYRAAAXAAAAAAAAAAAAAAAAAP0YAAB1bml2ZXJzYWwvdW5pdmVyc2FsLnBuZ1BLAQIAABQAAgAIACdfjVWrhZIPSgAAAGoAAAAbAAAAAAAAAAEAAAAAAEAaAAB1bml2ZXJzYWwvdW5pdmVyc2FsLnBuZy54bWxQSwUGAAAAAAoACgAGAwAAwxoAAAAA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200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9AEAD38-2C8B-4872-AA7C-1CDCFD5CEEB0}:31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9FBA282-C4DC-4DA2-883F-16FD581EE37E}:3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83F4CD5-A36C-4C32-BDB1-FB506F9D317D}:3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11C3BF2-7E54-4AD5-9C30-7921AB4EB340}:3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DEFB49A-E43C-41F4-9B10-215AAA0296A9}:3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0B99AB8-F52D-49E4-A010-89E7A7B529A1}:31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7391327-C646-4C14-9972-21C234E1E249}:3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BF30D5A-92F1-4100-A242-0E56051B3D04}:32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F451404-349D-455C-A10D-DF1128481433}:32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3CAB949-7498-4FB6-A6B9-8618DE510E3E}:3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D04360D-C0E5-49E9-9FEF-A8620FD7B72F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9B2420D-35BC-485F-BDF2-32091D7E79CD}:3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D81C160-BB71-4C5D-B2E2-CE62C1107C23}:3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9081640-F98D-4D97-B921-C0079B7F891D}:32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E8E1F66-B6AF-426C-AA07-42B9628FE033}:32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AAE52A2-D299-4FD4-87FC-4689FFE2CFAD}:32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F5F6E79-0C25-4D4E-A3EE-C36495215227}:32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81C4F4D-86E8-4964-9F8B-17B2134089D3}:3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66190F-2B73-45FD-9C2D-841E22846BAA}:33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24CFA5B-AEF5-46EF-9C07-C8F27A5F291E}:33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35BDA4F-4684-4692-8351-9C49B2A13FF4}:3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AF07074-EE8E-479A-BF1C-9B21ACA59185}:3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70C4067-705D-4D72-B52B-A29CD4E82F07}:33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93AA322-4FD6-4C7C-B975-7FD7D607BC74}:33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1906C6D-07F6-4B7C-860F-54F69A0FE5C8}:33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E10376C-CF73-433B-8C8B-A6F16F6341FC}:33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0756A3D-A3A6-4786-85AF-4755C70A5CAE}:33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161A5A4-2A82-433E-9027-3E7BC3D1D61B}:36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0305A1-A090-416E-84D7-71219F2C5C9F}:36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5F2CDF3-C697-43DF-8DBD-90C03663A27D}:36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D6AD23B-1BF7-4669-8440-873C66054999}:34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CA1A557-18BD-4D07-BB16-7B182951E40F}:3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0632475-0D5E-46E4-BAD8-9B8CF26F4F70}:25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0B456C-CCDC-4712-93AF-34AFB807DCC8}:34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05AF262-6314-4980-B35F-C05DF567FE56}:34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0EF9C00-2D86-4C8E-875F-05F13FAB96C1}:34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59315D3-3901-4FD6-B0BE-A6AAF5613EB3}:34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18CA877-2C6C-4130-820A-2585D9E02684}:34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69B1503-D786-4668-BC3A-8A94B5577ECE}:34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A07675E-6694-4B9A-A274-378593FB59D3}:35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FB95701-3C77-48C6-9823-1BBE06C35FF3}:35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43D9BBC-F76D-4E5D-8374-902E02E2F7B9}:35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C4404EE-C1FE-4AF6-81F6-A8D54890969D}:35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FB19A83-A7B2-4D2D-988E-7CB9C503A2B3}:31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AB1055E-D476-421D-90AE-7307C202079F}:35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D238323-2DF8-4D78-8797-14B57A982ABF}:35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7E60A4D-658C-4E95-8247-2B42CEC23FFE}:35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BA098E4-FE16-4A1A-9431-5C4D817D347E}:35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563BB12-E5E8-4C48-A52B-B896C3B51CF2}:35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8EE945A-FB91-41B6-B670-69D32D634B4C}:35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DE46AE7-5AEE-4004-BAE5-452A250EDE2C}:36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0A88A5F-DC7A-4633-9348-AB511A00FAB1}:36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A91E713-9179-45B2-8F46-797A3E44A347}:36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5E180B3-3EE6-4306-A69C-BF1D44B77236}:3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5E0D11C-401A-48EC-8A25-D50062E09285}:34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53CA48C-5149-4388-9D75-DED987E40CB3}:36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1AE9759-0283-4717-B1FA-F8717C17282A}:37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99EBBF2-33F8-413B-8D24-AC781F7AB0B8}:37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ED21275-1786-4AEE-9775-C46D4F252AA5}:36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71D2065-2912-41A7-9AE7-BD5AE5AD30A1}:37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57C4A16-15DC-4B4E-BF1A-1F5434511475}:37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B3B41AF-E3EE-44D9-9616-6E1C72204756}:36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5B5B857-DA11-4000-BED5-C740CD41123B}:37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8F66211-D9D6-404D-A598-5D3A5D02A818}:37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48DB628-A066-4D90-BF13-F73967E0B7F1}:25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CD4A484-7DE4-4C22-896B-7E0402EA871B}:31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B57617E-2BA3-4B3B-B199-A2A3520FB069}:33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11983BF-1570-4CC9-95A4-B9940B1AC71E}:30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DF1C3BB-D070-4893-8860-C00C16C06C7E}:313"/>
</p:tagLst>
</file>

<file path=ppt/theme/theme1.xml><?xml version="1.0" encoding="utf-8"?>
<a:theme xmlns:a="http://schemas.openxmlformats.org/drawingml/2006/main" name="Osteoporosis &amp; Rheumatoid Arthritis Breakthrough by Slidesgo">
  <a:themeElements>
    <a:clrScheme name="Simple Light">
      <a:dk1>
        <a:srgbClr val="191919"/>
      </a:dk1>
      <a:lt1>
        <a:srgbClr val="FFF9EB"/>
      </a:lt1>
      <a:dk2>
        <a:srgbClr val="FFC700"/>
      </a:dk2>
      <a:lt2>
        <a:srgbClr val="FFE7B1"/>
      </a:lt2>
      <a:accent1>
        <a:srgbClr val="ABB0ED"/>
      </a:accent1>
      <a:accent2>
        <a:srgbClr val="5F63DF"/>
      </a:accent2>
      <a:accent3>
        <a:srgbClr val="005DC5"/>
      </a:accent3>
      <a:accent4>
        <a:srgbClr val="C341CF"/>
      </a:accent4>
      <a:accent5>
        <a:srgbClr val="003F86"/>
      </a:accent5>
      <a:accent6>
        <a:srgbClr val="FFC700"/>
      </a:accent6>
      <a:hlink>
        <a:srgbClr val="FFE7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3542</Words>
  <Application>Microsoft Office PowerPoint</Application>
  <PresentationFormat>On-screen Show (16:9)</PresentationFormat>
  <Paragraphs>469</Paragraphs>
  <Slides>69</Slides>
  <Notes>69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Cambria</vt:lpstr>
      <vt:lpstr>Chiller</vt:lpstr>
      <vt:lpstr>Montserrat</vt:lpstr>
      <vt:lpstr>Narkisim</vt:lpstr>
      <vt:lpstr>Righteous</vt:lpstr>
      <vt:lpstr>Roboto Condensed Light</vt:lpstr>
      <vt:lpstr>Osteoporosis &amp; Rheumatoid Arthritis Breakthrough by Slidesgo</vt:lpstr>
      <vt:lpstr>  ILMU PENGETAHUAN ALAM KELAS XI RANGKA MANUSIA</vt:lpstr>
      <vt:lpstr>MATERI</vt:lpstr>
      <vt:lpstr>PETUNJUK PENGGUNAAN</vt:lpstr>
      <vt:lpstr>TUJUAN PEMBELAJARAN</vt:lpstr>
      <vt:lpstr>MATERI</vt:lpstr>
      <vt:lpstr>MUHAMAD HULAEFI</vt:lpstr>
      <vt:lpstr>PENGERTIAN  RANGKA MANUSIA</vt:lpstr>
      <vt:lpstr>Fungsi Rangka</vt:lpstr>
      <vt:lpstr>Rangka Aksial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Jenis Tulang: Tulang Kering</vt:lpstr>
      <vt:lpstr>Jenis Tulang: Tulang Kering</vt:lpstr>
      <vt:lpstr>Jenis Tulang: Tulang Rawan</vt:lpstr>
      <vt:lpstr>Jenis Tulang: Tulang Rawan</vt:lpstr>
      <vt:lpstr>TULANG PIPIH</vt:lpstr>
      <vt:lpstr>Perbedaan Bentuk Tulang</vt:lpstr>
      <vt:lpstr>OSIFIKASI</vt:lpstr>
      <vt:lpstr>OSIFIKASI</vt:lpstr>
      <vt:lpstr>OSIFIKASI</vt:lpstr>
      <vt:lpstr>Contoh Proses Osifikasi</vt:lpstr>
      <vt:lpstr>Contoh Proses Osifikasi</vt:lpstr>
      <vt:lpstr>Hubungan Antar Tulang</vt:lpstr>
      <vt:lpstr>Hubungan Antar Tulang</vt:lpstr>
      <vt:lpstr>DIARTROSIS:  SENDI ENGSEL</vt:lpstr>
      <vt:lpstr>DIARTROSIS:  SENDI PUTAR</vt:lpstr>
      <vt:lpstr>DIARTROSIS:  SENDI PELANA</vt:lpstr>
      <vt:lpstr>DIARTROSIS:  SENDI PELURU</vt:lpstr>
      <vt:lpstr>DIARTROSIS:  SENDI LUNCUR/GESER</vt:lpstr>
      <vt:lpstr>DIARTROSIS:  SENDI KONDOLOID</vt:lpstr>
      <vt:lpstr>MEDIA PENDUKUNG</vt:lpstr>
      <vt:lpstr>VIDEO PEMBELAJARAN</vt:lpstr>
      <vt:lpstr>VIDEO PEMBELAJARAN</vt:lpstr>
      <vt:lpstr>LATIHAN SOAL</vt:lpstr>
      <vt:lpstr>Latihan Soal: 1</vt:lpstr>
      <vt:lpstr>JAWABANMU BENAR</vt:lpstr>
      <vt:lpstr>PowerPoint Presentation</vt:lpstr>
      <vt:lpstr>Latihan Soal: 2</vt:lpstr>
      <vt:lpstr>JAWABANMU BENAR</vt:lpstr>
      <vt:lpstr>PowerPoint Presentation</vt:lpstr>
      <vt:lpstr>Latihan Soal: 3</vt:lpstr>
      <vt:lpstr>JAWABANMU BENAR</vt:lpstr>
      <vt:lpstr>PowerPoint Presentation</vt:lpstr>
      <vt:lpstr>Latihan Soal: 4</vt:lpstr>
      <vt:lpstr>JAWABANMU BENAR</vt:lpstr>
      <vt:lpstr>PowerPoint Presentation</vt:lpstr>
      <vt:lpstr>Latihan Soal: 5</vt:lpstr>
      <vt:lpstr>JAWABANMU BENAR</vt:lpstr>
      <vt:lpstr>PowerPoint Presentation</vt:lpstr>
      <vt:lpstr>Latihan Soal: 6</vt:lpstr>
      <vt:lpstr>JAWABANMU BENAR</vt:lpstr>
      <vt:lpstr>PowerPoint Presentation</vt:lpstr>
      <vt:lpstr>Latihan Soal: 7</vt:lpstr>
      <vt:lpstr>JAWABANMU BENAR</vt:lpstr>
      <vt:lpstr>PowerPoint Presentation</vt:lpstr>
      <vt:lpstr>Latihan Soal: 8</vt:lpstr>
      <vt:lpstr>JAWABANMU BENAR</vt:lpstr>
      <vt:lpstr>PowerPoint Presentation</vt:lpstr>
      <vt:lpstr>Latihan Soal: 9</vt:lpstr>
      <vt:lpstr>JAWABANMU BENAR</vt:lpstr>
      <vt:lpstr>PowerPoint Presentation</vt:lpstr>
      <vt:lpstr>Latihan Soal: 10</vt:lpstr>
      <vt:lpstr>JAWABANMU BENAR</vt:lpstr>
      <vt:lpstr>PowerPoint Presentation</vt:lpstr>
      <vt:lpstr>PENILAIAN DIRI</vt:lpstr>
      <vt:lpstr>PENILAIAN DIRI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Pembelajaran_Rangka Manusia</dc:title>
  <cp:lastModifiedBy>Asna Nur</cp:lastModifiedBy>
  <cp:revision>60</cp:revision>
  <dcterms:modified xsi:type="dcterms:W3CDTF">2022-12-13T08:35:46Z</dcterms:modified>
</cp:coreProperties>
</file>